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4bb50ed4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4bb50ed4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4bb50e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4bb50e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4bb50ef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4bb50ef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4bb50ed4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4bb50ed4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784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aeba6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4aeba6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4aeba65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4aeba65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4bb50ed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4bb50ed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4bb50ed4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4bb50ed4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4bb50ed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4bb50ed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4bb50ed4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4bb50ed4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4bb50e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4bb50e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93830" y="1117800"/>
            <a:ext cx="4978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180" y="4530870"/>
            <a:ext cx="3600180" cy="26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at Buffalo, The State University of New York logo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63" name="Google Shape;16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/>
          <p:nvPr/>
        </p:nvSpPr>
        <p:spPr>
          <a:xfrm>
            <a:off x="493838" y="1117800"/>
            <a:ext cx="55977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EDITING - Development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2"/>
          <p:cNvSpPr txBox="1"/>
          <p:nvPr/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CSE 611 – MS Project Development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– Jinjun Xiong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38" y="1376625"/>
            <a:ext cx="7456820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2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Compression </a:t>
            </a:r>
            <a:r>
              <a:rPr lang="en">
                <a:solidFill>
                  <a:schemeClr val="dk1"/>
                </a:solidFill>
              </a:rPr>
              <a:t>- New Feature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2" name="Google Shape;2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00" y="1303000"/>
            <a:ext cx="741360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3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Compression - New Feature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63" y="1366125"/>
            <a:ext cx="7365565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4"/>
          <p:cNvSpPr txBox="1"/>
          <p:nvPr/>
        </p:nvSpPr>
        <p:spPr>
          <a:xfrm>
            <a:off x="272650" y="781100"/>
            <a:ext cx="4299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Compression</a:t>
            </a:r>
            <a:endParaRPr/>
          </a:p>
        </p:txBody>
      </p:sp>
      <p:pic>
        <p:nvPicPr>
          <p:cNvPr id="294" name="Google Shape;29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100"/>
            <a:ext cx="8141199" cy="3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/>
        </p:nvSpPr>
        <p:spPr>
          <a:xfrm>
            <a:off x="3137400" y="2142000"/>
            <a:ext cx="2869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/>
          <p:nvPr/>
        </p:nvSpPr>
        <p:spPr>
          <a:xfrm>
            <a:off x="331830" y="663660"/>
            <a:ext cx="4180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/>
          <p:nvPr/>
        </p:nvSpPr>
        <p:spPr>
          <a:xfrm>
            <a:off x="331830" y="2147850"/>
            <a:ext cx="49785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Pavana Lakshmi Venugopal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Saad Ahmed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Taraka Rohit Adusumilli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Ayesha Humaera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4"/>
          <p:cNvSpPr txBox="1"/>
          <p:nvPr>
            <p:ph type="title"/>
          </p:nvPr>
        </p:nvSpPr>
        <p:spPr>
          <a:xfrm>
            <a:off x="425250" y="899324"/>
            <a:ext cx="3186600" cy="39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Circular Crop</a:t>
            </a:r>
            <a:endParaRPr sz="2100"/>
          </a:p>
        </p:txBody>
      </p:sp>
      <p:sp>
        <p:nvSpPr>
          <p:cNvPr id="233" name="Google Shape;233;p54"/>
          <p:cNvSpPr txBox="1"/>
          <p:nvPr>
            <p:ph idx="1" type="body"/>
          </p:nvPr>
        </p:nvSpPr>
        <p:spPr>
          <a:xfrm>
            <a:off x="425250" y="1639175"/>
            <a:ext cx="7845900" cy="29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25" y="1298026"/>
            <a:ext cx="8202123" cy="3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1298025"/>
            <a:ext cx="8272202" cy="361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5"/>
          <p:cNvSpPr txBox="1"/>
          <p:nvPr>
            <p:ph type="title"/>
          </p:nvPr>
        </p:nvSpPr>
        <p:spPr>
          <a:xfrm>
            <a:off x="349975" y="846150"/>
            <a:ext cx="2623800" cy="3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Circular Crop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00" y="1397675"/>
            <a:ext cx="74047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After Modernization and Fix (As per suggestion)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50" y="1418700"/>
            <a:ext cx="7605623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1324025"/>
            <a:ext cx="739697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After Modernization and Fix (Adjusted Width and Height Fields dimensions and position)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5" y="1376625"/>
            <a:ext cx="7469129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1224225"/>
            <a:ext cx="7780823" cy="3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