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708" r:id="rId4"/>
    <p:sldMasterId id="2147483709" r:id="rId5"/>
    <p:sldMasterId id="2147483710" r:id="rId6"/>
    <p:sldMasterId id="2147483711" r:id="rId7"/>
    <p:sldMasterId id="2147483712"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DF8AAD-9E70-4E34-A95D-DD85CADF8C0F}">
  <a:tblStyle styleId="{D4DF8AAD-9E70-4E34-A95D-DD85CADF8C0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 Type="http://schemas.openxmlformats.org/officeDocument/2006/relationships/theme" Target="theme/theme5.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notesMaster" Target="notesMasters/notesMaster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11" Type="http://schemas.openxmlformats.org/officeDocument/2006/relationships/slide" Target="slides/slide2.xml"/><Relationship Id="rId10" Type="http://schemas.openxmlformats.org/officeDocument/2006/relationships/slide" Target="slides/slide1.xml"/><Relationship Id="rId13" Type="http://schemas.openxmlformats.org/officeDocument/2006/relationships/slide" Target="slides/slide4.xml"/><Relationship Id="rId12" Type="http://schemas.openxmlformats.org/officeDocument/2006/relationships/slide" Target="slides/slide3.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8" name="Google Shape;278;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1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2" name="Google Shape;342;p1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1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9" name="Google Shape;349;p1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6" name="Google Shape;356;p1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4: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1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64" name="Google Shape;364;p14: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801cfd29b8_1_15: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g2801cfd29b8_1_15: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71" name="Google Shape;371;g2801cfd29b8_1_15: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5: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15: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78" name="Google Shape;378;p15: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801cfd29b8_1_22: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g2801cfd29b8_1_22: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86" name="Google Shape;386;g2801cfd29b8_1_22: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01cfd29b8_1_4: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3" name="Google Shape;393;g2801cfd29b8_1_4: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94" name="Google Shape;394;g2801cfd29b8_1_4: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01cfd29b8_4_0:notes"/>
          <p:cNvSpPr/>
          <p:nvPr>
            <p:ph idx="2" type="sldImg"/>
          </p:nvPr>
        </p:nvSpPr>
        <p:spPr>
          <a:xfrm>
            <a:off x="685800" y="1143000"/>
            <a:ext cx="5486100" cy="30858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0" name="Google Shape;400;g2801cfd29b8_4_0:notes"/>
          <p:cNvSpPr txBox="1"/>
          <p:nvPr>
            <p:ph idx="1" type="body"/>
          </p:nvPr>
        </p:nvSpPr>
        <p:spPr>
          <a:xfrm>
            <a:off x="685800" y="4400640"/>
            <a:ext cx="5486100" cy="3600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01" name="Google Shape;401;g2801cfd29b8_4_0:notes"/>
          <p:cNvSpPr txBox="1"/>
          <p:nvPr/>
        </p:nvSpPr>
        <p:spPr>
          <a:xfrm>
            <a:off x="3884760" y="8685360"/>
            <a:ext cx="2971500" cy="458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7: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p1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408" name="Google Shape;408;p17: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4" name="Google Shape;284;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0" name="Google Shape;290;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9" name="Google Shape;299;p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6: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08" name="Google Shape;308;p6: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7: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4" name="Google Shape;314;p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15" name="Google Shape;315;p7: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8: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322" name="Google Shape;322;p8: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8" name="Google Shape;328;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5" name="Google Shape;335;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4" name="Shape 1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4" name="Shape 44"/>
        <p:cNvGrpSpPr/>
        <p:nvPr/>
      </p:nvGrpSpPr>
      <p:grpSpPr>
        <a:xfrm>
          <a:off x="0" y="0"/>
          <a:ext cx="0" cy="0"/>
          <a:chOff x="0" y="0"/>
          <a:chExt cx="0" cy="0"/>
        </a:xfrm>
      </p:grpSpPr>
      <p:sp>
        <p:nvSpPr>
          <p:cNvPr id="45" name="Google Shape;45;p11"/>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1"/>
          <p:cNvSpPr txBox="1"/>
          <p:nvPr>
            <p:ph idx="1" type="body"/>
          </p:nvPr>
        </p:nvSpPr>
        <p:spPr>
          <a:xfrm>
            <a:off x="567000" y="2185560"/>
            <a:ext cx="424872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1"/>
          <p:cNvSpPr txBox="1"/>
          <p:nvPr>
            <p:ph idx="2" type="body"/>
          </p:nvPr>
        </p:nvSpPr>
        <p:spPr>
          <a:xfrm>
            <a:off x="567000" y="4258440"/>
            <a:ext cx="424872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8" name="Shape 48"/>
        <p:cNvGrpSpPr/>
        <p:nvPr/>
      </p:nvGrpSpPr>
      <p:grpSpPr>
        <a:xfrm>
          <a:off x="0" y="0"/>
          <a:ext cx="0" cy="0"/>
          <a:chOff x="0" y="0"/>
          <a:chExt cx="0" cy="0"/>
        </a:xfrm>
      </p:grpSpPr>
      <p:sp>
        <p:nvSpPr>
          <p:cNvPr id="49" name="Google Shape;49;p12"/>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2"/>
          <p:cNvSpPr txBox="1"/>
          <p:nvPr>
            <p:ph idx="1" type="body"/>
          </p:nvPr>
        </p:nvSpPr>
        <p:spPr>
          <a:xfrm>
            <a:off x="56700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2" type="body"/>
          </p:nvPr>
        </p:nvSpPr>
        <p:spPr>
          <a:xfrm>
            <a:off x="274428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2"/>
          <p:cNvSpPr txBox="1"/>
          <p:nvPr>
            <p:ph idx="3" type="body"/>
          </p:nvPr>
        </p:nvSpPr>
        <p:spPr>
          <a:xfrm>
            <a:off x="567000" y="425844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2"/>
          <p:cNvSpPr txBox="1"/>
          <p:nvPr>
            <p:ph idx="4" type="body"/>
          </p:nvPr>
        </p:nvSpPr>
        <p:spPr>
          <a:xfrm>
            <a:off x="2744280" y="425844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4" name="Shape 54"/>
        <p:cNvGrpSpPr/>
        <p:nvPr/>
      </p:nvGrpSpPr>
      <p:grpSpPr>
        <a:xfrm>
          <a:off x="0" y="0"/>
          <a:ext cx="0" cy="0"/>
          <a:chOff x="0" y="0"/>
          <a:chExt cx="0" cy="0"/>
        </a:xfrm>
      </p:grpSpPr>
      <p:sp>
        <p:nvSpPr>
          <p:cNvPr id="55" name="Google Shape;55;p13"/>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3"/>
          <p:cNvSpPr txBox="1"/>
          <p:nvPr>
            <p:ph idx="1" type="body"/>
          </p:nvPr>
        </p:nvSpPr>
        <p:spPr>
          <a:xfrm>
            <a:off x="567000" y="218556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3"/>
          <p:cNvSpPr txBox="1"/>
          <p:nvPr>
            <p:ph idx="2" type="body"/>
          </p:nvPr>
        </p:nvSpPr>
        <p:spPr>
          <a:xfrm>
            <a:off x="2003760" y="218556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3"/>
          <p:cNvSpPr txBox="1"/>
          <p:nvPr>
            <p:ph idx="3" type="body"/>
          </p:nvPr>
        </p:nvSpPr>
        <p:spPr>
          <a:xfrm>
            <a:off x="3440520" y="218556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3"/>
          <p:cNvSpPr txBox="1"/>
          <p:nvPr>
            <p:ph idx="4" type="body"/>
          </p:nvPr>
        </p:nvSpPr>
        <p:spPr>
          <a:xfrm>
            <a:off x="567000" y="425844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3"/>
          <p:cNvSpPr txBox="1"/>
          <p:nvPr>
            <p:ph idx="5" type="body"/>
          </p:nvPr>
        </p:nvSpPr>
        <p:spPr>
          <a:xfrm>
            <a:off x="2003760" y="425844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3"/>
          <p:cNvSpPr txBox="1"/>
          <p:nvPr>
            <p:ph idx="6" type="body"/>
          </p:nvPr>
        </p:nvSpPr>
        <p:spPr>
          <a:xfrm>
            <a:off x="3440520" y="425844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67" name="Shape 6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8" name="Shape 68"/>
        <p:cNvGrpSpPr/>
        <p:nvPr/>
      </p:nvGrpSpPr>
      <p:grpSpPr>
        <a:xfrm>
          <a:off x="0" y="0"/>
          <a:ext cx="0" cy="0"/>
          <a:chOff x="0" y="0"/>
          <a:chExt cx="0" cy="0"/>
        </a:xfrm>
      </p:grpSpPr>
      <p:sp>
        <p:nvSpPr>
          <p:cNvPr id="69" name="Google Shape;69;p16"/>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subTitle"/>
          </p:nvPr>
        </p:nvSpPr>
        <p:spPr>
          <a:xfrm>
            <a:off x="567000" y="2185560"/>
            <a:ext cx="4248720" cy="39679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1" name="Shape 71"/>
        <p:cNvGrpSpPr/>
        <p:nvPr/>
      </p:nvGrpSpPr>
      <p:grpSpPr>
        <a:xfrm>
          <a:off x="0" y="0"/>
          <a:ext cx="0" cy="0"/>
          <a:chOff x="0" y="0"/>
          <a:chExt cx="0" cy="0"/>
        </a:xfrm>
      </p:grpSpPr>
      <p:sp>
        <p:nvSpPr>
          <p:cNvPr id="72" name="Google Shape;72;p17"/>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7"/>
          <p:cNvSpPr txBox="1"/>
          <p:nvPr>
            <p:ph idx="1" type="body"/>
          </p:nvPr>
        </p:nvSpPr>
        <p:spPr>
          <a:xfrm>
            <a:off x="567000" y="2185560"/>
            <a:ext cx="424872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4" name="Shape 74"/>
        <p:cNvGrpSpPr/>
        <p:nvPr/>
      </p:nvGrpSpPr>
      <p:grpSpPr>
        <a:xfrm>
          <a:off x="0" y="0"/>
          <a:ext cx="0" cy="0"/>
          <a:chOff x="0" y="0"/>
          <a:chExt cx="0" cy="0"/>
        </a:xfrm>
      </p:grpSpPr>
      <p:sp>
        <p:nvSpPr>
          <p:cNvPr id="75" name="Google Shape;75;p18"/>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a:off x="567000" y="2185560"/>
            <a:ext cx="207324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8"/>
          <p:cNvSpPr txBox="1"/>
          <p:nvPr>
            <p:ph idx="2" type="body"/>
          </p:nvPr>
        </p:nvSpPr>
        <p:spPr>
          <a:xfrm>
            <a:off x="2744280" y="2185560"/>
            <a:ext cx="207324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9"/>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0" name="Shape 80"/>
        <p:cNvGrpSpPr/>
        <p:nvPr/>
      </p:nvGrpSpPr>
      <p:grpSpPr>
        <a:xfrm>
          <a:off x="0" y="0"/>
          <a:ext cx="0" cy="0"/>
          <a:chOff x="0" y="0"/>
          <a:chExt cx="0" cy="0"/>
        </a:xfrm>
      </p:grpSpPr>
      <p:sp>
        <p:nvSpPr>
          <p:cNvPr id="81" name="Google Shape;81;p20"/>
          <p:cNvSpPr txBox="1"/>
          <p:nvPr>
            <p:ph idx="1" type="subTitle"/>
          </p:nvPr>
        </p:nvSpPr>
        <p:spPr>
          <a:xfrm>
            <a:off x="567000" y="853560"/>
            <a:ext cx="4248720" cy="57333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2" name="Shape 82"/>
        <p:cNvGrpSpPr/>
        <p:nvPr/>
      </p:nvGrpSpPr>
      <p:grpSpPr>
        <a:xfrm>
          <a:off x="0" y="0"/>
          <a:ext cx="0" cy="0"/>
          <a:chOff x="0" y="0"/>
          <a:chExt cx="0" cy="0"/>
        </a:xfrm>
      </p:grpSpPr>
      <p:sp>
        <p:nvSpPr>
          <p:cNvPr id="83" name="Google Shape;83;p21"/>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1"/>
          <p:cNvSpPr txBox="1"/>
          <p:nvPr>
            <p:ph idx="1" type="body"/>
          </p:nvPr>
        </p:nvSpPr>
        <p:spPr>
          <a:xfrm>
            <a:off x="56700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1"/>
          <p:cNvSpPr txBox="1"/>
          <p:nvPr>
            <p:ph idx="2" type="body"/>
          </p:nvPr>
        </p:nvSpPr>
        <p:spPr>
          <a:xfrm>
            <a:off x="2744280" y="2185560"/>
            <a:ext cx="207324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1"/>
          <p:cNvSpPr txBox="1"/>
          <p:nvPr>
            <p:ph idx="3" type="body"/>
          </p:nvPr>
        </p:nvSpPr>
        <p:spPr>
          <a:xfrm>
            <a:off x="567000" y="425844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567000" y="2185560"/>
            <a:ext cx="4248720" cy="39679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7" name="Shape 87"/>
        <p:cNvGrpSpPr/>
        <p:nvPr/>
      </p:nvGrpSpPr>
      <p:grpSpPr>
        <a:xfrm>
          <a:off x="0" y="0"/>
          <a:ext cx="0" cy="0"/>
          <a:chOff x="0" y="0"/>
          <a:chExt cx="0" cy="0"/>
        </a:xfrm>
      </p:grpSpPr>
      <p:sp>
        <p:nvSpPr>
          <p:cNvPr id="88" name="Google Shape;88;p22"/>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22"/>
          <p:cNvSpPr txBox="1"/>
          <p:nvPr>
            <p:ph idx="1" type="body"/>
          </p:nvPr>
        </p:nvSpPr>
        <p:spPr>
          <a:xfrm>
            <a:off x="567000" y="2185560"/>
            <a:ext cx="207324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22"/>
          <p:cNvSpPr txBox="1"/>
          <p:nvPr>
            <p:ph idx="2" type="body"/>
          </p:nvPr>
        </p:nvSpPr>
        <p:spPr>
          <a:xfrm>
            <a:off x="274428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22"/>
          <p:cNvSpPr txBox="1"/>
          <p:nvPr>
            <p:ph idx="3" type="body"/>
          </p:nvPr>
        </p:nvSpPr>
        <p:spPr>
          <a:xfrm>
            <a:off x="2744280" y="425844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2" name="Shape 92"/>
        <p:cNvGrpSpPr/>
        <p:nvPr/>
      </p:nvGrpSpPr>
      <p:grpSpPr>
        <a:xfrm>
          <a:off x="0" y="0"/>
          <a:ext cx="0" cy="0"/>
          <a:chOff x="0" y="0"/>
          <a:chExt cx="0" cy="0"/>
        </a:xfrm>
      </p:grpSpPr>
      <p:sp>
        <p:nvSpPr>
          <p:cNvPr id="93" name="Google Shape;93;p23"/>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3"/>
          <p:cNvSpPr txBox="1"/>
          <p:nvPr>
            <p:ph idx="1" type="body"/>
          </p:nvPr>
        </p:nvSpPr>
        <p:spPr>
          <a:xfrm>
            <a:off x="56700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3"/>
          <p:cNvSpPr txBox="1"/>
          <p:nvPr>
            <p:ph idx="2" type="body"/>
          </p:nvPr>
        </p:nvSpPr>
        <p:spPr>
          <a:xfrm>
            <a:off x="274428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3"/>
          <p:cNvSpPr txBox="1"/>
          <p:nvPr>
            <p:ph idx="3" type="body"/>
          </p:nvPr>
        </p:nvSpPr>
        <p:spPr>
          <a:xfrm>
            <a:off x="567000" y="4258440"/>
            <a:ext cx="424872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7" name="Shape 97"/>
        <p:cNvGrpSpPr/>
        <p:nvPr/>
      </p:nvGrpSpPr>
      <p:grpSpPr>
        <a:xfrm>
          <a:off x="0" y="0"/>
          <a:ext cx="0" cy="0"/>
          <a:chOff x="0" y="0"/>
          <a:chExt cx="0" cy="0"/>
        </a:xfrm>
      </p:grpSpPr>
      <p:sp>
        <p:nvSpPr>
          <p:cNvPr id="98" name="Google Shape;98;p24"/>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24"/>
          <p:cNvSpPr txBox="1"/>
          <p:nvPr>
            <p:ph idx="1" type="body"/>
          </p:nvPr>
        </p:nvSpPr>
        <p:spPr>
          <a:xfrm>
            <a:off x="567000" y="2185560"/>
            <a:ext cx="424872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4"/>
          <p:cNvSpPr txBox="1"/>
          <p:nvPr>
            <p:ph idx="2" type="body"/>
          </p:nvPr>
        </p:nvSpPr>
        <p:spPr>
          <a:xfrm>
            <a:off x="567000" y="4258440"/>
            <a:ext cx="424872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1" name="Shape 101"/>
        <p:cNvGrpSpPr/>
        <p:nvPr/>
      </p:nvGrpSpPr>
      <p:grpSpPr>
        <a:xfrm>
          <a:off x="0" y="0"/>
          <a:ext cx="0" cy="0"/>
          <a:chOff x="0" y="0"/>
          <a:chExt cx="0" cy="0"/>
        </a:xfrm>
      </p:grpSpPr>
      <p:sp>
        <p:nvSpPr>
          <p:cNvPr id="102" name="Google Shape;102;p25"/>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5"/>
          <p:cNvSpPr txBox="1"/>
          <p:nvPr>
            <p:ph idx="1" type="body"/>
          </p:nvPr>
        </p:nvSpPr>
        <p:spPr>
          <a:xfrm>
            <a:off x="56700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5"/>
          <p:cNvSpPr txBox="1"/>
          <p:nvPr>
            <p:ph idx="2" type="body"/>
          </p:nvPr>
        </p:nvSpPr>
        <p:spPr>
          <a:xfrm>
            <a:off x="274428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5"/>
          <p:cNvSpPr txBox="1"/>
          <p:nvPr>
            <p:ph idx="3" type="body"/>
          </p:nvPr>
        </p:nvSpPr>
        <p:spPr>
          <a:xfrm>
            <a:off x="567000" y="425844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5"/>
          <p:cNvSpPr txBox="1"/>
          <p:nvPr>
            <p:ph idx="4" type="body"/>
          </p:nvPr>
        </p:nvSpPr>
        <p:spPr>
          <a:xfrm>
            <a:off x="2744280" y="425844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7" name="Shape 107"/>
        <p:cNvGrpSpPr/>
        <p:nvPr/>
      </p:nvGrpSpPr>
      <p:grpSpPr>
        <a:xfrm>
          <a:off x="0" y="0"/>
          <a:ext cx="0" cy="0"/>
          <a:chOff x="0" y="0"/>
          <a:chExt cx="0" cy="0"/>
        </a:xfrm>
      </p:grpSpPr>
      <p:sp>
        <p:nvSpPr>
          <p:cNvPr id="108" name="Google Shape;108;p26"/>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26"/>
          <p:cNvSpPr txBox="1"/>
          <p:nvPr>
            <p:ph idx="1" type="body"/>
          </p:nvPr>
        </p:nvSpPr>
        <p:spPr>
          <a:xfrm>
            <a:off x="567000" y="218556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26"/>
          <p:cNvSpPr txBox="1"/>
          <p:nvPr>
            <p:ph idx="2" type="body"/>
          </p:nvPr>
        </p:nvSpPr>
        <p:spPr>
          <a:xfrm>
            <a:off x="2003760" y="218556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26"/>
          <p:cNvSpPr txBox="1"/>
          <p:nvPr>
            <p:ph idx="3" type="body"/>
          </p:nvPr>
        </p:nvSpPr>
        <p:spPr>
          <a:xfrm>
            <a:off x="3440520" y="218556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26"/>
          <p:cNvSpPr txBox="1"/>
          <p:nvPr>
            <p:ph idx="4" type="body"/>
          </p:nvPr>
        </p:nvSpPr>
        <p:spPr>
          <a:xfrm>
            <a:off x="567000" y="425844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6"/>
          <p:cNvSpPr txBox="1"/>
          <p:nvPr>
            <p:ph idx="5" type="body"/>
          </p:nvPr>
        </p:nvSpPr>
        <p:spPr>
          <a:xfrm>
            <a:off x="2003760" y="425844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6"/>
          <p:cNvSpPr txBox="1"/>
          <p:nvPr>
            <p:ph idx="6" type="body"/>
          </p:nvPr>
        </p:nvSpPr>
        <p:spPr>
          <a:xfrm>
            <a:off x="3440520" y="425844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0" name="Shape 12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1" name="Shape 121"/>
        <p:cNvGrpSpPr/>
        <p:nvPr/>
      </p:nvGrpSpPr>
      <p:grpSpPr>
        <a:xfrm>
          <a:off x="0" y="0"/>
          <a:ext cx="0" cy="0"/>
          <a:chOff x="0" y="0"/>
          <a:chExt cx="0" cy="0"/>
        </a:xfrm>
      </p:grpSpPr>
      <p:sp>
        <p:nvSpPr>
          <p:cNvPr id="122" name="Google Shape;122;p29"/>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29"/>
          <p:cNvSpPr txBox="1"/>
          <p:nvPr>
            <p:ph idx="1" type="subTitle"/>
          </p:nvPr>
        </p:nvSpPr>
        <p:spPr>
          <a:xfrm>
            <a:off x="567000" y="2185560"/>
            <a:ext cx="4248720" cy="39679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4" name="Shape 124"/>
        <p:cNvGrpSpPr/>
        <p:nvPr/>
      </p:nvGrpSpPr>
      <p:grpSpPr>
        <a:xfrm>
          <a:off x="0" y="0"/>
          <a:ext cx="0" cy="0"/>
          <a:chOff x="0" y="0"/>
          <a:chExt cx="0" cy="0"/>
        </a:xfrm>
      </p:grpSpPr>
      <p:sp>
        <p:nvSpPr>
          <p:cNvPr id="125" name="Google Shape;125;p30"/>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30"/>
          <p:cNvSpPr txBox="1"/>
          <p:nvPr>
            <p:ph idx="1" type="body"/>
          </p:nvPr>
        </p:nvSpPr>
        <p:spPr>
          <a:xfrm>
            <a:off x="567000" y="2185560"/>
            <a:ext cx="424872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7" name="Shape 127"/>
        <p:cNvGrpSpPr/>
        <p:nvPr/>
      </p:nvGrpSpPr>
      <p:grpSpPr>
        <a:xfrm>
          <a:off x="0" y="0"/>
          <a:ext cx="0" cy="0"/>
          <a:chOff x="0" y="0"/>
          <a:chExt cx="0" cy="0"/>
        </a:xfrm>
      </p:grpSpPr>
      <p:sp>
        <p:nvSpPr>
          <p:cNvPr id="128" name="Google Shape;128;p31"/>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31"/>
          <p:cNvSpPr txBox="1"/>
          <p:nvPr>
            <p:ph idx="1" type="body"/>
          </p:nvPr>
        </p:nvSpPr>
        <p:spPr>
          <a:xfrm>
            <a:off x="567000" y="2185560"/>
            <a:ext cx="207324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31"/>
          <p:cNvSpPr txBox="1"/>
          <p:nvPr>
            <p:ph idx="2" type="body"/>
          </p:nvPr>
        </p:nvSpPr>
        <p:spPr>
          <a:xfrm>
            <a:off x="2744280" y="2185560"/>
            <a:ext cx="207324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1" name="Shape 131"/>
        <p:cNvGrpSpPr/>
        <p:nvPr/>
      </p:nvGrpSpPr>
      <p:grpSpPr>
        <a:xfrm>
          <a:off x="0" y="0"/>
          <a:ext cx="0" cy="0"/>
          <a:chOff x="0" y="0"/>
          <a:chExt cx="0" cy="0"/>
        </a:xfrm>
      </p:grpSpPr>
      <p:sp>
        <p:nvSpPr>
          <p:cNvPr id="132" name="Google Shape;132;p32"/>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8" name="Shape 18"/>
        <p:cNvGrpSpPr/>
        <p:nvPr/>
      </p:nvGrpSpPr>
      <p:grpSpPr>
        <a:xfrm>
          <a:off x="0" y="0"/>
          <a:ext cx="0" cy="0"/>
          <a:chOff x="0" y="0"/>
          <a:chExt cx="0" cy="0"/>
        </a:xfrm>
      </p:grpSpPr>
      <p:sp>
        <p:nvSpPr>
          <p:cNvPr id="19" name="Google Shape;19;p4"/>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4"/>
          <p:cNvSpPr txBox="1"/>
          <p:nvPr>
            <p:ph idx="1" type="body"/>
          </p:nvPr>
        </p:nvSpPr>
        <p:spPr>
          <a:xfrm>
            <a:off x="567000" y="2185560"/>
            <a:ext cx="424872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3" name="Shape 133"/>
        <p:cNvGrpSpPr/>
        <p:nvPr/>
      </p:nvGrpSpPr>
      <p:grpSpPr>
        <a:xfrm>
          <a:off x="0" y="0"/>
          <a:ext cx="0" cy="0"/>
          <a:chOff x="0" y="0"/>
          <a:chExt cx="0" cy="0"/>
        </a:xfrm>
      </p:grpSpPr>
      <p:sp>
        <p:nvSpPr>
          <p:cNvPr id="134" name="Google Shape;134;p33"/>
          <p:cNvSpPr txBox="1"/>
          <p:nvPr>
            <p:ph idx="1" type="subTitle"/>
          </p:nvPr>
        </p:nvSpPr>
        <p:spPr>
          <a:xfrm>
            <a:off x="567000" y="853560"/>
            <a:ext cx="4248720" cy="57333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5" name="Shape 135"/>
        <p:cNvGrpSpPr/>
        <p:nvPr/>
      </p:nvGrpSpPr>
      <p:grpSpPr>
        <a:xfrm>
          <a:off x="0" y="0"/>
          <a:ext cx="0" cy="0"/>
          <a:chOff x="0" y="0"/>
          <a:chExt cx="0" cy="0"/>
        </a:xfrm>
      </p:grpSpPr>
      <p:sp>
        <p:nvSpPr>
          <p:cNvPr id="136" name="Google Shape;136;p34"/>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4"/>
          <p:cNvSpPr txBox="1"/>
          <p:nvPr>
            <p:ph idx="1" type="body"/>
          </p:nvPr>
        </p:nvSpPr>
        <p:spPr>
          <a:xfrm>
            <a:off x="56700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34"/>
          <p:cNvSpPr txBox="1"/>
          <p:nvPr>
            <p:ph idx="2" type="body"/>
          </p:nvPr>
        </p:nvSpPr>
        <p:spPr>
          <a:xfrm>
            <a:off x="2744280" y="2185560"/>
            <a:ext cx="207324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9" name="Google Shape;139;p34"/>
          <p:cNvSpPr txBox="1"/>
          <p:nvPr>
            <p:ph idx="3" type="body"/>
          </p:nvPr>
        </p:nvSpPr>
        <p:spPr>
          <a:xfrm>
            <a:off x="567000" y="425844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0" name="Shape 140"/>
        <p:cNvGrpSpPr/>
        <p:nvPr/>
      </p:nvGrpSpPr>
      <p:grpSpPr>
        <a:xfrm>
          <a:off x="0" y="0"/>
          <a:ext cx="0" cy="0"/>
          <a:chOff x="0" y="0"/>
          <a:chExt cx="0" cy="0"/>
        </a:xfrm>
      </p:grpSpPr>
      <p:sp>
        <p:nvSpPr>
          <p:cNvPr id="141" name="Google Shape;141;p35"/>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35"/>
          <p:cNvSpPr txBox="1"/>
          <p:nvPr>
            <p:ph idx="1" type="body"/>
          </p:nvPr>
        </p:nvSpPr>
        <p:spPr>
          <a:xfrm>
            <a:off x="567000" y="2185560"/>
            <a:ext cx="207324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35"/>
          <p:cNvSpPr txBox="1"/>
          <p:nvPr>
            <p:ph idx="2" type="body"/>
          </p:nvPr>
        </p:nvSpPr>
        <p:spPr>
          <a:xfrm>
            <a:off x="274428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35"/>
          <p:cNvSpPr txBox="1"/>
          <p:nvPr>
            <p:ph idx="3" type="body"/>
          </p:nvPr>
        </p:nvSpPr>
        <p:spPr>
          <a:xfrm>
            <a:off x="2744280" y="425844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5" name="Shape 145"/>
        <p:cNvGrpSpPr/>
        <p:nvPr/>
      </p:nvGrpSpPr>
      <p:grpSpPr>
        <a:xfrm>
          <a:off x="0" y="0"/>
          <a:ext cx="0" cy="0"/>
          <a:chOff x="0" y="0"/>
          <a:chExt cx="0" cy="0"/>
        </a:xfrm>
      </p:grpSpPr>
      <p:sp>
        <p:nvSpPr>
          <p:cNvPr id="146" name="Google Shape;146;p36"/>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6"/>
          <p:cNvSpPr txBox="1"/>
          <p:nvPr>
            <p:ph idx="1" type="body"/>
          </p:nvPr>
        </p:nvSpPr>
        <p:spPr>
          <a:xfrm>
            <a:off x="56700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36"/>
          <p:cNvSpPr txBox="1"/>
          <p:nvPr>
            <p:ph idx="2" type="body"/>
          </p:nvPr>
        </p:nvSpPr>
        <p:spPr>
          <a:xfrm>
            <a:off x="274428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9" name="Google Shape;149;p36"/>
          <p:cNvSpPr txBox="1"/>
          <p:nvPr>
            <p:ph idx="3" type="body"/>
          </p:nvPr>
        </p:nvSpPr>
        <p:spPr>
          <a:xfrm>
            <a:off x="567000" y="4258440"/>
            <a:ext cx="424872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0" name="Shape 150"/>
        <p:cNvGrpSpPr/>
        <p:nvPr/>
      </p:nvGrpSpPr>
      <p:grpSpPr>
        <a:xfrm>
          <a:off x="0" y="0"/>
          <a:ext cx="0" cy="0"/>
          <a:chOff x="0" y="0"/>
          <a:chExt cx="0" cy="0"/>
        </a:xfrm>
      </p:grpSpPr>
      <p:sp>
        <p:nvSpPr>
          <p:cNvPr id="151" name="Google Shape;151;p37"/>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37"/>
          <p:cNvSpPr txBox="1"/>
          <p:nvPr>
            <p:ph idx="1" type="body"/>
          </p:nvPr>
        </p:nvSpPr>
        <p:spPr>
          <a:xfrm>
            <a:off x="567000" y="2185560"/>
            <a:ext cx="424872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3" name="Google Shape;153;p37"/>
          <p:cNvSpPr txBox="1"/>
          <p:nvPr>
            <p:ph idx="2" type="body"/>
          </p:nvPr>
        </p:nvSpPr>
        <p:spPr>
          <a:xfrm>
            <a:off x="567000" y="4258440"/>
            <a:ext cx="424872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4" name="Shape 154"/>
        <p:cNvGrpSpPr/>
        <p:nvPr/>
      </p:nvGrpSpPr>
      <p:grpSpPr>
        <a:xfrm>
          <a:off x="0" y="0"/>
          <a:ext cx="0" cy="0"/>
          <a:chOff x="0" y="0"/>
          <a:chExt cx="0" cy="0"/>
        </a:xfrm>
      </p:grpSpPr>
      <p:sp>
        <p:nvSpPr>
          <p:cNvPr id="155" name="Google Shape;155;p38"/>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38"/>
          <p:cNvSpPr txBox="1"/>
          <p:nvPr>
            <p:ph idx="1" type="body"/>
          </p:nvPr>
        </p:nvSpPr>
        <p:spPr>
          <a:xfrm>
            <a:off x="56700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38"/>
          <p:cNvSpPr txBox="1"/>
          <p:nvPr>
            <p:ph idx="2" type="body"/>
          </p:nvPr>
        </p:nvSpPr>
        <p:spPr>
          <a:xfrm>
            <a:off x="274428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38"/>
          <p:cNvSpPr txBox="1"/>
          <p:nvPr>
            <p:ph idx="3" type="body"/>
          </p:nvPr>
        </p:nvSpPr>
        <p:spPr>
          <a:xfrm>
            <a:off x="567000" y="425844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38"/>
          <p:cNvSpPr txBox="1"/>
          <p:nvPr>
            <p:ph idx="4" type="body"/>
          </p:nvPr>
        </p:nvSpPr>
        <p:spPr>
          <a:xfrm>
            <a:off x="2744280" y="425844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0" name="Shape 160"/>
        <p:cNvGrpSpPr/>
        <p:nvPr/>
      </p:nvGrpSpPr>
      <p:grpSpPr>
        <a:xfrm>
          <a:off x="0" y="0"/>
          <a:ext cx="0" cy="0"/>
          <a:chOff x="0" y="0"/>
          <a:chExt cx="0" cy="0"/>
        </a:xfrm>
      </p:grpSpPr>
      <p:sp>
        <p:nvSpPr>
          <p:cNvPr id="161" name="Google Shape;161;p39"/>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39"/>
          <p:cNvSpPr txBox="1"/>
          <p:nvPr>
            <p:ph idx="1" type="body"/>
          </p:nvPr>
        </p:nvSpPr>
        <p:spPr>
          <a:xfrm>
            <a:off x="567000" y="218556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39"/>
          <p:cNvSpPr txBox="1"/>
          <p:nvPr>
            <p:ph idx="2" type="body"/>
          </p:nvPr>
        </p:nvSpPr>
        <p:spPr>
          <a:xfrm>
            <a:off x="2003760" y="218556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39"/>
          <p:cNvSpPr txBox="1"/>
          <p:nvPr>
            <p:ph idx="3" type="body"/>
          </p:nvPr>
        </p:nvSpPr>
        <p:spPr>
          <a:xfrm>
            <a:off x="3440520" y="218556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5" name="Google Shape;165;p39"/>
          <p:cNvSpPr txBox="1"/>
          <p:nvPr>
            <p:ph idx="4" type="body"/>
          </p:nvPr>
        </p:nvSpPr>
        <p:spPr>
          <a:xfrm>
            <a:off x="567000" y="425844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6" name="Google Shape;166;p39"/>
          <p:cNvSpPr txBox="1"/>
          <p:nvPr>
            <p:ph idx="5" type="body"/>
          </p:nvPr>
        </p:nvSpPr>
        <p:spPr>
          <a:xfrm>
            <a:off x="2003760" y="425844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7" name="Google Shape;167;p39"/>
          <p:cNvSpPr txBox="1"/>
          <p:nvPr>
            <p:ph idx="6" type="body"/>
          </p:nvPr>
        </p:nvSpPr>
        <p:spPr>
          <a:xfrm>
            <a:off x="3440520" y="425844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4" name="Shape 174"/>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5" name="Shape 175"/>
        <p:cNvGrpSpPr/>
        <p:nvPr/>
      </p:nvGrpSpPr>
      <p:grpSpPr>
        <a:xfrm>
          <a:off x="0" y="0"/>
          <a:ext cx="0" cy="0"/>
          <a:chOff x="0" y="0"/>
          <a:chExt cx="0" cy="0"/>
        </a:xfrm>
      </p:grpSpPr>
      <p:sp>
        <p:nvSpPr>
          <p:cNvPr id="176" name="Google Shape;176;p42"/>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42"/>
          <p:cNvSpPr txBox="1"/>
          <p:nvPr>
            <p:ph idx="1" type="subTitle"/>
          </p:nvPr>
        </p:nvSpPr>
        <p:spPr>
          <a:xfrm>
            <a:off x="567000" y="2185560"/>
            <a:ext cx="4248720" cy="396792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8" name="Shape 178"/>
        <p:cNvGrpSpPr/>
        <p:nvPr/>
      </p:nvGrpSpPr>
      <p:grpSpPr>
        <a:xfrm>
          <a:off x="0" y="0"/>
          <a:ext cx="0" cy="0"/>
          <a:chOff x="0" y="0"/>
          <a:chExt cx="0" cy="0"/>
        </a:xfrm>
      </p:grpSpPr>
      <p:sp>
        <p:nvSpPr>
          <p:cNvPr id="179" name="Google Shape;179;p43"/>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43"/>
          <p:cNvSpPr txBox="1"/>
          <p:nvPr>
            <p:ph idx="1" type="body"/>
          </p:nvPr>
        </p:nvSpPr>
        <p:spPr>
          <a:xfrm>
            <a:off x="567000" y="2185560"/>
            <a:ext cx="424872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
          <p:cNvSpPr txBox="1"/>
          <p:nvPr>
            <p:ph idx="1" type="body"/>
          </p:nvPr>
        </p:nvSpPr>
        <p:spPr>
          <a:xfrm>
            <a:off x="567000" y="2185560"/>
            <a:ext cx="207324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5"/>
          <p:cNvSpPr txBox="1"/>
          <p:nvPr>
            <p:ph idx="2" type="body"/>
          </p:nvPr>
        </p:nvSpPr>
        <p:spPr>
          <a:xfrm>
            <a:off x="2744280" y="2185560"/>
            <a:ext cx="207324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1" name="Shape 181"/>
        <p:cNvGrpSpPr/>
        <p:nvPr/>
      </p:nvGrpSpPr>
      <p:grpSpPr>
        <a:xfrm>
          <a:off x="0" y="0"/>
          <a:ext cx="0" cy="0"/>
          <a:chOff x="0" y="0"/>
          <a:chExt cx="0" cy="0"/>
        </a:xfrm>
      </p:grpSpPr>
      <p:sp>
        <p:nvSpPr>
          <p:cNvPr id="182" name="Google Shape;182;p44"/>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 name="Google Shape;183;p44"/>
          <p:cNvSpPr txBox="1"/>
          <p:nvPr>
            <p:ph idx="1" type="body"/>
          </p:nvPr>
        </p:nvSpPr>
        <p:spPr>
          <a:xfrm>
            <a:off x="567000" y="2185560"/>
            <a:ext cx="207324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44"/>
          <p:cNvSpPr txBox="1"/>
          <p:nvPr>
            <p:ph idx="2" type="body"/>
          </p:nvPr>
        </p:nvSpPr>
        <p:spPr>
          <a:xfrm>
            <a:off x="2744280" y="2185560"/>
            <a:ext cx="207324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5" name="Shape 185"/>
        <p:cNvGrpSpPr/>
        <p:nvPr/>
      </p:nvGrpSpPr>
      <p:grpSpPr>
        <a:xfrm>
          <a:off x="0" y="0"/>
          <a:ext cx="0" cy="0"/>
          <a:chOff x="0" y="0"/>
          <a:chExt cx="0" cy="0"/>
        </a:xfrm>
      </p:grpSpPr>
      <p:sp>
        <p:nvSpPr>
          <p:cNvPr id="186" name="Google Shape;186;p45"/>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7" name="Shape 187"/>
        <p:cNvGrpSpPr/>
        <p:nvPr/>
      </p:nvGrpSpPr>
      <p:grpSpPr>
        <a:xfrm>
          <a:off x="0" y="0"/>
          <a:ext cx="0" cy="0"/>
          <a:chOff x="0" y="0"/>
          <a:chExt cx="0" cy="0"/>
        </a:xfrm>
      </p:grpSpPr>
      <p:sp>
        <p:nvSpPr>
          <p:cNvPr id="188" name="Google Shape;188;p46"/>
          <p:cNvSpPr txBox="1"/>
          <p:nvPr>
            <p:ph idx="1" type="subTitle"/>
          </p:nvPr>
        </p:nvSpPr>
        <p:spPr>
          <a:xfrm>
            <a:off x="567000" y="853560"/>
            <a:ext cx="4248720" cy="57333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9" name="Shape 189"/>
        <p:cNvGrpSpPr/>
        <p:nvPr/>
      </p:nvGrpSpPr>
      <p:grpSpPr>
        <a:xfrm>
          <a:off x="0" y="0"/>
          <a:ext cx="0" cy="0"/>
          <a:chOff x="0" y="0"/>
          <a:chExt cx="0" cy="0"/>
        </a:xfrm>
      </p:grpSpPr>
      <p:sp>
        <p:nvSpPr>
          <p:cNvPr id="190" name="Google Shape;190;p47"/>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p47"/>
          <p:cNvSpPr txBox="1"/>
          <p:nvPr>
            <p:ph idx="1" type="body"/>
          </p:nvPr>
        </p:nvSpPr>
        <p:spPr>
          <a:xfrm>
            <a:off x="56700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47"/>
          <p:cNvSpPr txBox="1"/>
          <p:nvPr>
            <p:ph idx="2" type="body"/>
          </p:nvPr>
        </p:nvSpPr>
        <p:spPr>
          <a:xfrm>
            <a:off x="2744280" y="2185560"/>
            <a:ext cx="207324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47"/>
          <p:cNvSpPr txBox="1"/>
          <p:nvPr>
            <p:ph idx="3" type="body"/>
          </p:nvPr>
        </p:nvSpPr>
        <p:spPr>
          <a:xfrm>
            <a:off x="567000" y="425844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4" name="Shape 194"/>
        <p:cNvGrpSpPr/>
        <p:nvPr/>
      </p:nvGrpSpPr>
      <p:grpSpPr>
        <a:xfrm>
          <a:off x="0" y="0"/>
          <a:ext cx="0" cy="0"/>
          <a:chOff x="0" y="0"/>
          <a:chExt cx="0" cy="0"/>
        </a:xfrm>
      </p:grpSpPr>
      <p:sp>
        <p:nvSpPr>
          <p:cNvPr id="195" name="Google Shape;195;p48"/>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48"/>
          <p:cNvSpPr txBox="1"/>
          <p:nvPr>
            <p:ph idx="1" type="body"/>
          </p:nvPr>
        </p:nvSpPr>
        <p:spPr>
          <a:xfrm>
            <a:off x="567000" y="2185560"/>
            <a:ext cx="207324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7" name="Google Shape;197;p48"/>
          <p:cNvSpPr txBox="1"/>
          <p:nvPr>
            <p:ph idx="2" type="body"/>
          </p:nvPr>
        </p:nvSpPr>
        <p:spPr>
          <a:xfrm>
            <a:off x="274428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8" name="Google Shape;198;p48"/>
          <p:cNvSpPr txBox="1"/>
          <p:nvPr>
            <p:ph idx="3" type="body"/>
          </p:nvPr>
        </p:nvSpPr>
        <p:spPr>
          <a:xfrm>
            <a:off x="2744280" y="425844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9" name="Shape 199"/>
        <p:cNvGrpSpPr/>
        <p:nvPr/>
      </p:nvGrpSpPr>
      <p:grpSpPr>
        <a:xfrm>
          <a:off x="0" y="0"/>
          <a:ext cx="0" cy="0"/>
          <a:chOff x="0" y="0"/>
          <a:chExt cx="0" cy="0"/>
        </a:xfrm>
      </p:grpSpPr>
      <p:sp>
        <p:nvSpPr>
          <p:cNvPr id="200" name="Google Shape;200;p49"/>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49"/>
          <p:cNvSpPr txBox="1"/>
          <p:nvPr>
            <p:ph idx="1" type="body"/>
          </p:nvPr>
        </p:nvSpPr>
        <p:spPr>
          <a:xfrm>
            <a:off x="56700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p49"/>
          <p:cNvSpPr txBox="1"/>
          <p:nvPr>
            <p:ph idx="2" type="body"/>
          </p:nvPr>
        </p:nvSpPr>
        <p:spPr>
          <a:xfrm>
            <a:off x="274428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3" name="Google Shape;203;p49"/>
          <p:cNvSpPr txBox="1"/>
          <p:nvPr>
            <p:ph idx="3" type="body"/>
          </p:nvPr>
        </p:nvSpPr>
        <p:spPr>
          <a:xfrm>
            <a:off x="567000" y="4258440"/>
            <a:ext cx="424872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4" name="Shape 204"/>
        <p:cNvGrpSpPr/>
        <p:nvPr/>
      </p:nvGrpSpPr>
      <p:grpSpPr>
        <a:xfrm>
          <a:off x="0" y="0"/>
          <a:ext cx="0" cy="0"/>
          <a:chOff x="0" y="0"/>
          <a:chExt cx="0" cy="0"/>
        </a:xfrm>
      </p:grpSpPr>
      <p:sp>
        <p:nvSpPr>
          <p:cNvPr id="205" name="Google Shape;205;p50"/>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6" name="Google Shape;206;p50"/>
          <p:cNvSpPr txBox="1"/>
          <p:nvPr>
            <p:ph idx="1" type="body"/>
          </p:nvPr>
        </p:nvSpPr>
        <p:spPr>
          <a:xfrm>
            <a:off x="567000" y="2185560"/>
            <a:ext cx="424872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7" name="Google Shape;207;p50"/>
          <p:cNvSpPr txBox="1"/>
          <p:nvPr>
            <p:ph idx="2" type="body"/>
          </p:nvPr>
        </p:nvSpPr>
        <p:spPr>
          <a:xfrm>
            <a:off x="567000" y="4258440"/>
            <a:ext cx="424872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8" name="Shape 208"/>
        <p:cNvGrpSpPr/>
        <p:nvPr/>
      </p:nvGrpSpPr>
      <p:grpSpPr>
        <a:xfrm>
          <a:off x="0" y="0"/>
          <a:ext cx="0" cy="0"/>
          <a:chOff x="0" y="0"/>
          <a:chExt cx="0" cy="0"/>
        </a:xfrm>
      </p:grpSpPr>
      <p:sp>
        <p:nvSpPr>
          <p:cNvPr id="209" name="Google Shape;209;p51"/>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51"/>
          <p:cNvSpPr txBox="1"/>
          <p:nvPr>
            <p:ph idx="1" type="body"/>
          </p:nvPr>
        </p:nvSpPr>
        <p:spPr>
          <a:xfrm>
            <a:off x="56700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51"/>
          <p:cNvSpPr txBox="1"/>
          <p:nvPr>
            <p:ph idx="2" type="body"/>
          </p:nvPr>
        </p:nvSpPr>
        <p:spPr>
          <a:xfrm>
            <a:off x="274428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51"/>
          <p:cNvSpPr txBox="1"/>
          <p:nvPr>
            <p:ph idx="3" type="body"/>
          </p:nvPr>
        </p:nvSpPr>
        <p:spPr>
          <a:xfrm>
            <a:off x="567000" y="425844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3" name="Google Shape;213;p51"/>
          <p:cNvSpPr txBox="1"/>
          <p:nvPr>
            <p:ph idx="4" type="body"/>
          </p:nvPr>
        </p:nvSpPr>
        <p:spPr>
          <a:xfrm>
            <a:off x="2744280" y="425844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4" name="Shape 214"/>
        <p:cNvGrpSpPr/>
        <p:nvPr/>
      </p:nvGrpSpPr>
      <p:grpSpPr>
        <a:xfrm>
          <a:off x="0" y="0"/>
          <a:ext cx="0" cy="0"/>
          <a:chOff x="0" y="0"/>
          <a:chExt cx="0" cy="0"/>
        </a:xfrm>
      </p:grpSpPr>
      <p:sp>
        <p:nvSpPr>
          <p:cNvPr id="215" name="Google Shape;215;p52"/>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52"/>
          <p:cNvSpPr txBox="1"/>
          <p:nvPr>
            <p:ph idx="1" type="body"/>
          </p:nvPr>
        </p:nvSpPr>
        <p:spPr>
          <a:xfrm>
            <a:off x="567000" y="218556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52"/>
          <p:cNvSpPr txBox="1"/>
          <p:nvPr>
            <p:ph idx="2" type="body"/>
          </p:nvPr>
        </p:nvSpPr>
        <p:spPr>
          <a:xfrm>
            <a:off x="2003760" y="218556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8" name="Google Shape;218;p52"/>
          <p:cNvSpPr txBox="1"/>
          <p:nvPr>
            <p:ph idx="3" type="body"/>
          </p:nvPr>
        </p:nvSpPr>
        <p:spPr>
          <a:xfrm>
            <a:off x="3440520" y="218556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9" name="Google Shape;219;p52"/>
          <p:cNvSpPr txBox="1"/>
          <p:nvPr>
            <p:ph idx="4" type="body"/>
          </p:nvPr>
        </p:nvSpPr>
        <p:spPr>
          <a:xfrm>
            <a:off x="567000" y="425844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0" name="Google Shape;220;p52"/>
          <p:cNvSpPr txBox="1"/>
          <p:nvPr>
            <p:ph idx="5" type="body"/>
          </p:nvPr>
        </p:nvSpPr>
        <p:spPr>
          <a:xfrm>
            <a:off x="2003760" y="425844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1" name="Google Shape;221;p52"/>
          <p:cNvSpPr txBox="1"/>
          <p:nvPr>
            <p:ph idx="6" type="body"/>
          </p:nvPr>
        </p:nvSpPr>
        <p:spPr>
          <a:xfrm>
            <a:off x="3440520" y="4258440"/>
            <a:ext cx="136800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8" name="Shape 228"/>
        <p:cNvGrpSpPr/>
        <p:nvPr/>
      </p:nvGrpSpPr>
      <p:grpSpPr>
        <a:xfrm>
          <a:off x="0" y="0"/>
          <a:ext cx="0" cy="0"/>
          <a:chOff x="0" y="0"/>
          <a:chExt cx="0" cy="0"/>
        </a:xfrm>
      </p:grpSpPr>
      <p:sp>
        <p:nvSpPr>
          <p:cNvPr id="229" name="Google Shape;229;p54"/>
          <p:cNvSpPr txBox="1"/>
          <p:nvPr>
            <p:ph type="title"/>
          </p:nvPr>
        </p:nvSpPr>
        <p:spPr>
          <a:xfrm>
            <a:off x="567000" y="853560"/>
            <a:ext cx="4248600" cy="1236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0" name="Google Shape;230;p54"/>
          <p:cNvSpPr txBox="1"/>
          <p:nvPr>
            <p:ph idx="1" type="body"/>
          </p:nvPr>
        </p:nvSpPr>
        <p:spPr>
          <a:xfrm>
            <a:off x="567000" y="2185560"/>
            <a:ext cx="2073300" cy="39678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31" name="Google Shape;231;p54"/>
          <p:cNvSpPr txBox="1"/>
          <p:nvPr>
            <p:ph idx="2" type="body"/>
          </p:nvPr>
        </p:nvSpPr>
        <p:spPr>
          <a:xfrm>
            <a:off x="2744280" y="2185560"/>
            <a:ext cx="2073300" cy="39678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32" name="Shape 232"/>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33" name="Shape 233"/>
        <p:cNvGrpSpPr/>
        <p:nvPr/>
      </p:nvGrpSpPr>
      <p:grpSpPr>
        <a:xfrm>
          <a:off x="0" y="0"/>
          <a:ext cx="0" cy="0"/>
          <a:chOff x="0" y="0"/>
          <a:chExt cx="0" cy="0"/>
        </a:xfrm>
      </p:grpSpPr>
      <p:sp>
        <p:nvSpPr>
          <p:cNvPr id="234" name="Google Shape;234;p56"/>
          <p:cNvSpPr txBox="1"/>
          <p:nvPr>
            <p:ph type="title"/>
          </p:nvPr>
        </p:nvSpPr>
        <p:spPr>
          <a:xfrm>
            <a:off x="567000" y="853560"/>
            <a:ext cx="4248600" cy="1236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5" name="Google Shape;235;p56"/>
          <p:cNvSpPr txBox="1"/>
          <p:nvPr>
            <p:ph idx="1" type="subTitle"/>
          </p:nvPr>
        </p:nvSpPr>
        <p:spPr>
          <a:xfrm>
            <a:off x="567000" y="2185560"/>
            <a:ext cx="4248600" cy="3967800"/>
          </a:xfrm>
          <a:prstGeom prst="rect">
            <a:avLst/>
          </a:prstGeom>
          <a:noFill/>
          <a:ln>
            <a:noFill/>
          </a:ln>
        </p:spPr>
        <p:txBody>
          <a:bodyPr anchorCtr="0" anchor="ctr" bIns="0" lIns="0" spcFirstLastPara="1" rIns="0" wrap="square" tIns="0">
            <a:no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500"/>
              </a:spcBef>
              <a:spcAft>
                <a:spcPts val="0"/>
              </a:spcAft>
              <a:buClr>
                <a:schemeClr val="dk1"/>
              </a:buClr>
              <a:buSzPts val="1800"/>
              <a:buChar char="•"/>
              <a:defRPr/>
            </a:lvl2pPr>
            <a:lvl3pPr lvl="2" rtl="0" algn="l">
              <a:lnSpc>
                <a:spcPct val="90000"/>
              </a:lnSpc>
              <a:spcBef>
                <a:spcPts val="500"/>
              </a:spcBef>
              <a:spcAft>
                <a:spcPts val="0"/>
              </a:spcAft>
              <a:buClr>
                <a:schemeClr val="dk1"/>
              </a:buClr>
              <a:buSzPts val="1800"/>
              <a:buChar char="•"/>
              <a:defRPr/>
            </a:lvl3pPr>
            <a:lvl4pPr lvl="3" rtl="0" algn="l">
              <a:lnSpc>
                <a:spcPct val="90000"/>
              </a:lnSpc>
              <a:spcBef>
                <a:spcPts val="500"/>
              </a:spcBef>
              <a:spcAft>
                <a:spcPts val="0"/>
              </a:spcAft>
              <a:buClr>
                <a:schemeClr val="dk1"/>
              </a:buClr>
              <a:buSzPts val="1800"/>
              <a:buChar char="•"/>
              <a:defRPr/>
            </a:lvl4pPr>
            <a:lvl5pPr lvl="4" rtl="0" algn="l">
              <a:lnSpc>
                <a:spcPct val="90000"/>
              </a:lnSpc>
              <a:spcBef>
                <a:spcPts val="500"/>
              </a:spcBef>
              <a:spcAft>
                <a:spcPts val="0"/>
              </a:spcAft>
              <a:buClr>
                <a:schemeClr val="dk1"/>
              </a:buClr>
              <a:buSzPts val="1800"/>
              <a:buChar char="•"/>
              <a:defRPr/>
            </a:lvl5pPr>
            <a:lvl6pPr lvl="5" rtl="0" algn="l">
              <a:lnSpc>
                <a:spcPct val="90000"/>
              </a:lnSpc>
              <a:spcBef>
                <a:spcPts val="500"/>
              </a:spcBef>
              <a:spcAft>
                <a:spcPts val="0"/>
              </a:spcAft>
              <a:buClr>
                <a:schemeClr val="dk1"/>
              </a:buClr>
              <a:buSzPts val="1800"/>
              <a:buChar char="•"/>
              <a:defRPr/>
            </a:lvl6pPr>
            <a:lvl7pPr lvl="6" rtl="0" algn="l">
              <a:lnSpc>
                <a:spcPct val="90000"/>
              </a:lnSpc>
              <a:spcBef>
                <a:spcPts val="500"/>
              </a:spcBef>
              <a:spcAft>
                <a:spcPts val="0"/>
              </a:spcAft>
              <a:buClr>
                <a:schemeClr val="dk1"/>
              </a:buClr>
              <a:buSzPts val="1800"/>
              <a:buChar char="•"/>
              <a:defRPr/>
            </a:lvl7pPr>
            <a:lvl8pPr lvl="7" rtl="0" algn="l">
              <a:lnSpc>
                <a:spcPct val="90000"/>
              </a:lnSpc>
              <a:spcBef>
                <a:spcPts val="500"/>
              </a:spcBef>
              <a:spcAft>
                <a:spcPts val="0"/>
              </a:spcAft>
              <a:buClr>
                <a:schemeClr val="dk1"/>
              </a:buClr>
              <a:buSzPts val="1800"/>
              <a:buChar char="•"/>
              <a:defRPr/>
            </a:lvl8pPr>
            <a:lvl9pPr lvl="8"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6" name="Shape 236"/>
        <p:cNvGrpSpPr/>
        <p:nvPr/>
      </p:nvGrpSpPr>
      <p:grpSpPr>
        <a:xfrm>
          <a:off x="0" y="0"/>
          <a:ext cx="0" cy="0"/>
          <a:chOff x="0" y="0"/>
          <a:chExt cx="0" cy="0"/>
        </a:xfrm>
      </p:grpSpPr>
      <p:sp>
        <p:nvSpPr>
          <p:cNvPr id="237" name="Google Shape;237;p57"/>
          <p:cNvSpPr txBox="1"/>
          <p:nvPr>
            <p:ph type="title"/>
          </p:nvPr>
        </p:nvSpPr>
        <p:spPr>
          <a:xfrm>
            <a:off x="567000" y="853560"/>
            <a:ext cx="4248600" cy="1236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8" name="Google Shape;238;p57"/>
          <p:cNvSpPr txBox="1"/>
          <p:nvPr>
            <p:ph idx="1" type="body"/>
          </p:nvPr>
        </p:nvSpPr>
        <p:spPr>
          <a:xfrm>
            <a:off x="567000" y="2185560"/>
            <a:ext cx="4248600" cy="39678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9" name="Shape 239"/>
        <p:cNvGrpSpPr/>
        <p:nvPr/>
      </p:nvGrpSpPr>
      <p:grpSpPr>
        <a:xfrm>
          <a:off x="0" y="0"/>
          <a:ext cx="0" cy="0"/>
          <a:chOff x="0" y="0"/>
          <a:chExt cx="0" cy="0"/>
        </a:xfrm>
      </p:grpSpPr>
      <p:sp>
        <p:nvSpPr>
          <p:cNvPr id="240" name="Google Shape;240;p58"/>
          <p:cNvSpPr txBox="1"/>
          <p:nvPr>
            <p:ph type="title"/>
          </p:nvPr>
        </p:nvSpPr>
        <p:spPr>
          <a:xfrm>
            <a:off x="567000" y="853560"/>
            <a:ext cx="4248600" cy="1236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41" name="Shape 241"/>
        <p:cNvGrpSpPr/>
        <p:nvPr/>
      </p:nvGrpSpPr>
      <p:grpSpPr>
        <a:xfrm>
          <a:off x="0" y="0"/>
          <a:ext cx="0" cy="0"/>
          <a:chOff x="0" y="0"/>
          <a:chExt cx="0" cy="0"/>
        </a:xfrm>
      </p:grpSpPr>
      <p:sp>
        <p:nvSpPr>
          <p:cNvPr id="242" name="Google Shape;242;p59"/>
          <p:cNvSpPr txBox="1"/>
          <p:nvPr>
            <p:ph idx="1" type="subTitle"/>
          </p:nvPr>
        </p:nvSpPr>
        <p:spPr>
          <a:xfrm>
            <a:off x="567000" y="853560"/>
            <a:ext cx="4248600" cy="5733300"/>
          </a:xfrm>
          <a:prstGeom prst="rect">
            <a:avLst/>
          </a:prstGeom>
          <a:noFill/>
          <a:ln>
            <a:noFill/>
          </a:ln>
        </p:spPr>
        <p:txBody>
          <a:bodyPr anchorCtr="0" anchor="ctr" bIns="0" lIns="0" spcFirstLastPara="1" rIns="0" wrap="square" tIns="0">
            <a:noAutofit/>
          </a:bodyPr>
          <a:lstStyle>
            <a:lvl1pPr lvl="0" rtl="0" algn="l">
              <a:lnSpc>
                <a:spcPct val="90000"/>
              </a:lnSpc>
              <a:spcBef>
                <a:spcPts val="1000"/>
              </a:spcBef>
              <a:spcAft>
                <a:spcPts val="0"/>
              </a:spcAft>
              <a:buClr>
                <a:schemeClr val="dk1"/>
              </a:buClr>
              <a:buSzPts val="1800"/>
              <a:buChar char="•"/>
              <a:defRPr/>
            </a:lvl1pPr>
            <a:lvl2pPr lvl="1" rtl="0" algn="l">
              <a:lnSpc>
                <a:spcPct val="90000"/>
              </a:lnSpc>
              <a:spcBef>
                <a:spcPts val="500"/>
              </a:spcBef>
              <a:spcAft>
                <a:spcPts val="0"/>
              </a:spcAft>
              <a:buClr>
                <a:schemeClr val="dk1"/>
              </a:buClr>
              <a:buSzPts val="1800"/>
              <a:buChar char="•"/>
              <a:defRPr/>
            </a:lvl2pPr>
            <a:lvl3pPr lvl="2" rtl="0" algn="l">
              <a:lnSpc>
                <a:spcPct val="90000"/>
              </a:lnSpc>
              <a:spcBef>
                <a:spcPts val="500"/>
              </a:spcBef>
              <a:spcAft>
                <a:spcPts val="0"/>
              </a:spcAft>
              <a:buClr>
                <a:schemeClr val="dk1"/>
              </a:buClr>
              <a:buSzPts val="1800"/>
              <a:buChar char="•"/>
              <a:defRPr/>
            </a:lvl3pPr>
            <a:lvl4pPr lvl="3" rtl="0" algn="l">
              <a:lnSpc>
                <a:spcPct val="90000"/>
              </a:lnSpc>
              <a:spcBef>
                <a:spcPts val="500"/>
              </a:spcBef>
              <a:spcAft>
                <a:spcPts val="0"/>
              </a:spcAft>
              <a:buClr>
                <a:schemeClr val="dk1"/>
              </a:buClr>
              <a:buSzPts val="1800"/>
              <a:buChar char="•"/>
              <a:defRPr/>
            </a:lvl4pPr>
            <a:lvl5pPr lvl="4" rtl="0" algn="l">
              <a:lnSpc>
                <a:spcPct val="90000"/>
              </a:lnSpc>
              <a:spcBef>
                <a:spcPts val="500"/>
              </a:spcBef>
              <a:spcAft>
                <a:spcPts val="0"/>
              </a:spcAft>
              <a:buClr>
                <a:schemeClr val="dk1"/>
              </a:buClr>
              <a:buSzPts val="1800"/>
              <a:buChar char="•"/>
              <a:defRPr/>
            </a:lvl5pPr>
            <a:lvl6pPr lvl="5" rtl="0" algn="l">
              <a:lnSpc>
                <a:spcPct val="90000"/>
              </a:lnSpc>
              <a:spcBef>
                <a:spcPts val="500"/>
              </a:spcBef>
              <a:spcAft>
                <a:spcPts val="0"/>
              </a:spcAft>
              <a:buClr>
                <a:schemeClr val="dk1"/>
              </a:buClr>
              <a:buSzPts val="1800"/>
              <a:buChar char="•"/>
              <a:defRPr/>
            </a:lvl6pPr>
            <a:lvl7pPr lvl="6" rtl="0" algn="l">
              <a:lnSpc>
                <a:spcPct val="90000"/>
              </a:lnSpc>
              <a:spcBef>
                <a:spcPts val="500"/>
              </a:spcBef>
              <a:spcAft>
                <a:spcPts val="0"/>
              </a:spcAft>
              <a:buClr>
                <a:schemeClr val="dk1"/>
              </a:buClr>
              <a:buSzPts val="1800"/>
              <a:buChar char="•"/>
              <a:defRPr/>
            </a:lvl7pPr>
            <a:lvl8pPr lvl="7" rtl="0" algn="l">
              <a:lnSpc>
                <a:spcPct val="90000"/>
              </a:lnSpc>
              <a:spcBef>
                <a:spcPts val="500"/>
              </a:spcBef>
              <a:spcAft>
                <a:spcPts val="0"/>
              </a:spcAft>
              <a:buClr>
                <a:schemeClr val="dk1"/>
              </a:buClr>
              <a:buSzPts val="1800"/>
              <a:buChar char="•"/>
              <a:defRPr/>
            </a:lvl8pPr>
            <a:lvl9pPr lvl="8"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43" name="Shape 243"/>
        <p:cNvGrpSpPr/>
        <p:nvPr/>
      </p:nvGrpSpPr>
      <p:grpSpPr>
        <a:xfrm>
          <a:off x="0" y="0"/>
          <a:ext cx="0" cy="0"/>
          <a:chOff x="0" y="0"/>
          <a:chExt cx="0" cy="0"/>
        </a:xfrm>
      </p:grpSpPr>
      <p:sp>
        <p:nvSpPr>
          <p:cNvPr id="244" name="Google Shape;244;p60"/>
          <p:cNvSpPr txBox="1"/>
          <p:nvPr>
            <p:ph type="title"/>
          </p:nvPr>
        </p:nvSpPr>
        <p:spPr>
          <a:xfrm>
            <a:off x="567000" y="853560"/>
            <a:ext cx="4248600" cy="1236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60"/>
          <p:cNvSpPr txBox="1"/>
          <p:nvPr>
            <p:ph idx="1" type="body"/>
          </p:nvPr>
        </p:nvSpPr>
        <p:spPr>
          <a:xfrm>
            <a:off x="567000" y="2185560"/>
            <a:ext cx="20733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6" name="Google Shape;246;p60"/>
          <p:cNvSpPr txBox="1"/>
          <p:nvPr>
            <p:ph idx="2" type="body"/>
          </p:nvPr>
        </p:nvSpPr>
        <p:spPr>
          <a:xfrm>
            <a:off x="2744280" y="2185560"/>
            <a:ext cx="2073300" cy="39678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47" name="Google Shape;247;p60"/>
          <p:cNvSpPr txBox="1"/>
          <p:nvPr>
            <p:ph idx="3" type="body"/>
          </p:nvPr>
        </p:nvSpPr>
        <p:spPr>
          <a:xfrm>
            <a:off x="567000" y="4258440"/>
            <a:ext cx="20733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48" name="Shape 248"/>
        <p:cNvGrpSpPr/>
        <p:nvPr/>
      </p:nvGrpSpPr>
      <p:grpSpPr>
        <a:xfrm>
          <a:off x="0" y="0"/>
          <a:ext cx="0" cy="0"/>
          <a:chOff x="0" y="0"/>
          <a:chExt cx="0" cy="0"/>
        </a:xfrm>
      </p:grpSpPr>
      <p:sp>
        <p:nvSpPr>
          <p:cNvPr id="249" name="Google Shape;249;p61"/>
          <p:cNvSpPr txBox="1"/>
          <p:nvPr>
            <p:ph type="title"/>
          </p:nvPr>
        </p:nvSpPr>
        <p:spPr>
          <a:xfrm>
            <a:off x="567000" y="853560"/>
            <a:ext cx="4248600" cy="1236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61"/>
          <p:cNvSpPr txBox="1"/>
          <p:nvPr>
            <p:ph idx="1" type="body"/>
          </p:nvPr>
        </p:nvSpPr>
        <p:spPr>
          <a:xfrm>
            <a:off x="567000" y="2185560"/>
            <a:ext cx="2073300" cy="39678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1" name="Google Shape;251;p61"/>
          <p:cNvSpPr txBox="1"/>
          <p:nvPr>
            <p:ph idx="2" type="body"/>
          </p:nvPr>
        </p:nvSpPr>
        <p:spPr>
          <a:xfrm>
            <a:off x="2744280" y="2185560"/>
            <a:ext cx="20733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2" name="Google Shape;252;p61"/>
          <p:cNvSpPr txBox="1"/>
          <p:nvPr>
            <p:ph idx="3" type="body"/>
          </p:nvPr>
        </p:nvSpPr>
        <p:spPr>
          <a:xfrm>
            <a:off x="2744280" y="4258440"/>
            <a:ext cx="20733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53" name="Shape 253"/>
        <p:cNvGrpSpPr/>
        <p:nvPr/>
      </p:nvGrpSpPr>
      <p:grpSpPr>
        <a:xfrm>
          <a:off x="0" y="0"/>
          <a:ext cx="0" cy="0"/>
          <a:chOff x="0" y="0"/>
          <a:chExt cx="0" cy="0"/>
        </a:xfrm>
      </p:grpSpPr>
      <p:sp>
        <p:nvSpPr>
          <p:cNvPr id="254" name="Google Shape;254;p62"/>
          <p:cNvSpPr txBox="1"/>
          <p:nvPr>
            <p:ph type="title"/>
          </p:nvPr>
        </p:nvSpPr>
        <p:spPr>
          <a:xfrm>
            <a:off x="567000" y="853560"/>
            <a:ext cx="4248600" cy="1236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5" name="Google Shape;255;p62"/>
          <p:cNvSpPr txBox="1"/>
          <p:nvPr>
            <p:ph idx="1" type="body"/>
          </p:nvPr>
        </p:nvSpPr>
        <p:spPr>
          <a:xfrm>
            <a:off x="567000" y="2185560"/>
            <a:ext cx="20733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6" name="Google Shape;256;p62"/>
          <p:cNvSpPr txBox="1"/>
          <p:nvPr>
            <p:ph idx="2" type="body"/>
          </p:nvPr>
        </p:nvSpPr>
        <p:spPr>
          <a:xfrm>
            <a:off x="2744280" y="2185560"/>
            <a:ext cx="20733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57" name="Google Shape;257;p62"/>
          <p:cNvSpPr txBox="1"/>
          <p:nvPr>
            <p:ph idx="3" type="body"/>
          </p:nvPr>
        </p:nvSpPr>
        <p:spPr>
          <a:xfrm>
            <a:off x="567000" y="4258440"/>
            <a:ext cx="42486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58" name="Shape 258"/>
        <p:cNvGrpSpPr/>
        <p:nvPr/>
      </p:nvGrpSpPr>
      <p:grpSpPr>
        <a:xfrm>
          <a:off x="0" y="0"/>
          <a:ext cx="0" cy="0"/>
          <a:chOff x="0" y="0"/>
          <a:chExt cx="0" cy="0"/>
        </a:xfrm>
      </p:grpSpPr>
      <p:sp>
        <p:nvSpPr>
          <p:cNvPr id="259" name="Google Shape;259;p63"/>
          <p:cNvSpPr txBox="1"/>
          <p:nvPr>
            <p:ph type="title"/>
          </p:nvPr>
        </p:nvSpPr>
        <p:spPr>
          <a:xfrm>
            <a:off x="567000" y="853560"/>
            <a:ext cx="4248600" cy="1236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0" name="Google Shape;260;p63"/>
          <p:cNvSpPr txBox="1"/>
          <p:nvPr>
            <p:ph idx="1" type="body"/>
          </p:nvPr>
        </p:nvSpPr>
        <p:spPr>
          <a:xfrm>
            <a:off x="567000" y="2185560"/>
            <a:ext cx="42486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1" name="Google Shape;261;p63"/>
          <p:cNvSpPr txBox="1"/>
          <p:nvPr>
            <p:ph idx="2" type="body"/>
          </p:nvPr>
        </p:nvSpPr>
        <p:spPr>
          <a:xfrm>
            <a:off x="567000" y="4258440"/>
            <a:ext cx="42486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62" name="Shape 262"/>
        <p:cNvGrpSpPr/>
        <p:nvPr/>
      </p:nvGrpSpPr>
      <p:grpSpPr>
        <a:xfrm>
          <a:off x="0" y="0"/>
          <a:ext cx="0" cy="0"/>
          <a:chOff x="0" y="0"/>
          <a:chExt cx="0" cy="0"/>
        </a:xfrm>
      </p:grpSpPr>
      <p:sp>
        <p:nvSpPr>
          <p:cNvPr id="263" name="Google Shape;263;p64"/>
          <p:cNvSpPr txBox="1"/>
          <p:nvPr>
            <p:ph type="title"/>
          </p:nvPr>
        </p:nvSpPr>
        <p:spPr>
          <a:xfrm>
            <a:off x="567000" y="853560"/>
            <a:ext cx="4248600" cy="1236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64" name="Google Shape;264;p64"/>
          <p:cNvSpPr txBox="1"/>
          <p:nvPr>
            <p:ph idx="1" type="body"/>
          </p:nvPr>
        </p:nvSpPr>
        <p:spPr>
          <a:xfrm>
            <a:off x="567000" y="2185560"/>
            <a:ext cx="20733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5" name="Google Shape;265;p64"/>
          <p:cNvSpPr txBox="1"/>
          <p:nvPr>
            <p:ph idx="2" type="body"/>
          </p:nvPr>
        </p:nvSpPr>
        <p:spPr>
          <a:xfrm>
            <a:off x="2744280" y="2185560"/>
            <a:ext cx="20733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6" name="Google Shape;266;p64"/>
          <p:cNvSpPr txBox="1"/>
          <p:nvPr>
            <p:ph idx="3" type="body"/>
          </p:nvPr>
        </p:nvSpPr>
        <p:spPr>
          <a:xfrm>
            <a:off x="567000" y="4258440"/>
            <a:ext cx="20733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67" name="Google Shape;267;p64"/>
          <p:cNvSpPr txBox="1"/>
          <p:nvPr>
            <p:ph idx="4" type="body"/>
          </p:nvPr>
        </p:nvSpPr>
        <p:spPr>
          <a:xfrm>
            <a:off x="2744280" y="4258440"/>
            <a:ext cx="20733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7" name="Shape 27"/>
        <p:cNvGrpSpPr/>
        <p:nvPr/>
      </p:nvGrpSpPr>
      <p:grpSpPr>
        <a:xfrm>
          <a:off x="0" y="0"/>
          <a:ext cx="0" cy="0"/>
          <a:chOff x="0" y="0"/>
          <a:chExt cx="0" cy="0"/>
        </a:xfrm>
      </p:grpSpPr>
      <p:sp>
        <p:nvSpPr>
          <p:cNvPr id="28" name="Google Shape;28;p7"/>
          <p:cNvSpPr txBox="1"/>
          <p:nvPr>
            <p:ph idx="1" type="subTitle"/>
          </p:nvPr>
        </p:nvSpPr>
        <p:spPr>
          <a:xfrm>
            <a:off x="567000" y="853560"/>
            <a:ext cx="4248720" cy="573336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68" name="Shape 268"/>
        <p:cNvGrpSpPr/>
        <p:nvPr/>
      </p:nvGrpSpPr>
      <p:grpSpPr>
        <a:xfrm>
          <a:off x="0" y="0"/>
          <a:ext cx="0" cy="0"/>
          <a:chOff x="0" y="0"/>
          <a:chExt cx="0" cy="0"/>
        </a:xfrm>
      </p:grpSpPr>
      <p:sp>
        <p:nvSpPr>
          <p:cNvPr id="269" name="Google Shape;269;p65"/>
          <p:cNvSpPr txBox="1"/>
          <p:nvPr>
            <p:ph type="title"/>
          </p:nvPr>
        </p:nvSpPr>
        <p:spPr>
          <a:xfrm>
            <a:off x="567000" y="853560"/>
            <a:ext cx="4248600" cy="1236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0" name="Google Shape;270;p65"/>
          <p:cNvSpPr txBox="1"/>
          <p:nvPr>
            <p:ph idx="1" type="body"/>
          </p:nvPr>
        </p:nvSpPr>
        <p:spPr>
          <a:xfrm>
            <a:off x="567000" y="2185560"/>
            <a:ext cx="13680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71" name="Google Shape;271;p65"/>
          <p:cNvSpPr txBox="1"/>
          <p:nvPr>
            <p:ph idx="2" type="body"/>
          </p:nvPr>
        </p:nvSpPr>
        <p:spPr>
          <a:xfrm>
            <a:off x="2003760" y="2185560"/>
            <a:ext cx="13680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72" name="Google Shape;272;p65"/>
          <p:cNvSpPr txBox="1"/>
          <p:nvPr>
            <p:ph idx="3" type="body"/>
          </p:nvPr>
        </p:nvSpPr>
        <p:spPr>
          <a:xfrm>
            <a:off x="3440520" y="2185560"/>
            <a:ext cx="13680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73" name="Google Shape;273;p65"/>
          <p:cNvSpPr txBox="1"/>
          <p:nvPr>
            <p:ph idx="4" type="body"/>
          </p:nvPr>
        </p:nvSpPr>
        <p:spPr>
          <a:xfrm>
            <a:off x="567000" y="4258440"/>
            <a:ext cx="13680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74" name="Google Shape;274;p65"/>
          <p:cNvSpPr txBox="1"/>
          <p:nvPr>
            <p:ph idx="5" type="body"/>
          </p:nvPr>
        </p:nvSpPr>
        <p:spPr>
          <a:xfrm>
            <a:off x="2003760" y="4258440"/>
            <a:ext cx="13680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275" name="Google Shape;275;p65"/>
          <p:cNvSpPr txBox="1"/>
          <p:nvPr>
            <p:ph idx="6" type="body"/>
          </p:nvPr>
        </p:nvSpPr>
        <p:spPr>
          <a:xfrm>
            <a:off x="3440520" y="4258440"/>
            <a:ext cx="1368000" cy="18924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9" name="Shape 29"/>
        <p:cNvGrpSpPr/>
        <p:nvPr/>
      </p:nvGrpSpPr>
      <p:grpSpPr>
        <a:xfrm>
          <a:off x="0" y="0"/>
          <a:ext cx="0" cy="0"/>
          <a:chOff x="0" y="0"/>
          <a:chExt cx="0" cy="0"/>
        </a:xfrm>
      </p:grpSpPr>
      <p:sp>
        <p:nvSpPr>
          <p:cNvPr id="30" name="Google Shape;30;p8"/>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
          <p:cNvSpPr txBox="1"/>
          <p:nvPr>
            <p:ph idx="1" type="body"/>
          </p:nvPr>
        </p:nvSpPr>
        <p:spPr>
          <a:xfrm>
            <a:off x="56700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2744280" y="2185560"/>
            <a:ext cx="207324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3" type="body"/>
          </p:nvPr>
        </p:nvSpPr>
        <p:spPr>
          <a:xfrm>
            <a:off x="567000" y="425844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4" name="Shape 34"/>
        <p:cNvGrpSpPr/>
        <p:nvPr/>
      </p:nvGrpSpPr>
      <p:grpSpPr>
        <a:xfrm>
          <a:off x="0" y="0"/>
          <a:ext cx="0" cy="0"/>
          <a:chOff x="0" y="0"/>
          <a:chExt cx="0" cy="0"/>
        </a:xfrm>
      </p:grpSpPr>
      <p:sp>
        <p:nvSpPr>
          <p:cNvPr id="35" name="Google Shape;35;p9"/>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9"/>
          <p:cNvSpPr txBox="1"/>
          <p:nvPr>
            <p:ph idx="1" type="body"/>
          </p:nvPr>
        </p:nvSpPr>
        <p:spPr>
          <a:xfrm>
            <a:off x="567000" y="2185560"/>
            <a:ext cx="2073240" cy="39679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2" type="body"/>
          </p:nvPr>
        </p:nvSpPr>
        <p:spPr>
          <a:xfrm>
            <a:off x="274428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9"/>
          <p:cNvSpPr txBox="1"/>
          <p:nvPr>
            <p:ph idx="3" type="body"/>
          </p:nvPr>
        </p:nvSpPr>
        <p:spPr>
          <a:xfrm>
            <a:off x="2744280" y="425844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9" name="Shape 39"/>
        <p:cNvGrpSpPr/>
        <p:nvPr/>
      </p:nvGrpSpPr>
      <p:grpSpPr>
        <a:xfrm>
          <a:off x="0" y="0"/>
          <a:ext cx="0" cy="0"/>
          <a:chOff x="0" y="0"/>
          <a:chExt cx="0" cy="0"/>
        </a:xfrm>
      </p:grpSpPr>
      <p:sp>
        <p:nvSpPr>
          <p:cNvPr id="40" name="Google Shape;40;p10"/>
          <p:cNvSpPr txBox="1"/>
          <p:nvPr>
            <p:ph type="title"/>
          </p:nvPr>
        </p:nvSpPr>
        <p:spPr>
          <a:xfrm>
            <a:off x="567000" y="853560"/>
            <a:ext cx="4248720" cy="12366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0"/>
          <p:cNvSpPr txBox="1"/>
          <p:nvPr>
            <p:ph idx="1" type="body"/>
          </p:nvPr>
        </p:nvSpPr>
        <p:spPr>
          <a:xfrm>
            <a:off x="56700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0"/>
          <p:cNvSpPr txBox="1"/>
          <p:nvPr>
            <p:ph idx="2" type="body"/>
          </p:nvPr>
        </p:nvSpPr>
        <p:spPr>
          <a:xfrm>
            <a:off x="2744280" y="2185560"/>
            <a:ext cx="207324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0"/>
          <p:cNvSpPr txBox="1"/>
          <p:nvPr>
            <p:ph idx="3" type="body"/>
          </p:nvPr>
        </p:nvSpPr>
        <p:spPr>
          <a:xfrm>
            <a:off x="567000" y="4258440"/>
            <a:ext cx="4248720" cy="189252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5.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4.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theme" Target="../theme/theme2.xml"/><Relationship Id="rId14" Type="http://schemas.openxmlformats.org/officeDocument/2006/relationships/slideLayout" Target="../slideLayouts/slideLayout3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5" Type="http://schemas.openxmlformats.org/officeDocument/2006/relationships/theme" Target="../theme/theme6.xml"/><Relationship Id="rId14" Type="http://schemas.openxmlformats.org/officeDocument/2006/relationships/slideLayout" Target="../slideLayouts/slideLayout4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7.xml"/><Relationship Id="rId10" Type="http://schemas.openxmlformats.org/officeDocument/2006/relationships/slideLayout" Target="../slideLayouts/slideLayout56.xml"/><Relationship Id="rId13" Type="http://schemas.openxmlformats.org/officeDocument/2006/relationships/slideLayout" Target="../slideLayouts/slideLayout59.xml"/><Relationship Id="rId12" Type="http://schemas.openxmlformats.org/officeDocument/2006/relationships/slideLayout" Target="../slideLayouts/slideLayout58.xml"/><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9.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5" Type="http://schemas.openxmlformats.org/officeDocument/2006/relationships/theme" Target="../theme/theme1.xml"/><Relationship Id="rId14" Type="http://schemas.openxmlformats.org/officeDocument/2006/relationships/slideLayout" Target="../slideLayouts/slideLayout60.xml"/><Relationship Id="rId5" Type="http://schemas.openxmlformats.org/officeDocument/2006/relationships/slideLayout" Target="../slideLayouts/slideLayout51.xml"/><Relationship Id="rId6" Type="http://schemas.openxmlformats.org/officeDocument/2006/relationships/slideLayout" Target="../slideLayouts/slideLayout52.xml"/><Relationship Id="rId7" Type="http://schemas.openxmlformats.org/officeDocument/2006/relationships/slideLayout" Target="../slideLayouts/slideLayout53.xml"/><Relationship Id="rId8"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pic>
        <p:nvPicPr>
          <p:cNvPr descr="University at Buffalo, The State University of New York logo" id="10" name="Google Shape;10;p1"/>
          <p:cNvPicPr preferRelativeResize="0"/>
          <p:nvPr/>
        </p:nvPicPr>
        <p:blipFill rotWithShape="1">
          <a:blip r:embed="rId2">
            <a:alphaModFix/>
          </a:blip>
          <a:srcRect b="0" l="0" r="0" t="0"/>
          <a:stretch/>
        </p:blipFill>
        <p:spPr>
          <a:xfrm>
            <a:off x="355680" y="321120"/>
            <a:ext cx="4800240" cy="355680"/>
          </a:xfrm>
          <a:prstGeom prst="rect">
            <a:avLst/>
          </a:prstGeom>
          <a:noFill/>
          <a:ln>
            <a:noFill/>
          </a:ln>
        </p:spPr>
      </p:pic>
      <p:sp>
        <p:nvSpPr>
          <p:cNvPr id="11" name="Google Shape;11;p1"/>
          <p:cNvSpPr txBox="1"/>
          <p:nvPr>
            <p:ph idx="1" type="body"/>
          </p:nvPr>
        </p:nvSpPr>
        <p:spPr>
          <a:xfrm>
            <a:off x="658440" y="3968640"/>
            <a:ext cx="6638040" cy="1649880"/>
          </a:xfrm>
          <a:prstGeom prst="rect">
            <a:avLst/>
          </a:prstGeom>
          <a:noFill/>
          <a:ln>
            <a:noFill/>
          </a:ln>
        </p:spPr>
        <p:txBody>
          <a:bodyPr anchorCtr="0" anchor="t" bIns="45700" lIns="0"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type="title"/>
          </p:nvPr>
        </p:nvSpPr>
        <p:spPr>
          <a:xfrm>
            <a:off x="658440" y="1490400"/>
            <a:ext cx="6638040" cy="2386080"/>
          </a:xfrm>
          <a:prstGeom prst="rect">
            <a:avLst/>
          </a:prstGeom>
          <a:noFill/>
          <a:ln>
            <a:noFill/>
          </a:ln>
        </p:spPr>
        <p:txBody>
          <a:bodyPr anchorCtr="0" anchor="b" bIns="45700" lIns="0"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University at Buffalo, The State University of New York logo" id="13" name="Google Shape;13;p1"/>
          <p:cNvPicPr preferRelativeResize="0"/>
          <p:nvPr/>
        </p:nvPicPr>
        <p:blipFill rotWithShape="1">
          <a:blip r:embed="rId2">
            <a:alphaModFix/>
          </a:blip>
          <a:srcRect b="0" l="0" r="0" t="0"/>
          <a:stretch/>
        </p:blipFill>
        <p:spPr>
          <a:xfrm>
            <a:off x="660240" y="6041160"/>
            <a:ext cx="4800240" cy="3556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2" name="Shape 62"/>
        <p:cNvGrpSpPr/>
        <p:nvPr/>
      </p:nvGrpSpPr>
      <p:grpSpPr>
        <a:xfrm>
          <a:off x="0" y="0"/>
          <a:ext cx="0" cy="0"/>
          <a:chOff x="0" y="0"/>
          <a:chExt cx="0" cy="0"/>
        </a:xfrm>
      </p:grpSpPr>
      <p:pic>
        <p:nvPicPr>
          <p:cNvPr descr="University at Buffalo, The State University of New York logo" id="63" name="Google Shape;63;p14"/>
          <p:cNvPicPr preferRelativeResize="0"/>
          <p:nvPr/>
        </p:nvPicPr>
        <p:blipFill rotWithShape="1">
          <a:blip r:embed="rId2">
            <a:alphaModFix/>
          </a:blip>
          <a:srcRect b="0" l="0" r="0" t="0"/>
          <a:stretch/>
        </p:blipFill>
        <p:spPr>
          <a:xfrm>
            <a:off x="355680" y="321120"/>
            <a:ext cx="4800240" cy="355680"/>
          </a:xfrm>
          <a:prstGeom prst="rect">
            <a:avLst/>
          </a:prstGeom>
          <a:noFill/>
          <a:ln>
            <a:noFill/>
          </a:ln>
        </p:spPr>
      </p:pic>
      <p:sp>
        <p:nvSpPr>
          <p:cNvPr id="64" name="Google Shape;64;p14"/>
          <p:cNvSpPr txBox="1"/>
          <p:nvPr>
            <p:ph type="title"/>
          </p:nvPr>
        </p:nvSpPr>
        <p:spPr>
          <a:xfrm>
            <a:off x="658440" y="1490760"/>
            <a:ext cx="6638040" cy="2387160"/>
          </a:xfrm>
          <a:prstGeom prst="rect">
            <a:avLst/>
          </a:prstGeom>
          <a:noFill/>
          <a:ln>
            <a:noFill/>
          </a:ln>
        </p:spPr>
        <p:txBody>
          <a:bodyPr anchorCtr="0" anchor="b" bIns="45700" lIns="0"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descr="University at Buffalo, The State University of New York logo" id="65" name="Google Shape;65;p14"/>
          <p:cNvPicPr preferRelativeResize="0"/>
          <p:nvPr/>
        </p:nvPicPr>
        <p:blipFill rotWithShape="1">
          <a:blip r:embed="rId2">
            <a:alphaModFix/>
          </a:blip>
          <a:srcRect b="0" l="0" r="0" t="0"/>
          <a:stretch/>
        </p:blipFill>
        <p:spPr>
          <a:xfrm>
            <a:off x="355680" y="321120"/>
            <a:ext cx="4800240" cy="355680"/>
          </a:xfrm>
          <a:prstGeom prst="rect">
            <a:avLst/>
          </a:prstGeom>
          <a:noFill/>
          <a:ln>
            <a:noFill/>
          </a:ln>
        </p:spPr>
      </p:pic>
      <p:sp>
        <p:nvSpPr>
          <p:cNvPr id="66" name="Google Shape;66;p1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15" name="Shape 115"/>
        <p:cNvGrpSpPr/>
        <p:nvPr/>
      </p:nvGrpSpPr>
      <p:grpSpPr>
        <a:xfrm>
          <a:off x="0" y="0"/>
          <a:ext cx="0" cy="0"/>
          <a:chOff x="0" y="0"/>
          <a:chExt cx="0" cy="0"/>
        </a:xfrm>
      </p:grpSpPr>
      <p:pic>
        <p:nvPicPr>
          <p:cNvPr descr="University at Buffalo, The State University of New York logo" id="116" name="Google Shape;116;p27"/>
          <p:cNvPicPr preferRelativeResize="0"/>
          <p:nvPr/>
        </p:nvPicPr>
        <p:blipFill rotWithShape="1">
          <a:blip r:embed="rId2">
            <a:alphaModFix/>
          </a:blip>
          <a:srcRect b="0" l="0" r="0" t="0"/>
          <a:stretch/>
        </p:blipFill>
        <p:spPr>
          <a:xfrm>
            <a:off x="355680" y="321120"/>
            <a:ext cx="4800240" cy="355680"/>
          </a:xfrm>
          <a:prstGeom prst="rect">
            <a:avLst/>
          </a:prstGeom>
          <a:noFill/>
          <a:ln>
            <a:noFill/>
          </a:ln>
        </p:spPr>
      </p:pic>
      <p:sp>
        <p:nvSpPr>
          <p:cNvPr id="117" name="Google Shape;117;p27"/>
          <p:cNvSpPr txBox="1"/>
          <p:nvPr>
            <p:ph type="title"/>
          </p:nvPr>
        </p:nvSpPr>
        <p:spPr>
          <a:xfrm>
            <a:off x="567000" y="853560"/>
            <a:ext cx="6951240" cy="1236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8" name="Google Shape;118;p27"/>
          <p:cNvSpPr txBox="1"/>
          <p:nvPr>
            <p:ph idx="1" type="body"/>
          </p:nvPr>
        </p:nvSpPr>
        <p:spPr>
          <a:xfrm>
            <a:off x="567000" y="2185560"/>
            <a:ext cx="6951240" cy="396792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9" name="Google Shape;119;p27"/>
          <p:cNvSpPr txBox="1"/>
          <p:nvPr>
            <p:ph idx="11" type="ftr"/>
          </p:nvPr>
        </p:nvSpPr>
        <p:spPr>
          <a:xfrm>
            <a:off x="7574400" y="631980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8" name="Shape 168"/>
        <p:cNvGrpSpPr/>
        <p:nvPr/>
      </p:nvGrpSpPr>
      <p:grpSpPr>
        <a:xfrm>
          <a:off x="0" y="0"/>
          <a:ext cx="0" cy="0"/>
          <a:chOff x="0" y="0"/>
          <a:chExt cx="0" cy="0"/>
        </a:xfrm>
      </p:grpSpPr>
      <p:pic>
        <p:nvPicPr>
          <p:cNvPr descr="University at Buffalo, The State University of New York logo" id="169" name="Google Shape;169;p40"/>
          <p:cNvPicPr preferRelativeResize="0"/>
          <p:nvPr/>
        </p:nvPicPr>
        <p:blipFill rotWithShape="1">
          <a:blip r:embed="rId2">
            <a:alphaModFix/>
          </a:blip>
          <a:srcRect b="0" l="0" r="0" t="0"/>
          <a:stretch/>
        </p:blipFill>
        <p:spPr>
          <a:xfrm>
            <a:off x="355680" y="321120"/>
            <a:ext cx="4800240" cy="355680"/>
          </a:xfrm>
          <a:prstGeom prst="rect">
            <a:avLst/>
          </a:prstGeom>
          <a:noFill/>
          <a:ln>
            <a:noFill/>
          </a:ln>
        </p:spPr>
      </p:pic>
      <p:sp>
        <p:nvSpPr>
          <p:cNvPr id="170" name="Google Shape;170;p40"/>
          <p:cNvSpPr txBox="1"/>
          <p:nvPr>
            <p:ph type="title"/>
          </p:nvPr>
        </p:nvSpPr>
        <p:spPr>
          <a:xfrm>
            <a:off x="567000" y="853560"/>
            <a:ext cx="4248720" cy="1236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1" name="Google Shape;171;p40"/>
          <p:cNvSpPr txBox="1"/>
          <p:nvPr>
            <p:ph idx="1" type="body"/>
          </p:nvPr>
        </p:nvSpPr>
        <p:spPr>
          <a:xfrm>
            <a:off x="567000" y="2185560"/>
            <a:ext cx="4248720" cy="396792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2" name="Google Shape;172;p40"/>
          <p:cNvSpPr txBox="1"/>
          <p:nvPr>
            <p:ph idx="2" type="body"/>
          </p:nvPr>
        </p:nvSpPr>
        <p:spPr>
          <a:xfrm>
            <a:off x="5162040" y="1976400"/>
            <a:ext cx="6324840" cy="396684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3" name="Google Shape;173;p40"/>
          <p:cNvSpPr txBox="1"/>
          <p:nvPr>
            <p:ph idx="11" type="ftr"/>
          </p:nvPr>
        </p:nvSpPr>
        <p:spPr>
          <a:xfrm>
            <a:off x="7574400" y="6319800"/>
            <a:ext cx="411444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22" name="Shape 222"/>
        <p:cNvGrpSpPr/>
        <p:nvPr/>
      </p:nvGrpSpPr>
      <p:grpSpPr>
        <a:xfrm>
          <a:off x="0" y="0"/>
          <a:ext cx="0" cy="0"/>
          <a:chOff x="0" y="0"/>
          <a:chExt cx="0" cy="0"/>
        </a:xfrm>
      </p:grpSpPr>
      <p:pic>
        <p:nvPicPr>
          <p:cNvPr descr="University at Buffalo, The State University of New York logo" id="223" name="Google Shape;223;p53"/>
          <p:cNvPicPr preferRelativeResize="0"/>
          <p:nvPr/>
        </p:nvPicPr>
        <p:blipFill rotWithShape="1">
          <a:blip r:embed="rId2">
            <a:alphaModFix/>
          </a:blip>
          <a:srcRect b="0" l="0" r="0" t="0"/>
          <a:stretch/>
        </p:blipFill>
        <p:spPr>
          <a:xfrm>
            <a:off x="355680" y="321120"/>
            <a:ext cx="4800238" cy="355680"/>
          </a:xfrm>
          <a:prstGeom prst="rect">
            <a:avLst/>
          </a:prstGeom>
          <a:noFill/>
          <a:ln>
            <a:noFill/>
          </a:ln>
        </p:spPr>
      </p:pic>
      <p:sp>
        <p:nvSpPr>
          <p:cNvPr id="224" name="Google Shape;224;p53"/>
          <p:cNvSpPr txBox="1"/>
          <p:nvPr>
            <p:ph type="title"/>
          </p:nvPr>
        </p:nvSpPr>
        <p:spPr>
          <a:xfrm>
            <a:off x="567000" y="853560"/>
            <a:ext cx="10515300" cy="12366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5" name="Google Shape;225;p53"/>
          <p:cNvSpPr txBox="1"/>
          <p:nvPr>
            <p:ph idx="1" type="body"/>
          </p:nvPr>
        </p:nvSpPr>
        <p:spPr>
          <a:xfrm>
            <a:off x="567000" y="2185560"/>
            <a:ext cx="4500000" cy="3948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6" name="Google Shape;226;p53"/>
          <p:cNvSpPr txBox="1"/>
          <p:nvPr>
            <p:ph idx="2" type="body"/>
          </p:nvPr>
        </p:nvSpPr>
        <p:spPr>
          <a:xfrm>
            <a:off x="5410080" y="2185560"/>
            <a:ext cx="4498500" cy="39498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27" name="Google Shape;227;p53"/>
          <p:cNvSpPr txBox="1"/>
          <p:nvPr>
            <p:ph idx="11" type="ftr"/>
          </p:nvPr>
        </p:nvSpPr>
        <p:spPr>
          <a:xfrm>
            <a:off x="7574400" y="6319800"/>
            <a:ext cx="4114500" cy="3648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66"/>
          <p:cNvSpPr txBox="1"/>
          <p:nvPr/>
        </p:nvSpPr>
        <p:spPr>
          <a:xfrm>
            <a:off x="658451" y="1490400"/>
            <a:ext cx="7463700" cy="2386200"/>
          </a:xfrm>
          <a:prstGeom prst="rect">
            <a:avLst/>
          </a:prstGeom>
          <a:noFill/>
          <a:ln>
            <a:noFill/>
          </a:ln>
        </p:spPr>
        <p:txBody>
          <a:bodyPr anchorCtr="0" anchor="b" bIns="45700" lIns="0" spcFirstLastPara="1" rIns="91425" wrap="square" tIns="45700">
            <a:noAutofit/>
          </a:bodyPr>
          <a:lstStyle/>
          <a:p>
            <a:pPr indent="0" lvl="0" marL="0" marR="0" rtl="0" algn="l">
              <a:lnSpc>
                <a:spcPct val="96000"/>
              </a:lnSpc>
              <a:spcBef>
                <a:spcPts val="0"/>
              </a:spcBef>
              <a:spcAft>
                <a:spcPts val="0"/>
              </a:spcAft>
              <a:buNone/>
            </a:pPr>
            <a:r>
              <a:rPr b="1" i="0" lang="en-US" sz="6000" u="none" cap="none" strike="noStrike">
                <a:solidFill>
                  <a:srgbClr val="FFFFFF"/>
                </a:solidFill>
                <a:latin typeface="Arial"/>
                <a:ea typeface="Arial"/>
                <a:cs typeface="Arial"/>
                <a:sym typeface="Arial"/>
              </a:rPr>
              <a:t>PHOTO EDITING - Technical D</a:t>
            </a:r>
            <a:r>
              <a:rPr b="1" lang="en-US" sz="6000">
                <a:solidFill>
                  <a:srgbClr val="FFFFFF"/>
                </a:solidFill>
              </a:rPr>
              <a:t>esign</a:t>
            </a:r>
            <a:endParaRPr b="0" i="0" sz="6000" u="none" cap="none" strike="noStrike">
              <a:solidFill>
                <a:srgbClr val="000000"/>
              </a:solidFill>
              <a:latin typeface="Arial"/>
              <a:ea typeface="Arial"/>
              <a:cs typeface="Arial"/>
              <a:sym typeface="Arial"/>
            </a:endParaRPr>
          </a:p>
        </p:txBody>
      </p:sp>
      <p:sp>
        <p:nvSpPr>
          <p:cNvPr id="281" name="Google Shape;281;p66"/>
          <p:cNvSpPr txBox="1"/>
          <p:nvPr/>
        </p:nvSpPr>
        <p:spPr>
          <a:xfrm>
            <a:off x="658440" y="3968640"/>
            <a:ext cx="6638040" cy="1649880"/>
          </a:xfrm>
          <a:prstGeom prst="rect">
            <a:avLst/>
          </a:prstGeom>
          <a:noFill/>
          <a:ln>
            <a:noFill/>
          </a:ln>
        </p:spPr>
        <p:txBody>
          <a:bodyPr anchorCtr="0" anchor="t" bIns="45700" lIns="0" spcFirstLastPara="1" rIns="91425" wrap="square" tIns="45700">
            <a:noAutofit/>
          </a:bodyPr>
          <a:lstStyle/>
          <a:p>
            <a:pPr indent="0" lvl="0" marL="0" marR="0" rtl="0" algn="l">
              <a:lnSpc>
                <a:spcPct val="130000"/>
              </a:lnSpc>
              <a:spcBef>
                <a:spcPts val="0"/>
              </a:spcBef>
              <a:spcAft>
                <a:spcPts val="0"/>
              </a:spcAft>
              <a:buNone/>
            </a:pPr>
            <a:r>
              <a:rPr b="0" i="0" lang="en-US" sz="2800" u="none" cap="none" strike="noStrike">
                <a:solidFill>
                  <a:srgbClr val="FFFFFF"/>
                </a:solidFill>
                <a:latin typeface="Georgia"/>
                <a:ea typeface="Georgia"/>
                <a:cs typeface="Georgia"/>
                <a:sym typeface="Georgia"/>
              </a:rPr>
              <a:t>CSE 611 – MS Project Development</a:t>
            </a:r>
            <a:endParaRPr b="0" i="0" sz="28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rPr b="0" i="0" lang="en-US" sz="2000" u="none" cap="none" strike="noStrike">
                <a:solidFill>
                  <a:srgbClr val="FFFFFF"/>
                </a:solidFill>
                <a:latin typeface="Georgia"/>
                <a:ea typeface="Georgia"/>
                <a:cs typeface="Georgia"/>
                <a:sym typeface="Georgia"/>
              </a:rPr>
              <a:t>Professor – Jinjun Xiong</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75"/>
          <p:cNvSpPr txBox="1"/>
          <p:nvPr/>
        </p:nvSpPr>
        <p:spPr>
          <a:xfrm>
            <a:off x="567000" y="853560"/>
            <a:ext cx="695124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lang="en-US" sz="3600">
                <a:solidFill>
                  <a:srgbClr val="005BBB"/>
                </a:solidFill>
                <a:latin typeface="Georgia"/>
                <a:ea typeface="Georgia"/>
                <a:cs typeface="Georgia"/>
                <a:sym typeface="Georgia"/>
              </a:rPr>
              <a:t>Design Specifications</a:t>
            </a:r>
            <a:endParaRPr b="0" i="0" sz="3600" u="none" cap="none" strike="noStrike">
              <a:solidFill>
                <a:srgbClr val="000000"/>
              </a:solidFill>
              <a:latin typeface="Arial"/>
              <a:ea typeface="Arial"/>
              <a:cs typeface="Arial"/>
              <a:sym typeface="Arial"/>
            </a:endParaRPr>
          </a:p>
        </p:txBody>
      </p:sp>
      <p:sp>
        <p:nvSpPr>
          <p:cNvPr id="345" name="Google Shape;345;p75"/>
          <p:cNvSpPr txBox="1"/>
          <p:nvPr/>
        </p:nvSpPr>
        <p:spPr>
          <a:xfrm>
            <a:off x="567000" y="2185560"/>
            <a:ext cx="6951240" cy="396792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rPr b="1" i="0" lang="en-US" sz="1800" u="none" cap="none" strike="noStrike">
                <a:solidFill>
                  <a:srgbClr val="666666"/>
                </a:solidFill>
                <a:latin typeface="Arial"/>
                <a:ea typeface="Arial"/>
                <a:cs typeface="Arial"/>
                <a:sym typeface="Arial"/>
              </a:rPr>
              <a:t>Input/Output:</a:t>
            </a:r>
            <a:endParaRPr b="0" i="0" sz="1800" u="none" cap="none" strike="noStrike">
              <a:solidFill>
                <a:srgbClr val="000000"/>
              </a:solidFill>
              <a:latin typeface="Arial"/>
              <a:ea typeface="Arial"/>
              <a:cs typeface="Arial"/>
              <a:sym typeface="Arial"/>
            </a:endParaRPr>
          </a:p>
          <a:p>
            <a:pPr indent="-228240" lvl="0" marL="228600" marR="0" rtl="0" algn="l">
              <a:lnSpc>
                <a:spcPct val="130000"/>
              </a:lnSpc>
              <a:spcBef>
                <a:spcPts val="601"/>
              </a:spcBef>
              <a:spcAft>
                <a:spcPts val="0"/>
              </a:spcAft>
              <a:buClr>
                <a:srgbClr val="005BBB"/>
              </a:buClr>
              <a:buSzPts val="1800"/>
              <a:buChar char="•"/>
            </a:pPr>
            <a:r>
              <a:rPr lang="en-US" sz="1800">
                <a:solidFill>
                  <a:srgbClr val="666666"/>
                </a:solidFill>
              </a:rPr>
              <a:t>Uploads: Accepts formats .jpg and .png for images from user devices.</a:t>
            </a:r>
            <a:endParaRPr sz="1800">
              <a:solidFill>
                <a:srgbClr val="666666"/>
              </a:solidFill>
            </a:endParaRPr>
          </a:p>
          <a:p>
            <a:pPr indent="-228240" lvl="0" marL="228600" marR="0" rtl="0" algn="l">
              <a:lnSpc>
                <a:spcPct val="130000"/>
              </a:lnSpc>
              <a:spcBef>
                <a:spcPts val="601"/>
              </a:spcBef>
              <a:spcAft>
                <a:spcPts val="0"/>
              </a:spcAft>
              <a:buClr>
                <a:srgbClr val="005BBB"/>
              </a:buClr>
              <a:buSzPts val="1800"/>
              <a:buChar char="•"/>
            </a:pPr>
            <a:r>
              <a:rPr lang="en-US" sz="1800">
                <a:solidFill>
                  <a:srgbClr val="666666"/>
                </a:solidFill>
              </a:rPr>
              <a:t>Downloads: Enables users to retrieve their edited images.</a:t>
            </a:r>
            <a:endParaRPr sz="1800">
              <a:solidFill>
                <a:srgbClr val="666666"/>
              </a:solidFill>
            </a:endParaRPr>
          </a:p>
          <a:p>
            <a:pPr indent="0" lvl="0" marL="457200" marR="0" rtl="0" algn="l">
              <a:lnSpc>
                <a:spcPct val="130000"/>
              </a:lnSpc>
              <a:spcBef>
                <a:spcPts val="601"/>
              </a:spcBef>
              <a:spcAft>
                <a:spcPts val="0"/>
              </a:spcAft>
              <a:buNone/>
            </a:pPr>
            <a:r>
              <a:t/>
            </a:r>
            <a:endParaRPr sz="1800">
              <a:solidFill>
                <a:srgbClr val="666666"/>
              </a:solidFill>
            </a:endParaRPr>
          </a:p>
          <a:p>
            <a:pPr indent="-91080" lvl="0" marL="228600" marR="0" rtl="0" algn="l">
              <a:lnSpc>
                <a:spcPct val="130000"/>
              </a:lnSpc>
              <a:spcBef>
                <a:spcPts val="601"/>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46" name="Google Shape;346;p75"/>
          <p:cNvSpPr txBox="1"/>
          <p:nvPr/>
        </p:nvSpPr>
        <p:spPr>
          <a:xfrm>
            <a:off x="7574400" y="6319800"/>
            <a:ext cx="41144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76"/>
          <p:cNvSpPr txBox="1"/>
          <p:nvPr/>
        </p:nvSpPr>
        <p:spPr>
          <a:xfrm>
            <a:off x="567000" y="355320"/>
            <a:ext cx="568548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Wireframe</a:t>
            </a:r>
            <a:endParaRPr b="0" i="0" sz="3600" u="none" cap="none" strike="noStrike">
              <a:solidFill>
                <a:srgbClr val="000000"/>
              </a:solidFill>
              <a:latin typeface="Arial"/>
              <a:ea typeface="Arial"/>
              <a:cs typeface="Arial"/>
              <a:sym typeface="Arial"/>
            </a:endParaRPr>
          </a:p>
        </p:txBody>
      </p:sp>
      <p:sp>
        <p:nvSpPr>
          <p:cNvPr id="352" name="Google Shape;352;p76"/>
          <p:cNvSpPr txBox="1"/>
          <p:nvPr/>
        </p:nvSpPr>
        <p:spPr>
          <a:xfrm>
            <a:off x="7574400" y="6319800"/>
            <a:ext cx="41144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Times New Roman"/>
              <a:ea typeface="Times New Roman"/>
              <a:cs typeface="Times New Roman"/>
              <a:sym typeface="Times New Roman"/>
            </a:endParaRPr>
          </a:p>
        </p:txBody>
      </p:sp>
      <p:pic>
        <p:nvPicPr>
          <p:cNvPr id="353" name="Google Shape;353;p76"/>
          <p:cNvPicPr preferRelativeResize="0"/>
          <p:nvPr/>
        </p:nvPicPr>
        <p:blipFill rotWithShape="1">
          <a:blip r:embed="rId3">
            <a:alphaModFix/>
          </a:blip>
          <a:srcRect b="14812" l="0" r="0" t="0"/>
          <a:stretch/>
        </p:blipFill>
        <p:spPr>
          <a:xfrm>
            <a:off x="1280880" y="1689840"/>
            <a:ext cx="9630000" cy="45320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77"/>
          <p:cNvSpPr txBox="1"/>
          <p:nvPr/>
        </p:nvSpPr>
        <p:spPr>
          <a:xfrm>
            <a:off x="567000" y="355320"/>
            <a:ext cx="467712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Wireframe</a:t>
            </a:r>
            <a:endParaRPr b="0" i="0" sz="3600" u="none" cap="none" strike="noStrike">
              <a:solidFill>
                <a:srgbClr val="000000"/>
              </a:solidFill>
              <a:latin typeface="Arial"/>
              <a:ea typeface="Arial"/>
              <a:cs typeface="Arial"/>
              <a:sym typeface="Arial"/>
            </a:endParaRPr>
          </a:p>
        </p:txBody>
      </p:sp>
      <p:sp>
        <p:nvSpPr>
          <p:cNvPr id="359" name="Google Shape;359;p77"/>
          <p:cNvSpPr txBox="1"/>
          <p:nvPr/>
        </p:nvSpPr>
        <p:spPr>
          <a:xfrm>
            <a:off x="7574400" y="6319800"/>
            <a:ext cx="41144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Times New Roman"/>
              <a:ea typeface="Times New Roman"/>
              <a:cs typeface="Times New Roman"/>
              <a:sym typeface="Times New Roman"/>
            </a:endParaRPr>
          </a:p>
        </p:txBody>
      </p:sp>
      <p:pic>
        <p:nvPicPr>
          <p:cNvPr id="360" name="Google Shape;360;p77"/>
          <p:cNvPicPr preferRelativeResize="0"/>
          <p:nvPr/>
        </p:nvPicPr>
        <p:blipFill rotWithShape="1">
          <a:blip r:embed="rId3">
            <a:alphaModFix/>
          </a:blip>
          <a:srcRect b="6393" l="0" r="1526" t="0"/>
          <a:stretch/>
        </p:blipFill>
        <p:spPr>
          <a:xfrm>
            <a:off x="1558440" y="1545840"/>
            <a:ext cx="9928440" cy="4827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78"/>
          <p:cNvSpPr txBox="1"/>
          <p:nvPr/>
        </p:nvSpPr>
        <p:spPr>
          <a:xfrm>
            <a:off x="567000" y="853920"/>
            <a:ext cx="658440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lang="en-US" sz="3600">
                <a:solidFill>
                  <a:srgbClr val="005BBB"/>
                </a:solidFill>
                <a:latin typeface="Georgia"/>
                <a:ea typeface="Georgia"/>
                <a:cs typeface="Georgia"/>
                <a:sym typeface="Georgia"/>
              </a:rPr>
              <a:t>Wireframe Review &amp; Direction</a:t>
            </a:r>
            <a:endParaRPr b="0" i="0" sz="3600" u="none" cap="none" strike="noStrike">
              <a:solidFill>
                <a:srgbClr val="000000"/>
              </a:solidFill>
              <a:latin typeface="Arial"/>
              <a:ea typeface="Arial"/>
              <a:cs typeface="Arial"/>
              <a:sym typeface="Arial"/>
            </a:endParaRPr>
          </a:p>
        </p:txBody>
      </p:sp>
      <p:sp>
        <p:nvSpPr>
          <p:cNvPr id="367" name="Google Shape;367;p78"/>
          <p:cNvSpPr txBox="1"/>
          <p:nvPr/>
        </p:nvSpPr>
        <p:spPr>
          <a:xfrm>
            <a:off x="453240" y="2229120"/>
            <a:ext cx="10911240" cy="396792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None/>
            </a:pPr>
            <a:r>
              <a:rPr b="1" lang="en-US" sz="1800">
                <a:solidFill>
                  <a:srgbClr val="666666"/>
                </a:solidFill>
              </a:rPr>
              <a:t>Wireframe Overview</a:t>
            </a:r>
            <a:endParaRPr b="1" sz="1800">
              <a:solidFill>
                <a:srgbClr val="666666"/>
              </a:solidFill>
            </a:endParaRPr>
          </a:p>
          <a:p>
            <a:pPr indent="-365400" lvl="0" marL="457200" marR="0" rtl="0" algn="l">
              <a:lnSpc>
                <a:spcPct val="130000"/>
              </a:lnSpc>
              <a:spcBef>
                <a:spcPts val="0"/>
              </a:spcBef>
              <a:spcAft>
                <a:spcPts val="0"/>
              </a:spcAft>
              <a:buClr>
                <a:srgbClr val="005BBB"/>
              </a:buClr>
              <a:buSzPts val="1800"/>
              <a:buChar char="•"/>
            </a:pPr>
            <a:r>
              <a:rPr lang="en-US" sz="1800">
                <a:solidFill>
                  <a:srgbClr val="666666"/>
                </a:solidFill>
              </a:rPr>
              <a:t>Presents a skeletal visualization of our User Interface (UI).</a:t>
            </a:r>
            <a:endParaRPr sz="1800">
              <a:solidFill>
                <a:srgbClr val="666666"/>
              </a:solidFill>
            </a:endParaRPr>
          </a:p>
          <a:p>
            <a:pPr indent="-365400" lvl="0" marL="457200" marR="0" rtl="0" algn="l">
              <a:lnSpc>
                <a:spcPct val="130000"/>
              </a:lnSpc>
              <a:spcBef>
                <a:spcPts val="0"/>
              </a:spcBef>
              <a:spcAft>
                <a:spcPts val="0"/>
              </a:spcAft>
              <a:buClr>
                <a:srgbClr val="005BBB"/>
              </a:buClr>
              <a:buSzPts val="1800"/>
              <a:buChar char="•"/>
            </a:pPr>
            <a:r>
              <a:rPr lang="en-US" sz="1800">
                <a:solidFill>
                  <a:srgbClr val="666666"/>
                </a:solidFill>
              </a:rPr>
              <a:t>Previously shown wireframes showcase the layout for both the home page and feature pages of our Photo Editor.</a:t>
            </a:r>
            <a:endParaRPr sz="1800">
              <a:solidFill>
                <a:srgbClr val="666666"/>
              </a:solidFill>
            </a:endParaRPr>
          </a:p>
          <a:p>
            <a:pPr indent="0" lvl="0" marL="0" marR="0" rtl="0" algn="l">
              <a:lnSpc>
                <a:spcPct val="130000"/>
              </a:lnSpc>
              <a:spcBef>
                <a:spcPts val="0"/>
              </a:spcBef>
              <a:spcAft>
                <a:spcPts val="0"/>
              </a:spcAft>
              <a:buNone/>
            </a:pPr>
            <a:r>
              <a:rPr b="1" lang="en-US" sz="1800">
                <a:solidFill>
                  <a:srgbClr val="666666"/>
                </a:solidFill>
              </a:rPr>
              <a:t>Main Page Highlights</a:t>
            </a:r>
            <a:endParaRPr b="1" sz="1800">
              <a:solidFill>
                <a:srgbClr val="666666"/>
              </a:solidFill>
            </a:endParaRPr>
          </a:p>
          <a:p>
            <a:pPr indent="0" lvl="0" marL="0" marR="0" rtl="0" algn="l">
              <a:lnSpc>
                <a:spcPct val="130000"/>
              </a:lnSpc>
              <a:spcBef>
                <a:spcPts val="0"/>
              </a:spcBef>
              <a:spcAft>
                <a:spcPts val="0"/>
              </a:spcAft>
              <a:buNone/>
            </a:pPr>
            <a:r>
              <a:rPr lang="en-US" sz="1800">
                <a:solidFill>
                  <a:srgbClr val="666666"/>
                </a:solidFill>
              </a:rPr>
              <a:t>a. Feature Cards</a:t>
            </a:r>
            <a:endParaRPr sz="1800">
              <a:solidFill>
                <a:srgbClr val="666666"/>
              </a:solidFill>
            </a:endParaRPr>
          </a:p>
          <a:p>
            <a:pPr indent="-342900" lvl="0" marL="457200" marR="0" rtl="0" algn="l">
              <a:lnSpc>
                <a:spcPct val="130000"/>
              </a:lnSpc>
              <a:spcBef>
                <a:spcPts val="0"/>
              </a:spcBef>
              <a:spcAft>
                <a:spcPts val="0"/>
              </a:spcAft>
              <a:buClr>
                <a:srgbClr val="666666"/>
              </a:buClr>
              <a:buSzPts val="1800"/>
              <a:buChar char="●"/>
            </a:pPr>
            <a:r>
              <a:rPr lang="en-US" sz="1800">
                <a:solidFill>
                  <a:srgbClr val="666666"/>
                </a:solidFill>
              </a:rPr>
              <a:t>Multiple cards detailing each feature.</a:t>
            </a:r>
            <a:endParaRPr sz="1800">
              <a:solidFill>
                <a:srgbClr val="666666"/>
              </a:solidFill>
            </a:endParaRPr>
          </a:p>
          <a:p>
            <a:pPr indent="-342900" lvl="0" marL="457200" marR="0" rtl="0" algn="l">
              <a:lnSpc>
                <a:spcPct val="130000"/>
              </a:lnSpc>
              <a:spcBef>
                <a:spcPts val="0"/>
              </a:spcBef>
              <a:spcAft>
                <a:spcPts val="0"/>
              </a:spcAft>
              <a:buClr>
                <a:srgbClr val="666666"/>
              </a:buClr>
              <a:buSzPts val="1800"/>
              <a:buChar char="●"/>
            </a:pPr>
            <a:r>
              <a:rPr lang="en-US" sz="1800">
                <a:solidFill>
                  <a:srgbClr val="666666"/>
                </a:solidFill>
              </a:rPr>
              <a:t>Each card is accompanied by a concise explanation of its functionality.</a:t>
            </a:r>
            <a:endParaRPr sz="1800">
              <a:solidFill>
                <a:srgbClr val="666666"/>
              </a:solidFill>
            </a:endParaRPr>
          </a:p>
          <a:p>
            <a:pPr indent="0" lvl="0" marL="0" marR="0" rtl="0" algn="l">
              <a:lnSpc>
                <a:spcPct val="130000"/>
              </a:lnSpc>
              <a:spcBef>
                <a:spcPts val="0"/>
              </a:spcBef>
              <a:spcAft>
                <a:spcPts val="0"/>
              </a:spcAft>
              <a:buNone/>
            </a:pPr>
            <a:r>
              <a:rPr lang="en-US" sz="1800">
                <a:solidFill>
                  <a:srgbClr val="666666"/>
                </a:solidFill>
              </a:rPr>
              <a:t>b. Navigation &amp; Flow</a:t>
            </a:r>
            <a:endParaRPr sz="1800">
              <a:solidFill>
                <a:srgbClr val="666666"/>
              </a:solidFill>
            </a:endParaRPr>
          </a:p>
          <a:p>
            <a:pPr indent="-342900" lvl="0" marL="457200" marR="0" rtl="0" algn="l">
              <a:lnSpc>
                <a:spcPct val="130000"/>
              </a:lnSpc>
              <a:spcBef>
                <a:spcPts val="0"/>
              </a:spcBef>
              <a:spcAft>
                <a:spcPts val="0"/>
              </a:spcAft>
              <a:buClr>
                <a:srgbClr val="666666"/>
              </a:buClr>
              <a:buSzPts val="1800"/>
              <a:buChar char="●"/>
            </a:pPr>
            <a:r>
              <a:rPr lang="en-US" sz="1800">
                <a:solidFill>
                  <a:srgbClr val="666666"/>
                </a:solidFill>
              </a:rPr>
              <a:t>Clicking on any feature card leads to its respective feature page.</a:t>
            </a:r>
            <a:endParaRPr sz="1800">
              <a:solidFill>
                <a:srgbClr val="666666"/>
              </a:solidFill>
            </a:endParaRPr>
          </a:p>
          <a:p>
            <a:pPr indent="-342900" lvl="0" marL="457200" marR="0" rtl="0" algn="l">
              <a:lnSpc>
                <a:spcPct val="130000"/>
              </a:lnSpc>
              <a:spcBef>
                <a:spcPts val="0"/>
              </a:spcBef>
              <a:spcAft>
                <a:spcPts val="0"/>
              </a:spcAft>
              <a:buClr>
                <a:srgbClr val="666666"/>
              </a:buClr>
              <a:buSzPts val="1800"/>
              <a:buChar char="●"/>
            </a:pPr>
            <a:r>
              <a:rPr lang="en-US" sz="1800">
                <a:solidFill>
                  <a:srgbClr val="666666"/>
                </a:solidFill>
              </a:rPr>
              <a:t>Intuitive layout ensures easy user navigation.</a:t>
            </a:r>
            <a:endParaRPr sz="1800">
              <a:solidFill>
                <a:srgbClr val="666666"/>
              </a:solidFill>
            </a:endParaRPr>
          </a:p>
          <a:p>
            <a:pPr indent="0" lvl="0" marL="0" marR="0" rtl="0" algn="l">
              <a:lnSpc>
                <a:spcPct val="130000"/>
              </a:lnSpc>
              <a:spcBef>
                <a:spcPts val="0"/>
              </a:spcBef>
              <a:spcAft>
                <a:spcPts val="0"/>
              </a:spcAft>
              <a:buNone/>
            </a:pPr>
            <a:r>
              <a:t/>
            </a:r>
            <a:endParaRPr sz="1800">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9"/>
          <p:cNvSpPr txBox="1"/>
          <p:nvPr/>
        </p:nvSpPr>
        <p:spPr>
          <a:xfrm>
            <a:off x="567000" y="853920"/>
            <a:ext cx="658440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lang="en-US" sz="3600">
                <a:solidFill>
                  <a:srgbClr val="005BBB"/>
                </a:solidFill>
                <a:latin typeface="Georgia"/>
                <a:ea typeface="Georgia"/>
                <a:cs typeface="Georgia"/>
                <a:sym typeface="Georgia"/>
              </a:rPr>
              <a:t>Wireframe Review &amp; Direction</a:t>
            </a:r>
            <a:endParaRPr b="0" i="0" sz="3600" u="none" cap="none" strike="noStrike">
              <a:solidFill>
                <a:srgbClr val="000000"/>
              </a:solidFill>
              <a:latin typeface="Arial"/>
              <a:ea typeface="Arial"/>
              <a:cs typeface="Arial"/>
              <a:sym typeface="Arial"/>
            </a:endParaRPr>
          </a:p>
        </p:txBody>
      </p:sp>
      <p:sp>
        <p:nvSpPr>
          <p:cNvPr id="374" name="Google Shape;374;p79"/>
          <p:cNvSpPr txBox="1"/>
          <p:nvPr/>
        </p:nvSpPr>
        <p:spPr>
          <a:xfrm>
            <a:off x="453240" y="2229120"/>
            <a:ext cx="10911300" cy="39678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Clr>
                <a:schemeClr val="dk1"/>
              </a:buClr>
              <a:buSzPts val="1100"/>
              <a:buFont typeface="Arial"/>
              <a:buNone/>
            </a:pPr>
            <a:r>
              <a:rPr b="1" lang="en-US" sz="1800">
                <a:solidFill>
                  <a:srgbClr val="666666"/>
                </a:solidFill>
              </a:rPr>
              <a:t>Feature Page Layout</a:t>
            </a:r>
            <a:endParaRPr b="1" sz="1800">
              <a:solidFill>
                <a:srgbClr val="666666"/>
              </a:solidFill>
            </a:endParaRPr>
          </a:p>
          <a:p>
            <a:pPr indent="0" lvl="0" marL="0" marR="0" rtl="0" algn="l">
              <a:lnSpc>
                <a:spcPct val="130000"/>
              </a:lnSpc>
              <a:spcBef>
                <a:spcPts val="0"/>
              </a:spcBef>
              <a:spcAft>
                <a:spcPts val="0"/>
              </a:spcAft>
              <a:buClr>
                <a:schemeClr val="dk1"/>
              </a:buClr>
              <a:buSzPts val="1100"/>
              <a:buFont typeface="Arial"/>
              <a:buNone/>
            </a:pPr>
            <a:r>
              <a:rPr lang="en-US" sz="1800">
                <a:solidFill>
                  <a:srgbClr val="666666"/>
                </a:solidFill>
              </a:rPr>
              <a:t>a. Options Panel</a:t>
            </a:r>
            <a:endParaRPr sz="1800">
              <a:solidFill>
                <a:srgbClr val="666666"/>
              </a:solidFill>
            </a:endParaRPr>
          </a:p>
          <a:p>
            <a:pPr indent="-342900" lvl="0" marL="457200" marR="0" rtl="0" algn="l">
              <a:lnSpc>
                <a:spcPct val="130000"/>
              </a:lnSpc>
              <a:spcBef>
                <a:spcPts val="0"/>
              </a:spcBef>
              <a:spcAft>
                <a:spcPts val="0"/>
              </a:spcAft>
              <a:buClr>
                <a:srgbClr val="666666"/>
              </a:buClr>
              <a:buSzPts val="1800"/>
              <a:buChar char="●"/>
            </a:pPr>
            <a:r>
              <a:rPr lang="en-US" sz="1800">
                <a:solidFill>
                  <a:srgbClr val="666666"/>
                </a:solidFill>
              </a:rPr>
              <a:t>Positioned to the left.</a:t>
            </a:r>
            <a:endParaRPr sz="1800">
              <a:solidFill>
                <a:srgbClr val="666666"/>
              </a:solidFill>
            </a:endParaRPr>
          </a:p>
          <a:p>
            <a:pPr indent="-342900" lvl="0" marL="457200" marR="0" rtl="0" algn="l">
              <a:lnSpc>
                <a:spcPct val="130000"/>
              </a:lnSpc>
              <a:spcBef>
                <a:spcPts val="0"/>
              </a:spcBef>
              <a:spcAft>
                <a:spcPts val="0"/>
              </a:spcAft>
              <a:buClr>
                <a:srgbClr val="666666"/>
              </a:buClr>
              <a:buSzPts val="1800"/>
              <a:buChar char="●"/>
            </a:pPr>
            <a:r>
              <a:rPr lang="en-US" sz="1800">
                <a:solidFill>
                  <a:srgbClr val="666666"/>
                </a:solidFill>
              </a:rPr>
              <a:t>Contains specific controls related to the chosen feature.</a:t>
            </a:r>
            <a:endParaRPr sz="1800">
              <a:solidFill>
                <a:srgbClr val="666666"/>
              </a:solidFill>
            </a:endParaRPr>
          </a:p>
          <a:p>
            <a:pPr indent="0" lvl="0" marL="0" marR="0" rtl="0" algn="l">
              <a:lnSpc>
                <a:spcPct val="130000"/>
              </a:lnSpc>
              <a:spcBef>
                <a:spcPts val="0"/>
              </a:spcBef>
              <a:spcAft>
                <a:spcPts val="0"/>
              </a:spcAft>
              <a:buClr>
                <a:schemeClr val="dk1"/>
              </a:buClr>
              <a:buSzPts val="1100"/>
              <a:buFont typeface="Arial"/>
              <a:buNone/>
            </a:pPr>
            <a:r>
              <a:rPr lang="en-US" sz="1800">
                <a:solidFill>
                  <a:srgbClr val="666666"/>
                </a:solidFill>
              </a:rPr>
              <a:t>b. Image Interaction</a:t>
            </a:r>
            <a:endParaRPr sz="1800">
              <a:solidFill>
                <a:srgbClr val="666666"/>
              </a:solidFill>
            </a:endParaRPr>
          </a:p>
          <a:p>
            <a:pPr indent="-342900" lvl="0" marL="457200" marR="0" rtl="0" algn="l">
              <a:lnSpc>
                <a:spcPct val="130000"/>
              </a:lnSpc>
              <a:spcBef>
                <a:spcPts val="0"/>
              </a:spcBef>
              <a:spcAft>
                <a:spcPts val="0"/>
              </a:spcAft>
              <a:buClr>
                <a:srgbClr val="666666"/>
              </a:buClr>
              <a:buSzPts val="1800"/>
              <a:buChar char="●"/>
            </a:pPr>
            <a:r>
              <a:rPr lang="en-US" sz="1800">
                <a:solidFill>
                  <a:srgbClr val="666666"/>
                </a:solidFill>
              </a:rPr>
              <a:t>Located to the right.</a:t>
            </a:r>
            <a:endParaRPr sz="1800">
              <a:solidFill>
                <a:srgbClr val="666666"/>
              </a:solidFill>
            </a:endParaRPr>
          </a:p>
          <a:p>
            <a:pPr indent="-342900" lvl="0" marL="457200" marR="0" rtl="0" algn="l">
              <a:lnSpc>
                <a:spcPct val="130000"/>
              </a:lnSpc>
              <a:spcBef>
                <a:spcPts val="0"/>
              </a:spcBef>
              <a:spcAft>
                <a:spcPts val="0"/>
              </a:spcAft>
              <a:buClr>
                <a:srgbClr val="666666"/>
              </a:buClr>
              <a:buSzPts val="1800"/>
              <a:buChar char="●"/>
            </a:pPr>
            <a:r>
              <a:rPr lang="en-US" sz="1800">
                <a:solidFill>
                  <a:srgbClr val="666666"/>
                </a:solidFill>
              </a:rPr>
              <a:t>Allows users to upload, preview the edited image, and download it seamlessly.</a:t>
            </a:r>
            <a:endParaRPr sz="1800">
              <a:solidFill>
                <a:srgbClr val="666666"/>
              </a:solidFill>
            </a:endParaRPr>
          </a:p>
          <a:p>
            <a:pPr indent="0" lvl="0" marL="0" marR="0" rtl="0" algn="l">
              <a:lnSpc>
                <a:spcPct val="130000"/>
              </a:lnSpc>
              <a:spcBef>
                <a:spcPts val="0"/>
              </a:spcBef>
              <a:spcAft>
                <a:spcPts val="0"/>
              </a:spcAft>
              <a:buClr>
                <a:schemeClr val="dk1"/>
              </a:buClr>
              <a:buSzPts val="1100"/>
              <a:buFont typeface="Arial"/>
              <a:buNone/>
            </a:pPr>
            <a:r>
              <a:rPr b="1" lang="en-US" sz="1800">
                <a:solidFill>
                  <a:srgbClr val="666666"/>
                </a:solidFill>
              </a:rPr>
              <a:t>Direction Forward</a:t>
            </a:r>
            <a:endParaRPr b="1" sz="1800">
              <a:solidFill>
                <a:srgbClr val="666666"/>
              </a:solidFill>
            </a:endParaRPr>
          </a:p>
          <a:p>
            <a:pPr indent="-342900" lvl="0" marL="457200" marR="0" rtl="0" algn="l">
              <a:lnSpc>
                <a:spcPct val="130000"/>
              </a:lnSpc>
              <a:spcBef>
                <a:spcPts val="0"/>
              </a:spcBef>
              <a:spcAft>
                <a:spcPts val="0"/>
              </a:spcAft>
              <a:buClr>
                <a:srgbClr val="666666"/>
              </a:buClr>
              <a:buSzPts val="1800"/>
              <a:buChar char="●"/>
            </a:pPr>
            <a:r>
              <a:rPr lang="en-US" sz="1800">
                <a:solidFill>
                  <a:srgbClr val="666666"/>
                </a:solidFill>
              </a:rPr>
              <a:t>Upholding the existing UI design due to its proven effectiveness.</a:t>
            </a:r>
            <a:endParaRPr sz="1800">
              <a:solidFill>
                <a:srgbClr val="666666"/>
              </a:solidFill>
            </a:endParaRPr>
          </a:p>
          <a:p>
            <a:pPr indent="-342900" lvl="0" marL="457200" marR="0" rtl="0" algn="l">
              <a:lnSpc>
                <a:spcPct val="130000"/>
              </a:lnSpc>
              <a:spcBef>
                <a:spcPts val="0"/>
              </a:spcBef>
              <a:spcAft>
                <a:spcPts val="0"/>
              </a:spcAft>
              <a:buClr>
                <a:srgbClr val="666666"/>
              </a:buClr>
              <a:buSzPts val="1800"/>
              <a:buChar char="●"/>
            </a:pPr>
            <a:r>
              <a:rPr lang="en-US" sz="1800">
                <a:solidFill>
                  <a:srgbClr val="666666"/>
                </a:solidFill>
              </a:rPr>
              <a:t>Prioritizing User Experience (UX) enhancements to ensure a smoother and more intuitive journey for our users.</a:t>
            </a:r>
            <a:endParaRPr sz="1800">
              <a:solidFill>
                <a:srgbClr val="666666"/>
              </a:solidFill>
            </a:endParaRPr>
          </a:p>
          <a:p>
            <a:pPr indent="0" lvl="0" marL="0" marR="0" rtl="0" algn="l">
              <a:lnSpc>
                <a:spcPct val="130000"/>
              </a:lnSpc>
              <a:spcBef>
                <a:spcPts val="0"/>
              </a:spcBef>
              <a:spcAft>
                <a:spcPts val="0"/>
              </a:spcAft>
              <a:buNone/>
            </a:pPr>
            <a:r>
              <a:t/>
            </a:r>
            <a:endParaRPr sz="1800">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80"/>
          <p:cNvSpPr txBox="1"/>
          <p:nvPr/>
        </p:nvSpPr>
        <p:spPr>
          <a:xfrm>
            <a:off x="567000" y="853920"/>
            <a:ext cx="1051530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Sample Passport photo size requirements</a:t>
            </a:r>
            <a:endParaRPr b="0" i="0" sz="3600" u="none" cap="none" strike="noStrike">
              <a:solidFill>
                <a:srgbClr val="000000"/>
              </a:solidFill>
              <a:latin typeface="Arial"/>
              <a:ea typeface="Arial"/>
              <a:cs typeface="Arial"/>
              <a:sym typeface="Arial"/>
            </a:endParaRPr>
          </a:p>
        </p:txBody>
      </p:sp>
      <p:sp>
        <p:nvSpPr>
          <p:cNvPr id="381" name="Google Shape;381;p80"/>
          <p:cNvSpPr txBox="1"/>
          <p:nvPr/>
        </p:nvSpPr>
        <p:spPr>
          <a:xfrm>
            <a:off x="567000" y="2185560"/>
            <a:ext cx="4500000" cy="3948000"/>
          </a:xfrm>
          <a:prstGeom prst="rect">
            <a:avLst/>
          </a:prstGeom>
          <a:noFill/>
          <a:ln>
            <a:noFill/>
          </a:ln>
        </p:spPr>
        <p:txBody>
          <a:bodyPr anchorCtr="0" anchor="t" bIns="45700" lIns="91425" spcFirstLastPara="1" rIns="91425" wrap="square" tIns="45700">
            <a:noAutofit/>
          </a:bodyPr>
          <a:lstStyle/>
          <a:p>
            <a:pPr indent="0" lvl="0" marL="0" marR="0" rtl="0" algn="l">
              <a:lnSpc>
                <a:spcPct val="171000"/>
              </a:lnSpc>
              <a:spcBef>
                <a:spcPts val="0"/>
              </a:spcBef>
              <a:spcAft>
                <a:spcPts val="0"/>
              </a:spcAft>
              <a:buNone/>
            </a:pPr>
            <a:r>
              <a:rPr b="0" i="0" lang="en-US" sz="1050" u="none" cap="none" strike="noStrike">
                <a:solidFill>
                  <a:srgbClr val="444444"/>
                </a:solidFill>
                <a:highlight>
                  <a:srgbClr val="FFFFFF"/>
                </a:highlight>
                <a:latin typeface="Arial"/>
                <a:ea typeface="Arial"/>
                <a:cs typeface="Arial"/>
                <a:sym typeface="Arial"/>
              </a:rPr>
              <a:t>The basic passport photograph requirements for some countries are as follows:</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The United States: 2” x 2” </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Canada: 5cm x 7cm. </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Mexico: 2” x 2”.</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United Kingdom: 4.5cm x 3.5cm. </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Germany: 4.5cm x 3.5cm. </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France: 4.5cm x 3.5cm. </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Italy: 4.5cm x 3.5cm</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Spain: 4cm x 3cm</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·Russia: 4.5cm x 3.5cm. </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Turkey: 4.5cm x 3.5cm</a:t>
            </a:r>
            <a:endParaRPr b="0" i="0" sz="1050" u="none" cap="none" strike="noStrike">
              <a:solidFill>
                <a:srgbClr val="000000"/>
              </a:solidFill>
              <a:latin typeface="Arial"/>
              <a:ea typeface="Arial"/>
              <a:cs typeface="Arial"/>
              <a:sym typeface="Arial"/>
            </a:endParaRPr>
          </a:p>
          <a:p>
            <a:pPr indent="0" lvl="0" marL="0" marR="0" rtl="0" algn="l">
              <a:lnSpc>
                <a:spcPct val="130000"/>
              </a:lnSpc>
              <a:spcBef>
                <a:spcPts val="210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82" name="Google Shape;382;p80"/>
          <p:cNvSpPr txBox="1"/>
          <p:nvPr/>
        </p:nvSpPr>
        <p:spPr>
          <a:xfrm>
            <a:off x="5410080" y="2185560"/>
            <a:ext cx="4498500" cy="3949800"/>
          </a:xfrm>
          <a:prstGeom prst="rect">
            <a:avLst/>
          </a:prstGeom>
          <a:noFill/>
          <a:ln>
            <a:noFill/>
          </a:ln>
        </p:spPr>
        <p:txBody>
          <a:bodyPr anchorCtr="0" anchor="t" bIns="45700" lIns="91425" spcFirstLastPara="1" rIns="91425" wrap="square" tIns="45700">
            <a:noAutofit/>
          </a:bodyPr>
          <a:lstStyle/>
          <a:p>
            <a:pPr indent="0" lvl="0" marL="0" marR="0" rtl="0" algn="l">
              <a:lnSpc>
                <a:spcPct val="171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294839" lvl="0" marL="457200" marR="0" rtl="0" algn="l">
              <a:lnSpc>
                <a:spcPct val="171000"/>
              </a:lnSpc>
              <a:spcBef>
                <a:spcPts val="210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Netherlands: 4.5cm x 3.5cm. </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Australia: 4.5cm x 3.5cm. </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China: 4.8cm x 4.3cm</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Japan: 4.5cm x 3.5cm</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India: 3.5cm x 3.5cm</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Singapore: 4.5cm x 3.5cm.Korea: 4.5cm x3.5cm</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Font typeface="Arial"/>
              <a:buChar char="●"/>
            </a:pPr>
            <a:r>
              <a:rPr b="0" i="0" lang="en-US" sz="1050" u="none" cap="none" strike="noStrike">
                <a:solidFill>
                  <a:srgbClr val="444444"/>
                </a:solidFill>
                <a:highlight>
                  <a:srgbClr val="FFFFFF"/>
                </a:highlight>
                <a:latin typeface="Arial"/>
                <a:ea typeface="Arial"/>
                <a:cs typeface="Arial"/>
                <a:sym typeface="Arial"/>
              </a:rPr>
              <a:t>Brazil: 7cm x 5cm. </a:t>
            </a:r>
            <a:endParaRPr b="0" i="0" sz="105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81"/>
          <p:cNvSpPr txBox="1"/>
          <p:nvPr/>
        </p:nvSpPr>
        <p:spPr>
          <a:xfrm>
            <a:off x="567000" y="853920"/>
            <a:ext cx="1051530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lang="en-US" sz="3600">
                <a:solidFill>
                  <a:srgbClr val="005BBB"/>
                </a:solidFill>
                <a:latin typeface="Georgia"/>
                <a:ea typeface="Georgia"/>
                <a:cs typeface="Georgia"/>
                <a:sym typeface="Georgia"/>
              </a:rPr>
              <a:t>Expanding Passport Photo Feature Support</a:t>
            </a:r>
            <a:endParaRPr b="0" i="0" sz="3600" u="none" cap="none" strike="noStrike">
              <a:solidFill>
                <a:srgbClr val="000000"/>
              </a:solidFill>
              <a:latin typeface="Arial"/>
              <a:ea typeface="Arial"/>
              <a:cs typeface="Arial"/>
              <a:sym typeface="Arial"/>
            </a:endParaRPr>
          </a:p>
        </p:txBody>
      </p:sp>
      <p:sp>
        <p:nvSpPr>
          <p:cNvPr id="389" name="Google Shape;389;p81"/>
          <p:cNvSpPr txBox="1"/>
          <p:nvPr/>
        </p:nvSpPr>
        <p:spPr>
          <a:xfrm>
            <a:off x="567000" y="2185560"/>
            <a:ext cx="4500000" cy="3948000"/>
          </a:xfrm>
          <a:prstGeom prst="rect">
            <a:avLst/>
          </a:prstGeom>
          <a:noFill/>
          <a:ln>
            <a:noFill/>
          </a:ln>
        </p:spPr>
        <p:txBody>
          <a:bodyPr anchorCtr="0" anchor="t" bIns="45700" lIns="91425" spcFirstLastPara="1" rIns="91425" wrap="square" tIns="45700">
            <a:noAutofit/>
          </a:bodyPr>
          <a:lstStyle/>
          <a:p>
            <a:pPr indent="0" lvl="0" marL="0" marR="0" rtl="0" algn="l">
              <a:lnSpc>
                <a:spcPct val="171000"/>
              </a:lnSpc>
              <a:spcBef>
                <a:spcPts val="0"/>
              </a:spcBef>
              <a:spcAft>
                <a:spcPts val="0"/>
              </a:spcAft>
              <a:buNone/>
            </a:pPr>
            <a:r>
              <a:rPr lang="en-US" sz="1050">
                <a:solidFill>
                  <a:srgbClr val="444444"/>
                </a:solidFill>
                <a:highlight>
                  <a:srgbClr val="FFFFFF"/>
                </a:highlight>
              </a:rPr>
              <a:t>Considering New Countries:</a:t>
            </a:r>
            <a:r>
              <a:rPr b="0" i="0" lang="en-US" sz="1050" u="none" cap="none" strike="noStrike">
                <a:solidFill>
                  <a:srgbClr val="444444"/>
                </a:solidFill>
                <a:highlight>
                  <a:srgbClr val="FFFFFF"/>
                </a:highlight>
                <a:latin typeface="Arial"/>
                <a:ea typeface="Arial"/>
                <a:cs typeface="Arial"/>
                <a:sym typeface="Arial"/>
              </a:rPr>
              <a:t>:</a:t>
            </a:r>
            <a:endParaRPr b="0" i="0" sz="1050" u="none" cap="none" strike="noStrike">
              <a:solidFill>
                <a:srgbClr val="000000"/>
              </a:solidFill>
              <a:latin typeface="Arial"/>
              <a:ea typeface="Arial"/>
              <a:cs typeface="Arial"/>
              <a:sym typeface="Arial"/>
            </a:endParaRPr>
          </a:p>
          <a:p>
            <a:pPr indent="-294839" lvl="0" marL="457200" marR="0" rtl="0" algn="l">
              <a:lnSpc>
                <a:spcPct val="171000"/>
              </a:lnSpc>
              <a:spcBef>
                <a:spcPts val="0"/>
              </a:spcBef>
              <a:spcAft>
                <a:spcPts val="0"/>
              </a:spcAft>
              <a:buClr>
                <a:srgbClr val="444444"/>
              </a:buClr>
              <a:buSzPts val="1050"/>
              <a:buChar char="●"/>
            </a:pPr>
            <a:r>
              <a:rPr lang="en-US" sz="1050">
                <a:solidFill>
                  <a:srgbClr val="444444"/>
                </a:solidFill>
                <a:highlight>
                  <a:srgbClr val="FFFFFF"/>
                </a:highlight>
              </a:rPr>
              <a:t>South Africa</a:t>
            </a:r>
            <a:endParaRPr sz="1050">
              <a:solidFill>
                <a:srgbClr val="444444"/>
              </a:solidFill>
              <a:highlight>
                <a:srgbClr val="FFFFFF"/>
              </a:highlight>
            </a:endParaRPr>
          </a:p>
          <a:p>
            <a:pPr indent="-294839" lvl="0" marL="457200" marR="0" rtl="0" algn="l">
              <a:lnSpc>
                <a:spcPct val="171000"/>
              </a:lnSpc>
              <a:spcBef>
                <a:spcPts val="0"/>
              </a:spcBef>
              <a:spcAft>
                <a:spcPts val="0"/>
              </a:spcAft>
              <a:buClr>
                <a:srgbClr val="444444"/>
              </a:buClr>
              <a:buSzPts val="1050"/>
              <a:buChar char="●"/>
            </a:pPr>
            <a:r>
              <a:rPr lang="en-US" sz="1050">
                <a:solidFill>
                  <a:srgbClr val="444444"/>
                </a:solidFill>
                <a:highlight>
                  <a:srgbClr val="FFFFFF"/>
                </a:highlight>
              </a:rPr>
              <a:t>Argentina</a:t>
            </a:r>
            <a:endParaRPr sz="1050">
              <a:solidFill>
                <a:srgbClr val="444444"/>
              </a:solidFill>
              <a:highlight>
                <a:srgbClr val="FFFFFF"/>
              </a:highlight>
            </a:endParaRPr>
          </a:p>
          <a:p>
            <a:pPr indent="-294839" lvl="0" marL="457200" marR="0" rtl="0" algn="l">
              <a:lnSpc>
                <a:spcPct val="171000"/>
              </a:lnSpc>
              <a:spcBef>
                <a:spcPts val="0"/>
              </a:spcBef>
              <a:spcAft>
                <a:spcPts val="0"/>
              </a:spcAft>
              <a:buClr>
                <a:srgbClr val="444444"/>
              </a:buClr>
              <a:buSzPts val="1050"/>
              <a:buChar char="●"/>
            </a:pPr>
            <a:r>
              <a:rPr lang="en-US" sz="1050">
                <a:solidFill>
                  <a:srgbClr val="444444"/>
                </a:solidFill>
                <a:highlight>
                  <a:srgbClr val="FFFFFF"/>
                </a:highlight>
              </a:rPr>
              <a:t>Thailand</a:t>
            </a:r>
            <a:endParaRPr sz="1050">
              <a:solidFill>
                <a:srgbClr val="444444"/>
              </a:solidFill>
              <a:highlight>
                <a:srgbClr val="FFFFFF"/>
              </a:highlight>
            </a:endParaRPr>
          </a:p>
          <a:p>
            <a:pPr indent="-294839" lvl="0" marL="457200" marR="0" rtl="0" algn="l">
              <a:lnSpc>
                <a:spcPct val="171000"/>
              </a:lnSpc>
              <a:spcBef>
                <a:spcPts val="0"/>
              </a:spcBef>
              <a:spcAft>
                <a:spcPts val="0"/>
              </a:spcAft>
              <a:buClr>
                <a:srgbClr val="444444"/>
              </a:buClr>
              <a:buSzPts val="1050"/>
              <a:buChar char="●"/>
            </a:pPr>
            <a:r>
              <a:rPr lang="en-US" sz="1050">
                <a:solidFill>
                  <a:srgbClr val="444444"/>
                </a:solidFill>
                <a:highlight>
                  <a:srgbClr val="FFFFFF"/>
                </a:highlight>
              </a:rPr>
              <a:t>New Zealand</a:t>
            </a:r>
            <a:endParaRPr sz="1050">
              <a:solidFill>
                <a:srgbClr val="444444"/>
              </a:solidFill>
              <a:highlight>
                <a:srgbClr val="FFFFFF"/>
              </a:highlight>
            </a:endParaRPr>
          </a:p>
          <a:p>
            <a:pPr indent="-294839" lvl="0" marL="457200" marR="0" rtl="0" algn="l">
              <a:lnSpc>
                <a:spcPct val="171000"/>
              </a:lnSpc>
              <a:spcBef>
                <a:spcPts val="0"/>
              </a:spcBef>
              <a:spcAft>
                <a:spcPts val="0"/>
              </a:spcAft>
              <a:buClr>
                <a:srgbClr val="444444"/>
              </a:buClr>
              <a:buSzPts val="1050"/>
              <a:buChar char="●"/>
            </a:pPr>
            <a:r>
              <a:rPr lang="en-US" sz="1050">
                <a:solidFill>
                  <a:srgbClr val="444444"/>
                </a:solidFill>
                <a:highlight>
                  <a:srgbClr val="FFFFFF"/>
                </a:highlight>
              </a:rPr>
              <a:t>UAE</a:t>
            </a:r>
            <a:endParaRPr sz="1050">
              <a:solidFill>
                <a:srgbClr val="444444"/>
              </a:solidFill>
              <a:highlight>
                <a:srgbClr val="FFFFFF"/>
              </a:highlight>
            </a:endParaRPr>
          </a:p>
          <a:p>
            <a:pPr indent="-294839" lvl="0" marL="457200" marR="0" rtl="0" algn="l">
              <a:lnSpc>
                <a:spcPct val="171000"/>
              </a:lnSpc>
              <a:spcBef>
                <a:spcPts val="0"/>
              </a:spcBef>
              <a:spcAft>
                <a:spcPts val="0"/>
              </a:spcAft>
              <a:buClr>
                <a:srgbClr val="444444"/>
              </a:buClr>
              <a:buSzPts val="1050"/>
              <a:buChar char="●"/>
            </a:pPr>
            <a:r>
              <a:rPr lang="en-US" sz="1050">
                <a:solidFill>
                  <a:srgbClr val="444444"/>
                </a:solidFill>
                <a:highlight>
                  <a:srgbClr val="FFFFFF"/>
                </a:highlight>
              </a:rPr>
              <a:t>Malaysia</a:t>
            </a:r>
            <a:endParaRPr sz="1050">
              <a:solidFill>
                <a:srgbClr val="444444"/>
              </a:solidFill>
              <a:highlight>
                <a:srgbClr val="FFFFFF"/>
              </a:highlight>
            </a:endParaRPr>
          </a:p>
          <a:p>
            <a:pPr indent="-294839" lvl="0" marL="457200" marR="0" rtl="0" algn="l">
              <a:lnSpc>
                <a:spcPct val="171000"/>
              </a:lnSpc>
              <a:spcBef>
                <a:spcPts val="0"/>
              </a:spcBef>
              <a:spcAft>
                <a:spcPts val="0"/>
              </a:spcAft>
              <a:buClr>
                <a:srgbClr val="444444"/>
              </a:buClr>
              <a:buSzPts val="1050"/>
              <a:buChar char="●"/>
            </a:pPr>
            <a:r>
              <a:rPr lang="en-US" sz="1050">
                <a:solidFill>
                  <a:srgbClr val="444444"/>
                </a:solidFill>
                <a:highlight>
                  <a:srgbClr val="FFFFFF"/>
                </a:highlight>
              </a:rPr>
              <a:t>Indonesia</a:t>
            </a:r>
            <a:endParaRPr sz="1050">
              <a:solidFill>
                <a:srgbClr val="444444"/>
              </a:solidFill>
              <a:highlight>
                <a:srgbClr val="FFFFFF"/>
              </a:highlight>
            </a:endParaRPr>
          </a:p>
          <a:p>
            <a:pPr indent="-294839" lvl="0" marL="457200" marR="0" rtl="0" algn="l">
              <a:lnSpc>
                <a:spcPct val="171000"/>
              </a:lnSpc>
              <a:spcBef>
                <a:spcPts val="0"/>
              </a:spcBef>
              <a:spcAft>
                <a:spcPts val="0"/>
              </a:spcAft>
              <a:buClr>
                <a:srgbClr val="444444"/>
              </a:buClr>
              <a:buSzPts val="1050"/>
              <a:buChar char="●"/>
            </a:pPr>
            <a:r>
              <a:rPr lang="en-US" sz="1050">
                <a:solidFill>
                  <a:srgbClr val="444444"/>
                </a:solidFill>
                <a:highlight>
                  <a:srgbClr val="FFFFFF"/>
                </a:highlight>
              </a:rPr>
              <a:t>Vietnam</a:t>
            </a:r>
            <a:endParaRPr sz="1050">
              <a:solidFill>
                <a:srgbClr val="444444"/>
              </a:solidFill>
              <a:highlight>
                <a:srgbClr val="FFFFFF"/>
              </a:highlight>
            </a:endParaRPr>
          </a:p>
          <a:p>
            <a:pPr indent="-294839" lvl="0" marL="457200" marR="0" rtl="0" algn="l">
              <a:lnSpc>
                <a:spcPct val="171000"/>
              </a:lnSpc>
              <a:spcBef>
                <a:spcPts val="0"/>
              </a:spcBef>
              <a:spcAft>
                <a:spcPts val="0"/>
              </a:spcAft>
              <a:buClr>
                <a:srgbClr val="444444"/>
              </a:buClr>
              <a:buSzPts val="1050"/>
              <a:buChar char="●"/>
            </a:pPr>
            <a:r>
              <a:rPr lang="en-US" sz="1050">
                <a:solidFill>
                  <a:srgbClr val="444444"/>
                </a:solidFill>
                <a:highlight>
                  <a:srgbClr val="FFFFFF"/>
                </a:highlight>
              </a:rPr>
              <a:t>Chile</a:t>
            </a:r>
            <a:endParaRPr sz="1050">
              <a:solidFill>
                <a:srgbClr val="444444"/>
              </a:solidFill>
              <a:highlight>
                <a:srgbClr val="FFFFFF"/>
              </a:highlight>
            </a:endParaRPr>
          </a:p>
          <a:p>
            <a:pPr indent="-294839" lvl="0" marL="457200" marR="0" rtl="0" algn="l">
              <a:lnSpc>
                <a:spcPct val="171000"/>
              </a:lnSpc>
              <a:spcBef>
                <a:spcPts val="0"/>
              </a:spcBef>
              <a:spcAft>
                <a:spcPts val="0"/>
              </a:spcAft>
              <a:buClr>
                <a:srgbClr val="444444"/>
              </a:buClr>
              <a:buSzPts val="1050"/>
              <a:buChar char="●"/>
            </a:pPr>
            <a:r>
              <a:rPr lang="en-US" sz="1050">
                <a:solidFill>
                  <a:srgbClr val="444444"/>
                </a:solidFill>
                <a:highlight>
                  <a:srgbClr val="FFFFFF"/>
                </a:highlight>
              </a:rPr>
              <a:t>Saudi Arabia</a:t>
            </a:r>
            <a:endParaRPr sz="1050">
              <a:solidFill>
                <a:srgbClr val="444444"/>
              </a:solidFill>
              <a:highlight>
                <a:srgbClr val="FFFFFF"/>
              </a:highlight>
            </a:endParaRPr>
          </a:p>
          <a:p>
            <a:pPr indent="0" lvl="0" marL="0" marR="0" rtl="0" algn="l">
              <a:lnSpc>
                <a:spcPct val="171000"/>
              </a:lnSpc>
              <a:spcBef>
                <a:spcPts val="0"/>
              </a:spcBef>
              <a:spcAft>
                <a:spcPts val="0"/>
              </a:spcAft>
              <a:buNone/>
            </a:pPr>
            <a:r>
              <a:t/>
            </a:r>
            <a:endParaRPr sz="1050">
              <a:solidFill>
                <a:srgbClr val="444444"/>
              </a:solidFill>
              <a:highlight>
                <a:srgbClr val="FFFFFF"/>
              </a:highlight>
            </a:endParaRPr>
          </a:p>
          <a:p>
            <a:pPr indent="0" lvl="0" marL="0" marR="0" rtl="0" algn="l">
              <a:lnSpc>
                <a:spcPct val="130000"/>
              </a:lnSpc>
              <a:spcBef>
                <a:spcPts val="2100"/>
              </a:spcBef>
              <a:spcAft>
                <a:spcPts val="0"/>
              </a:spcAft>
              <a:buNone/>
            </a:pPr>
            <a:r>
              <a:t/>
            </a:r>
            <a:endParaRPr b="0" i="0" sz="1050" u="none" cap="none" strike="noStrike">
              <a:solidFill>
                <a:srgbClr val="000000"/>
              </a:solidFill>
              <a:latin typeface="Arial"/>
              <a:ea typeface="Arial"/>
              <a:cs typeface="Arial"/>
              <a:sym typeface="Arial"/>
            </a:endParaRPr>
          </a:p>
        </p:txBody>
      </p:sp>
      <p:sp>
        <p:nvSpPr>
          <p:cNvPr id="390" name="Google Shape;390;p81"/>
          <p:cNvSpPr txBox="1"/>
          <p:nvPr/>
        </p:nvSpPr>
        <p:spPr>
          <a:xfrm>
            <a:off x="6290675" y="1563373"/>
            <a:ext cx="4500000" cy="46725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2100"/>
              </a:spcBef>
              <a:spcAft>
                <a:spcPts val="0"/>
              </a:spcAft>
              <a:buClr>
                <a:schemeClr val="dk1"/>
              </a:buClr>
              <a:buSzPts val="1100"/>
              <a:buFont typeface="Arial"/>
              <a:buNone/>
            </a:pPr>
            <a:r>
              <a:t/>
            </a:r>
            <a:endParaRPr>
              <a:solidFill>
                <a:srgbClr val="444444"/>
              </a:solidFill>
              <a:highlight>
                <a:srgbClr val="FFFFFF"/>
              </a:highlight>
            </a:endParaRPr>
          </a:p>
          <a:p>
            <a:pPr indent="0" lvl="0" marL="0" marR="0" rtl="0" algn="l">
              <a:lnSpc>
                <a:spcPct val="130000"/>
              </a:lnSpc>
              <a:spcBef>
                <a:spcPts val="2100"/>
              </a:spcBef>
              <a:spcAft>
                <a:spcPts val="0"/>
              </a:spcAft>
              <a:buClr>
                <a:schemeClr val="dk1"/>
              </a:buClr>
              <a:buSzPts val="1100"/>
              <a:buFont typeface="Arial"/>
              <a:buNone/>
            </a:pPr>
            <a:r>
              <a:rPr b="1" lang="en-US">
                <a:solidFill>
                  <a:srgbClr val="444444"/>
                </a:solidFill>
                <a:highlight>
                  <a:srgbClr val="FFFFFF"/>
                </a:highlight>
              </a:rPr>
              <a:t>Relevance:</a:t>
            </a:r>
            <a:r>
              <a:rPr lang="en-US">
                <a:solidFill>
                  <a:srgbClr val="444444"/>
                </a:solidFill>
                <a:highlight>
                  <a:srgbClr val="FFFFFF"/>
                </a:highlight>
              </a:rPr>
              <a:t> Expanding support to these countries enhances our application's reach, catering to users from frequent travel destinations.</a:t>
            </a:r>
            <a:endParaRPr>
              <a:solidFill>
                <a:srgbClr val="444444"/>
              </a:solidFill>
              <a:highlight>
                <a:srgbClr val="FFFFFF"/>
              </a:highlight>
            </a:endParaRPr>
          </a:p>
          <a:p>
            <a:pPr indent="0" lvl="0" marL="0" marR="0" rtl="0" algn="l">
              <a:lnSpc>
                <a:spcPct val="130000"/>
              </a:lnSpc>
              <a:spcBef>
                <a:spcPts val="2100"/>
              </a:spcBef>
              <a:spcAft>
                <a:spcPts val="0"/>
              </a:spcAft>
              <a:buClr>
                <a:schemeClr val="dk1"/>
              </a:buClr>
              <a:buSzPts val="1100"/>
              <a:buFont typeface="Arial"/>
              <a:buNone/>
            </a:pPr>
            <a:r>
              <a:rPr b="1" lang="en-US">
                <a:solidFill>
                  <a:srgbClr val="444444"/>
                </a:solidFill>
                <a:highlight>
                  <a:srgbClr val="FFFFFF"/>
                </a:highlight>
              </a:rPr>
              <a:t>Accuracy:</a:t>
            </a:r>
            <a:r>
              <a:rPr lang="en-US">
                <a:solidFill>
                  <a:srgbClr val="444444"/>
                </a:solidFill>
                <a:highlight>
                  <a:srgbClr val="FFFFFF"/>
                </a:highlight>
              </a:rPr>
              <a:t> Passport photo requirements can vary even within a country based on visa or application type.</a:t>
            </a:r>
            <a:endParaRPr>
              <a:solidFill>
                <a:srgbClr val="444444"/>
              </a:solidFill>
              <a:highlight>
                <a:srgbClr val="FFFFFF"/>
              </a:highlight>
            </a:endParaRPr>
          </a:p>
          <a:p>
            <a:pPr indent="0" lvl="0" marL="0" marR="0" rtl="0" algn="l">
              <a:lnSpc>
                <a:spcPct val="130000"/>
              </a:lnSpc>
              <a:spcBef>
                <a:spcPts val="2100"/>
              </a:spcBef>
              <a:spcAft>
                <a:spcPts val="0"/>
              </a:spcAft>
              <a:buClr>
                <a:schemeClr val="dk1"/>
              </a:buClr>
              <a:buSzPts val="1100"/>
              <a:buFont typeface="Arial"/>
              <a:buNone/>
            </a:pPr>
            <a:r>
              <a:rPr b="1" lang="en-US">
                <a:solidFill>
                  <a:srgbClr val="444444"/>
                </a:solidFill>
                <a:highlight>
                  <a:srgbClr val="FFFFFF"/>
                </a:highlight>
              </a:rPr>
              <a:t>User Caution:</a:t>
            </a:r>
            <a:r>
              <a:rPr lang="en-US">
                <a:solidFill>
                  <a:srgbClr val="444444"/>
                </a:solidFill>
                <a:highlight>
                  <a:srgbClr val="FFFFFF"/>
                </a:highlight>
              </a:rPr>
              <a:t> Always emphasize users to refer to official guidelines. Consider providing links or guiding them to official sources.</a:t>
            </a:r>
            <a:endParaRPr>
              <a:solidFill>
                <a:srgbClr val="444444"/>
              </a:solidFill>
              <a:highlight>
                <a:srgbClr val="FFFFFF"/>
              </a:highlight>
            </a:endParaRPr>
          </a:p>
          <a:p>
            <a:pPr indent="0" lvl="0" marL="0" marR="0" rtl="0" algn="l">
              <a:lnSpc>
                <a:spcPct val="130000"/>
              </a:lnSpc>
              <a:spcBef>
                <a:spcPts val="2100"/>
              </a:spcBef>
              <a:spcAft>
                <a:spcPts val="0"/>
              </a:spcAft>
              <a:buClr>
                <a:schemeClr val="dk1"/>
              </a:buClr>
              <a:buSzPts val="1100"/>
              <a:buFont typeface="Arial"/>
              <a:buNone/>
            </a:pPr>
            <a:r>
              <a:rPr b="1" lang="en-US">
                <a:solidFill>
                  <a:srgbClr val="444444"/>
                </a:solidFill>
                <a:highlight>
                  <a:srgbClr val="FFFFFF"/>
                </a:highlight>
              </a:rPr>
              <a:t>Updates:</a:t>
            </a:r>
            <a:r>
              <a:rPr lang="en-US">
                <a:solidFill>
                  <a:srgbClr val="444444"/>
                </a:solidFill>
                <a:highlight>
                  <a:srgbClr val="FFFFFF"/>
                </a:highlight>
              </a:rPr>
              <a:t> Consider </a:t>
            </a:r>
            <a:r>
              <a:rPr lang="en-US">
                <a:solidFill>
                  <a:srgbClr val="444444"/>
                </a:solidFill>
                <a:highlight>
                  <a:srgbClr val="FFFFFF"/>
                </a:highlight>
              </a:rPr>
              <a:t>regular updates</a:t>
            </a:r>
            <a:r>
              <a:rPr lang="en-US">
                <a:solidFill>
                  <a:srgbClr val="444444"/>
                </a:solidFill>
                <a:highlight>
                  <a:srgbClr val="FFFFFF"/>
                </a:highlight>
              </a:rPr>
              <a:t> as countries' requirements can change, ensuring our tool's continued reliability.</a:t>
            </a:r>
            <a:endParaRPr>
              <a:solidFill>
                <a:srgbClr val="444444"/>
              </a:solidFill>
              <a:highlight>
                <a:srgbClr val="FFFFFF"/>
              </a:highlight>
            </a:endParaRPr>
          </a:p>
          <a:p>
            <a:pPr indent="0" lvl="0" marL="0" marR="0" rtl="0" algn="l">
              <a:lnSpc>
                <a:spcPct val="130000"/>
              </a:lnSpc>
              <a:spcBef>
                <a:spcPts val="2100"/>
              </a:spcBef>
              <a:spcAft>
                <a:spcPts val="0"/>
              </a:spcAft>
              <a:buNone/>
            </a:pPr>
            <a:r>
              <a:t/>
            </a:r>
            <a:endParaRPr>
              <a:solidFill>
                <a:srgbClr val="444444"/>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82"/>
          <p:cNvSpPr txBox="1"/>
          <p:nvPr/>
        </p:nvSpPr>
        <p:spPr>
          <a:xfrm>
            <a:off x="567000" y="853920"/>
            <a:ext cx="658440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lang="en-US" sz="3600">
                <a:solidFill>
                  <a:srgbClr val="005BBB"/>
                </a:solidFill>
                <a:latin typeface="Georgia"/>
                <a:ea typeface="Georgia"/>
                <a:cs typeface="Georgia"/>
                <a:sym typeface="Georgia"/>
              </a:rPr>
              <a:t>Revised Project Features</a:t>
            </a:r>
            <a:endParaRPr b="0" i="0" sz="3600" u="none" cap="none" strike="noStrike">
              <a:solidFill>
                <a:srgbClr val="000000"/>
              </a:solidFill>
              <a:latin typeface="Arial"/>
              <a:ea typeface="Arial"/>
              <a:cs typeface="Arial"/>
              <a:sym typeface="Arial"/>
            </a:endParaRPr>
          </a:p>
        </p:txBody>
      </p:sp>
      <p:sp>
        <p:nvSpPr>
          <p:cNvPr id="397" name="Google Shape;397;p82"/>
          <p:cNvSpPr txBox="1"/>
          <p:nvPr/>
        </p:nvSpPr>
        <p:spPr>
          <a:xfrm>
            <a:off x="453240" y="2229120"/>
            <a:ext cx="10911300" cy="39678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None/>
            </a:pPr>
            <a:r>
              <a:rPr b="1" lang="en-US" sz="1800">
                <a:solidFill>
                  <a:srgbClr val="666666"/>
                </a:solidFill>
              </a:rPr>
              <a:t>Feedback &amp; Iteration:</a:t>
            </a:r>
            <a:endParaRPr b="1" sz="1800">
              <a:solidFill>
                <a:srgbClr val="666666"/>
              </a:solidFill>
            </a:endParaRPr>
          </a:p>
          <a:p>
            <a:pPr indent="-365400" lvl="0" marL="457200" marR="0" rtl="0" algn="l">
              <a:lnSpc>
                <a:spcPct val="130000"/>
              </a:lnSpc>
              <a:spcBef>
                <a:spcPts val="0"/>
              </a:spcBef>
              <a:spcAft>
                <a:spcPts val="0"/>
              </a:spcAft>
              <a:buClr>
                <a:srgbClr val="005BBB"/>
              </a:buClr>
              <a:buSzPts val="1800"/>
              <a:buChar char="•"/>
            </a:pPr>
            <a:r>
              <a:rPr lang="en-US" sz="1800">
                <a:solidFill>
                  <a:srgbClr val="666666"/>
                </a:solidFill>
              </a:rPr>
              <a:t>Based on our discussion last week, we're focusing on streamlined, essential features rather than an extensive suite.</a:t>
            </a:r>
            <a:endParaRPr sz="1800">
              <a:solidFill>
                <a:srgbClr val="666666"/>
              </a:solidFill>
            </a:endParaRPr>
          </a:p>
          <a:p>
            <a:pPr indent="0" lvl="0" marL="0" marR="0" rtl="0" algn="l">
              <a:lnSpc>
                <a:spcPct val="130000"/>
              </a:lnSpc>
              <a:spcBef>
                <a:spcPts val="0"/>
              </a:spcBef>
              <a:spcAft>
                <a:spcPts val="0"/>
              </a:spcAft>
              <a:buNone/>
            </a:pPr>
            <a:r>
              <a:rPr b="1" lang="en-US" sz="1800">
                <a:solidFill>
                  <a:srgbClr val="666666"/>
                </a:solidFill>
              </a:rPr>
              <a:t>Enhancements :</a:t>
            </a:r>
            <a:endParaRPr sz="1800">
              <a:solidFill>
                <a:srgbClr val="666666"/>
              </a:solidFill>
            </a:endParaRPr>
          </a:p>
          <a:p>
            <a:pPr indent="-365400" lvl="0" marL="457200" marR="0" rtl="0" algn="l">
              <a:lnSpc>
                <a:spcPct val="130000"/>
              </a:lnSpc>
              <a:spcBef>
                <a:spcPts val="0"/>
              </a:spcBef>
              <a:spcAft>
                <a:spcPts val="0"/>
              </a:spcAft>
              <a:buClr>
                <a:srgbClr val="005BBB"/>
              </a:buClr>
              <a:buSzPts val="1800"/>
              <a:buChar char="•"/>
            </a:pPr>
            <a:r>
              <a:rPr lang="en-US" sz="1800">
                <a:solidFill>
                  <a:srgbClr val="666666"/>
                </a:solidFill>
              </a:rPr>
              <a:t>Mosaic Feature: Needs to be worked for updations and proper functioning.</a:t>
            </a:r>
            <a:endParaRPr sz="1800">
              <a:solidFill>
                <a:srgbClr val="666666"/>
              </a:solidFill>
            </a:endParaRPr>
          </a:p>
          <a:p>
            <a:pPr indent="0" lvl="0" marL="0" rtl="0" algn="l">
              <a:lnSpc>
                <a:spcPct val="130000"/>
              </a:lnSpc>
              <a:spcBef>
                <a:spcPts val="0"/>
              </a:spcBef>
              <a:spcAft>
                <a:spcPts val="0"/>
              </a:spcAft>
              <a:buNone/>
            </a:pPr>
            <a:r>
              <a:rPr b="1" lang="en-US" sz="1800">
                <a:solidFill>
                  <a:schemeClr val="accent4"/>
                </a:solidFill>
              </a:rPr>
              <a:t>Our Vision:</a:t>
            </a:r>
            <a:endParaRPr sz="1800">
              <a:solidFill>
                <a:srgbClr val="666666"/>
              </a:solidFill>
            </a:endParaRPr>
          </a:p>
          <a:p>
            <a:pPr indent="-342900" lvl="0" marL="457200" rtl="0" algn="l">
              <a:lnSpc>
                <a:spcPct val="130000"/>
              </a:lnSpc>
              <a:spcBef>
                <a:spcPts val="0"/>
              </a:spcBef>
              <a:spcAft>
                <a:spcPts val="0"/>
              </a:spcAft>
              <a:buClr>
                <a:schemeClr val="accent4"/>
              </a:buClr>
              <a:buSzPts val="1800"/>
              <a:buChar char="•"/>
            </a:pPr>
            <a:r>
              <a:rPr lang="en-US" sz="1800">
                <a:solidFill>
                  <a:schemeClr val="accent4"/>
                </a:solidFill>
              </a:rPr>
              <a:t>Delivering a user-friendly application that fulfills the most common editing needs without overwhelming the user with a plethora of features like other editing tools.</a:t>
            </a:r>
            <a:endParaRPr sz="1800">
              <a:solidFill>
                <a:srgbClr val="666666"/>
              </a:solidFill>
            </a:endParaRPr>
          </a:p>
          <a:p>
            <a:pPr indent="0" lvl="0" marL="0" marR="0" rtl="0" algn="l">
              <a:lnSpc>
                <a:spcPct val="130000"/>
              </a:lnSpc>
              <a:spcBef>
                <a:spcPts val="0"/>
              </a:spcBef>
              <a:spcAft>
                <a:spcPts val="0"/>
              </a:spcAft>
              <a:buNone/>
            </a:pPr>
            <a:r>
              <a:t/>
            </a:r>
            <a:endParaRPr sz="1800">
              <a:solidFill>
                <a:srgbClr val="666666"/>
              </a:solidFill>
            </a:endParaRPr>
          </a:p>
          <a:p>
            <a:pPr indent="0" lvl="0" marL="0" marR="0" rtl="0" algn="l">
              <a:lnSpc>
                <a:spcPct val="130000"/>
              </a:lnSpc>
              <a:spcBef>
                <a:spcPts val="0"/>
              </a:spcBef>
              <a:spcAft>
                <a:spcPts val="0"/>
              </a:spcAft>
              <a:buNone/>
            </a:pPr>
            <a:r>
              <a:t/>
            </a:r>
            <a:endParaRPr sz="1800">
              <a:solidFill>
                <a:srgbClr val="66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83"/>
          <p:cNvSpPr txBox="1"/>
          <p:nvPr/>
        </p:nvSpPr>
        <p:spPr>
          <a:xfrm>
            <a:off x="567000" y="853925"/>
            <a:ext cx="808170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lang="en-US" sz="3600">
                <a:solidFill>
                  <a:srgbClr val="005BBB"/>
                </a:solidFill>
                <a:latin typeface="Georgia"/>
                <a:ea typeface="Georgia"/>
                <a:cs typeface="Georgia"/>
                <a:sym typeface="Georgia"/>
              </a:rPr>
              <a:t>New Functionalities</a:t>
            </a:r>
            <a:r>
              <a:rPr lang="en-US" sz="3600">
                <a:solidFill>
                  <a:srgbClr val="005BBB"/>
                </a:solidFill>
                <a:latin typeface="Georgia"/>
                <a:ea typeface="Georgia"/>
                <a:cs typeface="Georgia"/>
                <a:sym typeface="Georgia"/>
              </a:rPr>
              <a:t> (Proposed)</a:t>
            </a:r>
            <a:endParaRPr b="0" i="0" sz="3600" u="none" cap="none" strike="noStrike">
              <a:solidFill>
                <a:srgbClr val="000000"/>
              </a:solidFill>
              <a:latin typeface="Arial"/>
              <a:ea typeface="Arial"/>
              <a:cs typeface="Arial"/>
              <a:sym typeface="Arial"/>
            </a:endParaRPr>
          </a:p>
        </p:txBody>
      </p:sp>
      <p:sp>
        <p:nvSpPr>
          <p:cNvPr id="404" name="Google Shape;404;p83"/>
          <p:cNvSpPr txBox="1"/>
          <p:nvPr/>
        </p:nvSpPr>
        <p:spPr>
          <a:xfrm>
            <a:off x="453250" y="2229126"/>
            <a:ext cx="10911300" cy="444090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None/>
            </a:pPr>
            <a:r>
              <a:rPr b="1" lang="en-US" sz="1800">
                <a:solidFill>
                  <a:srgbClr val="666666"/>
                </a:solidFill>
              </a:rPr>
              <a:t>Multiple Photo Sizes</a:t>
            </a:r>
            <a:r>
              <a:rPr b="1" lang="en-US" sz="1800">
                <a:solidFill>
                  <a:srgbClr val="666666"/>
                </a:solidFill>
              </a:rPr>
              <a:t>:</a:t>
            </a:r>
            <a:endParaRPr b="1" sz="1800">
              <a:solidFill>
                <a:srgbClr val="666666"/>
              </a:solidFill>
            </a:endParaRPr>
          </a:p>
          <a:p>
            <a:pPr indent="-365400" lvl="0" marL="457200" marR="0" rtl="0" algn="l">
              <a:lnSpc>
                <a:spcPct val="130000"/>
              </a:lnSpc>
              <a:spcBef>
                <a:spcPts val="0"/>
              </a:spcBef>
              <a:spcAft>
                <a:spcPts val="0"/>
              </a:spcAft>
              <a:buClr>
                <a:srgbClr val="005BBB"/>
              </a:buClr>
              <a:buSzPts val="1800"/>
              <a:buChar char="•"/>
            </a:pPr>
            <a:r>
              <a:rPr lang="en-US" sz="1800">
                <a:solidFill>
                  <a:srgbClr val="666666"/>
                </a:solidFill>
              </a:rPr>
              <a:t>Allow users to edit photos for different document sizes beyond passports, like visas, driver's licenses, and ID cards, with templates and guidelines for each.</a:t>
            </a:r>
            <a:endParaRPr sz="1800">
              <a:solidFill>
                <a:srgbClr val="666666"/>
              </a:solidFill>
            </a:endParaRPr>
          </a:p>
          <a:p>
            <a:pPr indent="-365400" lvl="0" marL="457200" marR="0" rtl="0" algn="l">
              <a:lnSpc>
                <a:spcPct val="130000"/>
              </a:lnSpc>
              <a:spcBef>
                <a:spcPts val="0"/>
              </a:spcBef>
              <a:spcAft>
                <a:spcPts val="0"/>
              </a:spcAft>
              <a:buClr>
                <a:srgbClr val="666666"/>
              </a:buClr>
              <a:buSzPts val="1800"/>
              <a:buChar char="•"/>
            </a:pPr>
            <a:r>
              <a:rPr lang="en-US" sz="1800">
                <a:solidFill>
                  <a:srgbClr val="666666"/>
                </a:solidFill>
              </a:rPr>
              <a:t>This feature caters to a wider audience, including travelers, students, and individuals who need various types of document photos. </a:t>
            </a:r>
            <a:endParaRPr sz="1800">
              <a:solidFill>
                <a:srgbClr val="666666"/>
              </a:solidFill>
            </a:endParaRPr>
          </a:p>
          <a:p>
            <a:pPr indent="0" lvl="0" marL="0" rtl="0" algn="l">
              <a:lnSpc>
                <a:spcPct val="130000"/>
              </a:lnSpc>
              <a:spcBef>
                <a:spcPts val="0"/>
              </a:spcBef>
              <a:spcAft>
                <a:spcPts val="0"/>
              </a:spcAft>
              <a:buNone/>
            </a:pPr>
            <a:r>
              <a:rPr b="1" lang="en-US" sz="1800">
                <a:solidFill>
                  <a:schemeClr val="accent4"/>
                </a:solidFill>
              </a:rPr>
              <a:t>Image Compression: </a:t>
            </a:r>
            <a:endParaRPr b="1" sz="1800">
              <a:solidFill>
                <a:schemeClr val="accent4"/>
              </a:solidFill>
            </a:endParaRPr>
          </a:p>
          <a:p>
            <a:pPr indent="-342900" lvl="0" marL="457200" rtl="0" algn="l">
              <a:lnSpc>
                <a:spcPct val="130000"/>
              </a:lnSpc>
              <a:spcBef>
                <a:spcPts val="0"/>
              </a:spcBef>
              <a:spcAft>
                <a:spcPts val="0"/>
              </a:spcAft>
              <a:buClr>
                <a:schemeClr val="dk2"/>
              </a:buClr>
              <a:buSzPts val="1800"/>
              <a:buChar char="•"/>
            </a:pPr>
            <a:r>
              <a:rPr lang="en-US" sz="1800">
                <a:solidFill>
                  <a:schemeClr val="accent4"/>
                </a:solidFill>
              </a:rPr>
              <a:t>Efficiently reduce file sizes while maintaining image quality.</a:t>
            </a:r>
            <a:endParaRPr sz="1800">
              <a:solidFill>
                <a:schemeClr val="accent4"/>
              </a:solidFill>
            </a:endParaRPr>
          </a:p>
          <a:p>
            <a:pPr indent="0" lvl="0" marL="0" rtl="0" algn="l">
              <a:lnSpc>
                <a:spcPct val="130000"/>
              </a:lnSpc>
              <a:spcBef>
                <a:spcPts val="0"/>
              </a:spcBef>
              <a:spcAft>
                <a:spcPts val="0"/>
              </a:spcAft>
              <a:buNone/>
            </a:pPr>
            <a:r>
              <a:rPr b="1" lang="en-US" sz="1800">
                <a:solidFill>
                  <a:schemeClr val="accent4"/>
                </a:solidFill>
              </a:rPr>
              <a:t>Video Compression</a:t>
            </a:r>
            <a:endParaRPr sz="1800">
              <a:solidFill>
                <a:schemeClr val="accent4"/>
              </a:solidFill>
            </a:endParaRPr>
          </a:p>
          <a:p>
            <a:pPr indent="-342900" lvl="0" marL="457200" rtl="0" algn="l">
              <a:lnSpc>
                <a:spcPct val="130000"/>
              </a:lnSpc>
              <a:spcBef>
                <a:spcPts val="0"/>
              </a:spcBef>
              <a:spcAft>
                <a:spcPts val="0"/>
              </a:spcAft>
              <a:buClr>
                <a:schemeClr val="accent4"/>
              </a:buClr>
              <a:buSzPts val="1800"/>
              <a:buChar char="•"/>
            </a:pPr>
            <a:r>
              <a:rPr lang="en-US" sz="1800">
                <a:solidFill>
                  <a:schemeClr val="accent4"/>
                </a:solidFill>
              </a:rPr>
              <a:t>Optimized to retain resolution while reducing space.</a:t>
            </a:r>
            <a:endParaRPr sz="1800">
              <a:solidFill>
                <a:schemeClr val="accent4"/>
              </a:solidFill>
            </a:endParaRPr>
          </a:p>
          <a:p>
            <a:pPr indent="0" lvl="0" marL="0" rtl="0" algn="l">
              <a:lnSpc>
                <a:spcPct val="130000"/>
              </a:lnSpc>
              <a:spcBef>
                <a:spcPts val="0"/>
              </a:spcBef>
              <a:spcAft>
                <a:spcPts val="0"/>
              </a:spcAft>
              <a:buNone/>
            </a:pPr>
            <a:r>
              <a:rPr b="1" lang="en-US" sz="1800">
                <a:solidFill>
                  <a:schemeClr val="accent4"/>
                </a:solidFill>
              </a:rPr>
              <a:t>Circle Crop: </a:t>
            </a:r>
            <a:endParaRPr sz="1800">
              <a:solidFill>
                <a:srgbClr val="666666"/>
              </a:solidFill>
            </a:endParaRPr>
          </a:p>
          <a:p>
            <a:pPr indent="-342900" lvl="0" marL="457200" rtl="0" algn="l">
              <a:lnSpc>
                <a:spcPct val="130000"/>
              </a:lnSpc>
              <a:spcBef>
                <a:spcPts val="0"/>
              </a:spcBef>
              <a:spcAft>
                <a:spcPts val="0"/>
              </a:spcAft>
              <a:buClr>
                <a:schemeClr val="accent4"/>
              </a:buClr>
              <a:buSzPts val="1800"/>
              <a:buChar char="•"/>
            </a:pPr>
            <a:r>
              <a:rPr lang="en-US" sz="1800">
                <a:solidFill>
                  <a:schemeClr val="accent4"/>
                </a:solidFill>
              </a:rPr>
              <a:t>Creates a unique and eye-catching visual effect that can make an image stand out.</a:t>
            </a:r>
            <a:endParaRPr sz="1800">
              <a:solidFill>
                <a:schemeClr val="accent4"/>
              </a:solidFill>
            </a:endParaRPr>
          </a:p>
          <a:p>
            <a:pPr indent="-342900" lvl="0" marL="457200" rtl="0" algn="l">
              <a:lnSpc>
                <a:spcPct val="130000"/>
              </a:lnSpc>
              <a:spcBef>
                <a:spcPts val="0"/>
              </a:spcBef>
              <a:spcAft>
                <a:spcPts val="0"/>
              </a:spcAft>
              <a:buClr>
                <a:schemeClr val="accent4"/>
              </a:buClr>
              <a:buSzPts val="1800"/>
              <a:buChar char="•"/>
            </a:pPr>
            <a:r>
              <a:rPr lang="en-US" sz="1800">
                <a:solidFill>
                  <a:schemeClr val="accent4"/>
                </a:solidFill>
              </a:rPr>
              <a:t>Automatically eliminates clutter at corners.</a:t>
            </a:r>
            <a:endParaRPr sz="1800">
              <a:solidFill>
                <a:srgbClr val="666666"/>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84"/>
          <p:cNvSpPr txBox="1"/>
          <p:nvPr/>
        </p:nvSpPr>
        <p:spPr>
          <a:xfrm>
            <a:off x="3996000" y="2998440"/>
            <a:ext cx="577872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5800" u="none" cap="none" strike="noStrike">
                <a:solidFill>
                  <a:srgbClr val="005BBB"/>
                </a:solidFill>
                <a:latin typeface="Georgia"/>
                <a:ea typeface="Georgia"/>
                <a:cs typeface="Georgia"/>
                <a:sym typeface="Georgia"/>
              </a:rPr>
              <a:t>Thank you</a:t>
            </a:r>
            <a:endParaRPr b="0" i="0" sz="58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67"/>
          <p:cNvSpPr txBox="1"/>
          <p:nvPr/>
        </p:nvSpPr>
        <p:spPr>
          <a:xfrm>
            <a:off x="442440" y="884880"/>
            <a:ext cx="5574600" cy="1710360"/>
          </a:xfrm>
          <a:prstGeom prst="rect">
            <a:avLst/>
          </a:prstGeom>
          <a:noFill/>
          <a:ln>
            <a:noFill/>
          </a:ln>
        </p:spPr>
        <p:txBody>
          <a:bodyPr anchorCtr="0" anchor="b" bIns="45700" lIns="0" spcFirstLastPara="1" rIns="91425" wrap="square" tIns="45700">
            <a:noAutofit/>
          </a:bodyPr>
          <a:lstStyle/>
          <a:p>
            <a:pPr indent="0" lvl="0" marL="0" marR="0" rtl="0" algn="l">
              <a:lnSpc>
                <a:spcPct val="145000"/>
              </a:lnSpc>
              <a:spcBef>
                <a:spcPts val="0"/>
              </a:spcBef>
              <a:spcAft>
                <a:spcPts val="0"/>
              </a:spcAft>
              <a:buNone/>
            </a:pPr>
            <a:r>
              <a:rPr b="1" i="0" lang="en-US" sz="4000" u="none" cap="none" strike="noStrike">
                <a:solidFill>
                  <a:srgbClr val="FFFFFF"/>
                </a:solidFill>
                <a:latin typeface="Arial"/>
                <a:ea typeface="Arial"/>
                <a:cs typeface="Arial"/>
                <a:sym typeface="Arial"/>
              </a:rPr>
              <a:t>TEAM MEMBERS</a:t>
            </a:r>
            <a:endParaRPr b="0" i="0" sz="4000" u="none" cap="none" strike="noStrike">
              <a:solidFill>
                <a:srgbClr val="000000"/>
              </a:solidFill>
              <a:latin typeface="Arial"/>
              <a:ea typeface="Arial"/>
              <a:cs typeface="Arial"/>
              <a:sym typeface="Arial"/>
            </a:endParaRPr>
          </a:p>
        </p:txBody>
      </p:sp>
      <p:sp>
        <p:nvSpPr>
          <p:cNvPr id="287" name="Google Shape;287;p67"/>
          <p:cNvSpPr txBox="1"/>
          <p:nvPr/>
        </p:nvSpPr>
        <p:spPr>
          <a:xfrm>
            <a:off x="442440" y="2863800"/>
            <a:ext cx="6638040" cy="3108960"/>
          </a:xfrm>
          <a:prstGeom prst="rect">
            <a:avLst/>
          </a:prstGeom>
          <a:noFill/>
          <a:ln>
            <a:noFill/>
          </a:ln>
        </p:spPr>
        <p:txBody>
          <a:bodyPr anchorCtr="0" anchor="t" bIns="45700" lIns="0" spcFirstLastPara="1" rIns="91425" wrap="square" tIns="45700">
            <a:noAutofit/>
          </a:bodyPr>
          <a:lstStyle/>
          <a:p>
            <a:pPr indent="0" lvl="0" marL="0" marR="0" rtl="0" algn="l">
              <a:lnSpc>
                <a:spcPct val="130000"/>
              </a:lnSpc>
              <a:spcBef>
                <a:spcPts val="601"/>
              </a:spcBef>
              <a:spcAft>
                <a:spcPts val="0"/>
              </a:spcAft>
              <a:buClr>
                <a:schemeClr val="dk1"/>
              </a:buClr>
              <a:buSzPts val="1100"/>
              <a:buFont typeface="Arial"/>
              <a:buNone/>
            </a:pPr>
            <a:r>
              <a:rPr lang="en-US" sz="2400">
                <a:solidFill>
                  <a:srgbClr val="FFFFFF"/>
                </a:solidFill>
                <a:latin typeface="Georgia"/>
                <a:ea typeface="Georgia"/>
                <a:cs typeface="Georgia"/>
                <a:sym typeface="Georgia"/>
              </a:rPr>
              <a:t>Pavana Lakshmi Venugopal</a:t>
            </a:r>
            <a:endParaRPr sz="2400">
              <a:solidFill>
                <a:srgbClr val="FFFFFF"/>
              </a:solidFill>
              <a:latin typeface="Georgia"/>
              <a:ea typeface="Georgia"/>
              <a:cs typeface="Georgia"/>
              <a:sym typeface="Georgia"/>
            </a:endParaRPr>
          </a:p>
          <a:p>
            <a:pPr indent="0" lvl="0" marL="0" marR="0" rtl="0" algn="l">
              <a:lnSpc>
                <a:spcPct val="130000"/>
              </a:lnSpc>
              <a:spcBef>
                <a:spcPts val="601"/>
              </a:spcBef>
              <a:spcAft>
                <a:spcPts val="0"/>
              </a:spcAft>
              <a:buClr>
                <a:schemeClr val="dk1"/>
              </a:buClr>
              <a:buSzPts val="1100"/>
              <a:buFont typeface="Arial"/>
              <a:buNone/>
            </a:pPr>
            <a:r>
              <a:rPr lang="en-US" sz="2400">
                <a:solidFill>
                  <a:srgbClr val="FFFFFF"/>
                </a:solidFill>
                <a:latin typeface="Georgia"/>
                <a:ea typeface="Georgia"/>
                <a:cs typeface="Georgia"/>
                <a:sym typeface="Georgia"/>
              </a:rPr>
              <a:t>Saad Ahmed</a:t>
            </a:r>
            <a:endParaRPr sz="2400">
              <a:solidFill>
                <a:srgbClr val="FFFFFF"/>
              </a:solidFill>
              <a:latin typeface="Georgia"/>
              <a:ea typeface="Georgia"/>
              <a:cs typeface="Georgia"/>
              <a:sym typeface="Georgia"/>
            </a:endParaRPr>
          </a:p>
          <a:p>
            <a:pPr indent="0" lvl="0" marL="0" marR="0" rtl="0" algn="l">
              <a:lnSpc>
                <a:spcPct val="130000"/>
              </a:lnSpc>
              <a:spcBef>
                <a:spcPts val="601"/>
              </a:spcBef>
              <a:spcAft>
                <a:spcPts val="0"/>
              </a:spcAft>
              <a:buClr>
                <a:schemeClr val="dk1"/>
              </a:buClr>
              <a:buSzPts val="1100"/>
              <a:buFont typeface="Arial"/>
              <a:buNone/>
            </a:pPr>
            <a:r>
              <a:rPr lang="en-US" sz="2400">
                <a:solidFill>
                  <a:srgbClr val="FFFFFF"/>
                </a:solidFill>
                <a:latin typeface="Georgia"/>
                <a:ea typeface="Georgia"/>
                <a:cs typeface="Georgia"/>
                <a:sym typeface="Georgia"/>
              </a:rPr>
              <a:t>Taraka Rohit Adusumilli</a:t>
            </a:r>
            <a:endParaRPr sz="2400">
              <a:solidFill>
                <a:srgbClr val="FFFFFF"/>
              </a:solidFill>
              <a:latin typeface="Georgia"/>
              <a:ea typeface="Georgia"/>
              <a:cs typeface="Georgia"/>
              <a:sym typeface="Georgia"/>
            </a:endParaRPr>
          </a:p>
          <a:p>
            <a:pPr indent="0" lvl="0" marL="0" marR="0" rtl="0" algn="l">
              <a:lnSpc>
                <a:spcPct val="130000"/>
              </a:lnSpc>
              <a:spcBef>
                <a:spcPts val="601"/>
              </a:spcBef>
              <a:spcAft>
                <a:spcPts val="0"/>
              </a:spcAft>
              <a:buClr>
                <a:schemeClr val="dk1"/>
              </a:buClr>
              <a:buSzPts val="1100"/>
              <a:buFont typeface="Arial"/>
              <a:buNone/>
            </a:pPr>
            <a:r>
              <a:rPr lang="en-US" sz="2400">
                <a:solidFill>
                  <a:srgbClr val="FFFFFF"/>
                </a:solidFill>
                <a:latin typeface="Georgia"/>
                <a:ea typeface="Georgia"/>
                <a:cs typeface="Georgia"/>
                <a:sym typeface="Georgia"/>
              </a:rPr>
              <a:t>Ayesha Humaera</a:t>
            </a:r>
            <a:endParaRPr sz="2400">
              <a:solidFill>
                <a:srgbClr val="FFFFFF"/>
              </a:solidFill>
              <a:latin typeface="Georgia"/>
              <a:ea typeface="Georgia"/>
              <a:cs typeface="Georgia"/>
              <a:sym typeface="Georgia"/>
            </a:endParaRPr>
          </a:p>
          <a:p>
            <a:pPr indent="0" lvl="0" marL="0" marR="0" rtl="0" algn="l">
              <a:lnSpc>
                <a:spcPct val="130000"/>
              </a:lnSpc>
              <a:spcBef>
                <a:spcPts val="601"/>
              </a:spcBef>
              <a:spcAft>
                <a:spcPts val="0"/>
              </a:spcAft>
              <a:buNone/>
            </a:pPr>
            <a:r>
              <a:t/>
            </a:r>
            <a:endParaRPr sz="2400">
              <a:solidFill>
                <a:srgbClr val="FFFFFF"/>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68"/>
          <p:cNvSpPr txBox="1"/>
          <p:nvPr/>
        </p:nvSpPr>
        <p:spPr>
          <a:xfrm>
            <a:off x="567000" y="853560"/>
            <a:ext cx="695124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Tech Stack</a:t>
            </a:r>
            <a:endParaRPr b="0" i="0" sz="3600" u="none" cap="none" strike="noStrike">
              <a:solidFill>
                <a:srgbClr val="000000"/>
              </a:solidFill>
              <a:latin typeface="Arial"/>
              <a:ea typeface="Arial"/>
              <a:cs typeface="Arial"/>
              <a:sym typeface="Arial"/>
            </a:endParaRPr>
          </a:p>
        </p:txBody>
      </p:sp>
      <p:sp>
        <p:nvSpPr>
          <p:cNvPr id="293" name="Google Shape;293;p68"/>
          <p:cNvSpPr txBox="1"/>
          <p:nvPr/>
        </p:nvSpPr>
        <p:spPr>
          <a:xfrm>
            <a:off x="464040" y="2185560"/>
            <a:ext cx="6951240" cy="396792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None/>
            </a:pPr>
            <a:r>
              <a:rPr b="0" i="0" lang="en-US" sz="1800" u="none" cap="none" strike="noStrike">
                <a:solidFill>
                  <a:srgbClr val="666666"/>
                </a:solidFill>
                <a:latin typeface="Arial"/>
                <a:ea typeface="Arial"/>
                <a:cs typeface="Arial"/>
                <a:sym typeface="Arial"/>
              </a:rPr>
              <a:t>Front End:</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rPr b="0" i="0" lang="en-US" sz="1800" u="none" cap="none" strike="noStrike">
                <a:solidFill>
                  <a:srgbClr val="666666"/>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rPr b="0" i="0" lang="en-US" sz="1800" u="none" cap="none" strike="noStrike">
                <a:solidFill>
                  <a:srgbClr val="666666"/>
                </a:solidFill>
                <a:latin typeface="Arial"/>
                <a:ea typeface="Arial"/>
                <a:cs typeface="Arial"/>
                <a:sym typeface="Arial"/>
              </a:rPr>
              <a:t>Back End:</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4" name="Google Shape;294;p68"/>
          <p:cNvSpPr txBox="1"/>
          <p:nvPr/>
        </p:nvSpPr>
        <p:spPr>
          <a:xfrm>
            <a:off x="7574400" y="6319800"/>
            <a:ext cx="41144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Times New Roman"/>
              <a:ea typeface="Times New Roman"/>
              <a:cs typeface="Times New Roman"/>
              <a:sym typeface="Times New Roman"/>
            </a:endParaRPr>
          </a:p>
        </p:txBody>
      </p:sp>
      <p:graphicFrame>
        <p:nvGraphicFramePr>
          <p:cNvPr id="295" name="Google Shape;295;p68"/>
          <p:cNvGraphicFramePr/>
          <p:nvPr/>
        </p:nvGraphicFramePr>
        <p:xfrm>
          <a:off x="567000" y="2706480"/>
          <a:ext cx="3000000" cy="3000000"/>
        </p:xfrm>
        <a:graphic>
          <a:graphicData uri="http://schemas.openxmlformats.org/drawingml/2006/table">
            <a:tbl>
              <a:tblPr>
                <a:noFill/>
                <a:tableStyleId>{D4DF8AAD-9E70-4E34-A95D-DD85CADF8C0F}</a:tableStyleId>
              </a:tblPr>
              <a:tblGrid>
                <a:gridCol w="3055675"/>
                <a:gridCol w="5072050"/>
              </a:tblGrid>
              <a:tr h="347750">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Arial"/>
                          <a:ea typeface="Arial"/>
                          <a:cs typeface="Arial"/>
                          <a:sym typeface="Arial"/>
                        </a:rPr>
                        <a:t>Stack</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005BBB"/>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Arial"/>
                          <a:ea typeface="Arial"/>
                          <a:cs typeface="Arial"/>
                          <a:sym typeface="Arial"/>
                        </a:rPr>
                        <a:t>Functionality</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005BBB"/>
                    </a:solidFill>
                  </a:tcPr>
                </a:tc>
              </a:tr>
              <a:tr h="347750">
                <a:tc>
                  <a:txBody>
                    <a:bodyPr/>
                    <a:lstStyle/>
                    <a:p>
                      <a:pPr indent="0" lvl="0" marL="0" marR="0" rtl="0" algn="l">
                        <a:lnSpc>
                          <a:spcPct val="100000"/>
                        </a:lnSpc>
                        <a:spcBef>
                          <a:spcPts val="0"/>
                        </a:spcBef>
                        <a:spcAft>
                          <a:spcPts val="0"/>
                        </a:spcAft>
                        <a:buNone/>
                      </a:pPr>
                      <a:r>
                        <a:rPr b="0" lang="en-US" sz="1800" u="none" cap="none" strike="noStrike">
                          <a:solidFill>
                            <a:srgbClr val="666666"/>
                          </a:solidFill>
                          <a:latin typeface="Arial"/>
                          <a:ea typeface="Arial"/>
                          <a:cs typeface="Arial"/>
                          <a:sym typeface="Arial"/>
                        </a:rPr>
                        <a:t>React Js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AD0E7"/>
                    </a:solidFill>
                  </a:tcPr>
                </a:tc>
                <a:tc>
                  <a:txBody>
                    <a:bodyPr/>
                    <a:lstStyle/>
                    <a:p>
                      <a:pPr indent="0" lvl="0" marL="0" marR="0" rtl="0" algn="l">
                        <a:lnSpc>
                          <a:spcPct val="100000"/>
                        </a:lnSpc>
                        <a:spcBef>
                          <a:spcPts val="0"/>
                        </a:spcBef>
                        <a:spcAft>
                          <a:spcPts val="0"/>
                        </a:spcAft>
                        <a:buNone/>
                      </a:pPr>
                      <a:r>
                        <a:rPr b="0" lang="en-US" sz="1800" u="none" cap="none" strike="noStrike">
                          <a:solidFill>
                            <a:srgbClr val="666666"/>
                          </a:solidFill>
                          <a:latin typeface="Arial"/>
                          <a:ea typeface="Arial"/>
                          <a:cs typeface="Arial"/>
                          <a:sym typeface="Arial"/>
                        </a:rPr>
                        <a:t>Create UI Interface</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AD0E7"/>
                    </a:solidFill>
                  </a:tcPr>
                </a:tc>
              </a:tr>
              <a:tr h="347750">
                <a:tc>
                  <a:txBody>
                    <a:bodyPr/>
                    <a:lstStyle/>
                    <a:p>
                      <a:pPr indent="0" lvl="0" marL="0" marR="0" rtl="0" algn="l">
                        <a:lnSpc>
                          <a:spcPct val="100000"/>
                        </a:lnSpc>
                        <a:spcBef>
                          <a:spcPts val="0"/>
                        </a:spcBef>
                        <a:spcAft>
                          <a:spcPts val="0"/>
                        </a:spcAft>
                        <a:buNone/>
                      </a:pPr>
                      <a:r>
                        <a:rPr b="0" lang="en-US" sz="1800" u="none" cap="none" strike="noStrike">
                          <a:solidFill>
                            <a:srgbClr val="666666"/>
                          </a:solidFill>
                          <a:latin typeface="Arial"/>
                          <a:ea typeface="Arial"/>
                          <a:cs typeface="Arial"/>
                          <a:sym typeface="Arial"/>
                        </a:rPr>
                        <a:t>HTML &amp; CSS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6E9F3"/>
                    </a:solidFill>
                  </a:tcPr>
                </a:tc>
                <a:tc>
                  <a:txBody>
                    <a:bodyPr/>
                    <a:lstStyle/>
                    <a:p>
                      <a:pPr indent="0" lvl="0" marL="0" marR="0" rtl="0" algn="l">
                        <a:lnSpc>
                          <a:spcPct val="100000"/>
                        </a:lnSpc>
                        <a:spcBef>
                          <a:spcPts val="0"/>
                        </a:spcBef>
                        <a:spcAft>
                          <a:spcPts val="0"/>
                        </a:spcAft>
                        <a:buNone/>
                      </a:pPr>
                      <a:r>
                        <a:rPr b="0" lang="en-US" sz="1800" u="none" cap="none" strike="noStrike">
                          <a:solidFill>
                            <a:srgbClr val="666666"/>
                          </a:solidFill>
                          <a:latin typeface="Arial"/>
                          <a:ea typeface="Arial"/>
                          <a:cs typeface="Arial"/>
                          <a:sym typeface="Arial"/>
                        </a:rPr>
                        <a:t>Build UI framework and Styling</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6E9F3"/>
                    </a:solidFill>
                  </a:tcPr>
                </a:tc>
              </a:tr>
              <a:tr h="347750">
                <a:tc>
                  <a:txBody>
                    <a:bodyPr/>
                    <a:lstStyle/>
                    <a:p>
                      <a:pPr indent="0" lvl="0" marL="0" marR="0" rtl="0" algn="l">
                        <a:lnSpc>
                          <a:spcPct val="100000"/>
                        </a:lnSpc>
                        <a:spcBef>
                          <a:spcPts val="0"/>
                        </a:spcBef>
                        <a:spcAft>
                          <a:spcPts val="0"/>
                        </a:spcAft>
                        <a:buNone/>
                      </a:pPr>
                      <a:r>
                        <a:rPr b="0" lang="en-US" sz="1800" u="none" cap="none" strike="noStrike">
                          <a:solidFill>
                            <a:srgbClr val="666666"/>
                          </a:solidFill>
                          <a:latin typeface="Arial"/>
                          <a:ea typeface="Arial"/>
                          <a:cs typeface="Arial"/>
                          <a:sym typeface="Arial"/>
                        </a:rPr>
                        <a:t>JavaScript</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AD0E7"/>
                    </a:solidFill>
                  </a:tcPr>
                </a:tc>
                <a:tc>
                  <a:txBody>
                    <a:bodyPr/>
                    <a:lstStyle/>
                    <a:p>
                      <a:pPr indent="0" lvl="0" marL="0" marR="0" rtl="0" algn="l">
                        <a:lnSpc>
                          <a:spcPct val="100000"/>
                        </a:lnSpc>
                        <a:spcBef>
                          <a:spcPts val="0"/>
                        </a:spcBef>
                        <a:spcAft>
                          <a:spcPts val="0"/>
                        </a:spcAft>
                        <a:buNone/>
                      </a:pPr>
                      <a:r>
                        <a:rPr b="0" lang="en-US" sz="1800" u="none" cap="none" strike="noStrike">
                          <a:solidFill>
                            <a:srgbClr val="666666"/>
                          </a:solidFill>
                          <a:latin typeface="Arial"/>
                          <a:ea typeface="Arial"/>
                          <a:cs typeface="Arial"/>
                          <a:sym typeface="Arial"/>
                        </a:rPr>
                        <a:t>Dynamic content update</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AD0E7"/>
                    </a:solidFill>
                  </a:tcPr>
                </a:tc>
              </a:tr>
            </a:tbl>
          </a:graphicData>
        </a:graphic>
      </p:graphicFrame>
      <p:graphicFrame>
        <p:nvGraphicFramePr>
          <p:cNvPr id="296" name="Google Shape;296;p68"/>
          <p:cNvGraphicFramePr/>
          <p:nvPr/>
        </p:nvGraphicFramePr>
        <p:xfrm>
          <a:off x="567000" y="4872960"/>
          <a:ext cx="3000000" cy="3000000"/>
        </p:xfrm>
        <a:graphic>
          <a:graphicData uri="http://schemas.openxmlformats.org/drawingml/2006/table">
            <a:tbl>
              <a:tblPr>
                <a:noFill/>
                <a:tableStyleId>{D4DF8AAD-9E70-4E34-A95D-DD85CADF8C0F}</a:tableStyleId>
              </a:tblPr>
              <a:tblGrid>
                <a:gridCol w="3055675"/>
                <a:gridCol w="5072050"/>
              </a:tblGrid>
              <a:tr h="370800">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Arial"/>
                          <a:ea typeface="Arial"/>
                          <a:cs typeface="Arial"/>
                          <a:sym typeface="Arial"/>
                        </a:rPr>
                        <a:t>Stack</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005BBB"/>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Arial"/>
                          <a:ea typeface="Arial"/>
                          <a:cs typeface="Arial"/>
                          <a:sym typeface="Arial"/>
                        </a:rPr>
                        <a:t>Functionality</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005BBB"/>
                    </a:solidFill>
                  </a:tcPr>
                </a:tc>
              </a:tr>
              <a:tr h="370800">
                <a:tc>
                  <a:txBody>
                    <a:bodyPr/>
                    <a:lstStyle/>
                    <a:p>
                      <a:pPr indent="0" lvl="0" marL="0" marR="0" rtl="0" algn="l">
                        <a:lnSpc>
                          <a:spcPct val="100000"/>
                        </a:lnSpc>
                        <a:spcBef>
                          <a:spcPts val="0"/>
                        </a:spcBef>
                        <a:spcAft>
                          <a:spcPts val="0"/>
                        </a:spcAft>
                        <a:buNone/>
                      </a:pPr>
                      <a:r>
                        <a:rPr b="0" lang="en-US" sz="1800" u="none" cap="none" strike="noStrike">
                          <a:solidFill>
                            <a:srgbClr val="666666"/>
                          </a:solidFill>
                          <a:latin typeface="Arial"/>
                          <a:ea typeface="Arial"/>
                          <a:cs typeface="Arial"/>
                          <a:sym typeface="Arial"/>
                        </a:rPr>
                        <a:t>Python</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AD0E7"/>
                    </a:solidFill>
                  </a:tcPr>
                </a:tc>
                <a:tc>
                  <a:txBody>
                    <a:bodyPr/>
                    <a:lstStyle/>
                    <a:p>
                      <a:pPr indent="0" lvl="0" marL="0" marR="0" rtl="0" algn="l">
                        <a:lnSpc>
                          <a:spcPct val="100000"/>
                        </a:lnSpc>
                        <a:spcBef>
                          <a:spcPts val="0"/>
                        </a:spcBef>
                        <a:spcAft>
                          <a:spcPts val="0"/>
                        </a:spcAft>
                        <a:buNone/>
                      </a:pPr>
                      <a:r>
                        <a:rPr b="0" lang="en-US" sz="1800" u="none" cap="none" strike="noStrike">
                          <a:solidFill>
                            <a:srgbClr val="666666"/>
                          </a:solidFill>
                          <a:latin typeface="Arial"/>
                          <a:ea typeface="Arial"/>
                          <a:cs typeface="Arial"/>
                          <a:sym typeface="Arial"/>
                        </a:rPr>
                        <a:t>Develop backend </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AD0E7"/>
                    </a:solidFill>
                  </a:tcPr>
                </a:tc>
              </a:tr>
              <a:tr h="370800">
                <a:tc>
                  <a:txBody>
                    <a:bodyPr/>
                    <a:lstStyle/>
                    <a:p>
                      <a:pPr indent="0" lvl="0" marL="0" marR="0" rtl="0" algn="l">
                        <a:lnSpc>
                          <a:spcPct val="100000"/>
                        </a:lnSpc>
                        <a:spcBef>
                          <a:spcPts val="0"/>
                        </a:spcBef>
                        <a:spcAft>
                          <a:spcPts val="0"/>
                        </a:spcAft>
                        <a:buNone/>
                      </a:pPr>
                      <a:r>
                        <a:rPr b="0" lang="en-US" sz="1800" u="none" cap="none" strike="noStrike">
                          <a:solidFill>
                            <a:srgbClr val="666666"/>
                          </a:solidFill>
                          <a:latin typeface="Arial"/>
                          <a:ea typeface="Arial"/>
                          <a:cs typeface="Arial"/>
                          <a:sym typeface="Arial"/>
                        </a:rPr>
                        <a:t>Django REST API</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6E9F3"/>
                    </a:solidFill>
                  </a:tcPr>
                </a:tc>
                <a:tc>
                  <a:txBody>
                    <a:bodyPr/>
                    <a:lstStyle/>
                    <a:p>
                      <a:pPr indent="0" lvl="0" marL="0" marR="0" rtl="0" algn="l">
                        <a:lnSpc>
                          <a:spcPct val="100000"/>
                        </a:lnSpc>
                        <a:spcBef>
                          <a:spcPts val="0"/>
                        </a:spcBef>
                        <a:spcAft>
                          <a:spcPts val="0"/>
                        </a:spcAft>
                        <a:buNone/>
                      </a:pPr>
                      <a:r>
                        <a:rPr b="0" lang="en-US" sz="1800" u="none" cap="none" strike="noStrike">
                          <a:solidFill>
                            <a:srgbClr val="666666"/>
                          </a:solidFill>
                          <a:latin typeface="Arial"/>
                          <a:ea typeface="Arial"/>
                          <a:cs typeface="Arial"/>
                          <a:sym typeface="Arial"/>
                        </a:rPr>
                        <a:t>Create and manage REST APIs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6E9F3"/>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9"/>
          <p:cNvSpPr txBox="1"/>
          <p:nvPr/>
        </p:nvSpPr>
        <p:spPr>
          <a:xfrm>
            <a:off x="567000" y="609120"/>
            <a:ext cx="695124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Data </a:t>
            </a:r>
            <a:r>
              <a:rPr lang="en-US" sz="3600">
                <a:solidFill>
                  <a:srgbClr val="005BBB"/>
                </a:solidFill>
                <a:latin typeface="Georgia"/>
                <a:ea typeface="Georgia"/>
                <a:cs typeface="Georgia"/>
                <a:sym typeface="Georgia"/>
              </a:rPr>
              <a:t>Sources</a:t>
            </a:r>
            <a:endParaRPr b="0" i="0" sz="3600" u="none" cap="none" strike="noStrike">
              <a:solidFill>
                <a:srgbClr val="000000"/>
              </a:solidFill>
              <a:latin typeface="Arial"/>
              <a:ea typeface="Arial"/>
              <a:cs typeface="Arial"/>
              <a:sym typeface="Arial"/>
            </a:endParaRPr>
          </a:p>
        </p:txBody>
      </p:sp>
      <p:sp>
        <p:nvSpPr>
          <p:cNvPr id="302" name="Google Shape;302;p69"/>
          <p:cNvSpPr txBox="1"/>
          <p:nvPr/>
        </p:nvSpPr>
        <p:spPr>
          <a:xfrm>
            <a:off x="567000" y="2185550"/>
            <a:ext cx="10496700" cy="3967800"/>
          </a:xfrm>
          <a:prstGeom prst="rect">
            <a:avLst/>
          </a:prstGeom>
          <a:noFill/>
          <a:ln>
            <a:noFill/>
          </a:ln>
        </p:spPr>
        <p:txBody>
          <a:bodyPr anchorCtr="0" anchor="t" bIns="45700" lIns="91425" spcFirstLastPara="1" rIns="91425" wrap="square" tIns="45700">
            <a:noAutofit/>
          </a:bodyPr>
          <a:lstStyle/>
          <a:p>
            <a:pPr indent="-342900" lvl="0" marL="457200" marR="0" rtl="0" algn="l">
              <a:lnSpc>
                <a:spcPct val="130000"/>
              </a:lnSpc>
              <a:spcBef>
                <a:spcPts val="601"/>
              </a:spcBef>
              <a:spcAft>
                <a:spcPts val="0"/>
              </a:spcAft>
              <a:buSzPts val="1800"/>
              <a:buChar char="●"/>
            </a:pPr>
            <a:r>
              <a:rPr lang="en-US" sz="1800"/>
              <a:t>The primary data source is the input image provided by the user which needs to be edited. </a:t>
            </a:r>
            <a:endParaRPr sz="1800"/>
          </a:p>
          <a:p>
            <a:pPr indent="-342900" lvl="0" marL="457200" marR="0" rtl="0" algn="l">
              <a:lnSpc>
                <a:spcPct val="130000"/>
              </a:lnSpc>
              <a:spcBef>
                <a:spcPts val="0"/>
              </a:spcBef>
              <a:spcAft>
                <a:spcPts val="0"/>
              </a:spcAft>
              <a:buSzPts val="1800"/>
              <a:buChar char="●"/>
            </a:pPr>
            <a:r>
              <a:rPr lang="en-US" sz="1800"/>
              <a:t>Input images will not be stored anywhere.</a:t>
            </a:r>
            <a:endParaRPr sz="1800"/>
          </a:p>
          <a:p>
            <a:pPr indent="-342900" lvl="0" marL="457200" marR="0" rtl="0" algn="l">
              <a:lnSpc>
                <a:spcPct val="130000"/>
              </a:lnSpc>
              <a:spcBef>
                <a:spcPts val="0"/>
              </a:spcBef>
              <a:spcAft>
                <a:spcPts val="0"/>
              </a:spcAft>
              <a:buSzPts val="1800"/>
              <a:buChar char="●"/>
            </a:pPr>
            <a:r>
              <a:rPr lang="en-US" sz="1800"/>
              <a:t>A single relation will be employed to record user activity with various features of the application, as follows</a:t>
            </a:r>
            <a:endParaRPr sz="1800"/>
          </a:p>
          <a:p>
            <a:pPr indent="0" lvl="0" marL="0" marR="0" rtl="0" algn="l">
              <a:lnSpc>
                <a:spcPct val="130000"/>
              </a:lnSpc>
              <a:spcBef>
                <a:spcPts val="601"/>
              </a:spcBef>
              <a:spcAft>
                <a:spcPts val="0"/>
              </a:spcAft>
              <a:buClr>
                <a:schemeClr val="dk1"/>
              </a:buClr>
              <a:buSzPts val="1100"/>
              <a:buFont typeface="Arial"/>
              <a:buNone/>
            </a:pPr>
            <a:r>
              <a:t/>
            </a:r>
            <a:endParaRPr sz="1800"/>
          </a:p>
          <a:p>
            <a:pPr indent="0" lvl="0" marL="0" marR="0" rtl="0" algn="l">
              <a:lnSpc>
                <a:spcPct val="130000"/>
              </a:lnSpc>
              <a:spcBef>
                <a:spcPts val="601"/>
              </a:spcBef>
              <a:spcAft>
                <a:spcPts val="0"/>
              </a:spcAft>
              <a:buNone/>
            </a:pPr>
            <a:r>
              <a:t/>
            </a:r>
            <a:endParaRPr sz="1800"/>
          </a:p>
          <a:p>
            <a:pPr indent="0" lvl="0" marL="0" marR="0" rtl="0" algn="l">
              <a:lnSpc>
                <a:spcPct val="130000"/>
              </a:lnSpc>
              <a:spcBef>
                <a:spcPts val="601"/>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rPr b="0" i="0" lang="en-US" sz="1800" u="none" cap="none" strike="noStrike">
                <a:solidFill>
                  <a:srgbClr val="666666"/>
                </a:solidFill>
                <a:latin typeface="Arial"/>
                <a:ea typeface="Arial"/>
                <a:cs typeface="Arial"/>
                <a:sym typeface="Arial"/>
              </a:rPr>
              <a:t>Data </a:t>
            </a:r>
            <a:r>
              <a:rPr lang="en-US" sz="1800">
                <a:solidFill>
                  <a:srgbClr val="666666"/>
                </a:solidFill>
              </a:rPr>
              <a:t>will be deleted after </a:t>
            </a:r>
            <a:r>
              <a:rPr b="0" i="0" lang="en-US" sz="1800" u="none" cap="none" strike="noStrike">
                <a:solidFill>
                  <a:srgbClr val="666666"/>
                </a:solidFill>
                <a:latin typeface="Arial"/>
                <a:ea typeface="Arial"/>
                <a:cs typeface="Arial"/>
                <a:sym typeface="Arial"/>
              </a:rPr>
              <a:t>24 hours.</a:t>
            </a:r>
            <a:endParaRPr b="0" i="0" sz="1800" u="none" cap="none" strike="noStrike">
              <a:solidFill>
                <a:srgbClr val="000000"/>
              </a:solidFill>
              <a:latin typeface="Arial"/>
              <a:ea typeface="Arial"/>
              <a:cs typeface="Arial"/>
              <a:sym typeface="Arial"/>
            </a:endParaRPr>
          </a:p>
        </p:txBody>
      </p:sp>
      <p:sp>
        <p:nvSpPr>
          <p:cNvPr id="303" name="Google Shape;303;p69"/>
          <p:cNvSpPr txBox="1"/>
          <p:nvPr/>
        </p:nvSpPr>
        <p:spPr>
          <a:xfrm>
            <a:off x="7574400" y="6319800"/>
            <a:ext cx="41144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Times New Roman"/>
              <a:ea typeface="Times New Roman"/>
              <a:cs typeface="Times New Roman"/>
              <a:sym typeface="Times New Roman"/>
            </a:endParaRPr>
          </a:p>
        </p:txBody>
      </p:sp>
      <p:graphicFrame>
        <p:nvGraphicFramePr>
          <p:cNvPr id="304" name="Google Shape;304;p69"/>
          <p:cNvGraphicFramePr/>
          <p:nvPr/>
        </p:nvGraphicFramePr>
        <p:xfrm>
          <a:off x="985780" y="3593155"/>
          <a:ext cx="3000000" cy="3000000"/>
        </p:xfrm>
        <a:graphic>
          <a:graphicData uri="http://schemas.openxmlformats.org/drawingml/2006/table">
            <a:tbl>
              <a:tblPr>
                <a:noFill/>
                <a:tableStyleId>{D4DF8AAD-9E70-4E34-A95D-DD85CADF8C0F}</a:tableStyleId>
              </a:tblPr>
              <a:tblGrid>
                <a:gridCol w="1301400"/>
                <a:gridCol w="1611000"/>
                <a:gridCol w="2011675"/>
              </a:tblGrid>
              <a:tr h="370800">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Arial"/>
                          <a:ea typeface="Arial"/>
                          <a:cs typeface="Arial"/>
                          <a:sym typeface="Arial"/>
                        </a:rPr>
                        <a:t>ID</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005BBB"/>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Arial"/>
                          <a:ea typeface="Arial"/>
                          <a:cs typeface="Arial"/>
                          <a:sym typeface="Arial"/>
                        </a:rPr>
                        <a:t>Features</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005BBB"/>
                    </a:solidFill>
                  </a:tcPr>
                </a:tc>
                <a:tc>
                  <a:txBody>
                    <a:bodyPr/>
                    <a:lstStyle/>
                    <a:p>
                      <a:pPr indent="0" lvl="0" marL="0" marR="0" rtl="0" algn="l">
                        <a:lnSpc>
                          <a:spcPct val="100000"/>
                        </a:lnSpc>
                        <a:spcBef>
                          <a:spcPts val="0"/>
                        </a:spcBef>
                        <a:spcAft>
                          <a:spcPts val="0"/>
                        </a:spcAft>
                        <a:buNone/>
                      </a:pPr>
                      <a:r>
                        <a:rPr b="1" lang="en-US" sz="1800" u="none" cap="none" strike="noStrike">
                          <a:solidFill>
                            <a:srgbClr val="FFFFFF"/>
                          </a:solidFill>
                          <a:latin typeface="Arial"/>
                          <a:ea typeface="Arial"/>
                          <a:cs typeface="Arial"/>
                          <a:sym typeface="Arial"/>
                        </a:rPr>
                        <a:t>Count</a:t>
                      </a:r>
                      <a:endParaRPr b="0" sz="1800" u="none" cap="none" strike="noStrike">
                        <a:latin typeface="Arial"/>
                        <a:ea typeface="Arial"/>
                        <a:cs typeface="Arial"/>
                        <a:sym typeface="Arial"/>
                      </a:endParaRPr>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38150">
                      <a:solidFill>
                        <a:srgbClr val="FFFFFF"/>
                      </a:solidFill>
                      <a:prstDash val="solid"/>
                      <a:round/>
                      <a:headEnd len="sm" w="sm" type="none"/>
                      <a:tailEnd len="sm" w="sm" type="none"/>
                    </a:lnB>
                    <a:solidFill>
                      <a:srgbClr val="005BBB"/>
                    </a:solidFill>
                  </a:tcPr>
                </a:tc>
              </a:tr>
              <a:tr h="370800">
                <a:tc>
                  <a:txBody>
                    <a:bodyPr/>
                    <a:lstStyle/>
                    <a:p>
                      <a:pPr indent="0" lvl="0" marL="0" marR="0" rtl="0" algn="l">
                        <a:spcBef>
                          <a:spcPts val="0"/>
                        </a:spcBef>
                        <a:spcAft>
                          <a:spcPts val="0"/>
                        </a:spcAft>
                        <a:buNone/>
                      </a:pPr>
                      <a:r>
                        <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AD0E7"/>
                    </a:solidFill>
                  </a:tcPr>
                </a:tc>
                <a:tc>
                  <a:txBody>
                    <a:bodyPr/>
                    <a:lstStyle/>
                    <a:p>
                      <a:pPr indent="0" lvl="0" marL="0" marR="0" rtl="0" algn="l">
                        <a:spcBef>
                          <a:spcPts val="0"/>
                        </a:spcBef>
                        <a:spcAft>
                          <a:spcPts val="0"/>
                        </a:spcAft>
                        <a:buNone/>
                      </a:pPr>
                      <a:r>
                        <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AD0E7"/>
                    </a:solidFill>
                  </a:tcPr>
                </a:tc>
                <a:tc>
                  <a:txBody>
                    <a:bodyPr/>
                    <a:lstStyle/>
                    <a:p>
                      <a:pPr indent="0" lvl="0" marL="0" marR="0" rtl="0" algn="l">
                        <a:spcBef>
                          <a:spcPts val="0"/>
                        </a:spcBef>
                        <a:spcAft>
                          <a:spcPts val="0"/>
                        </a:spcAft>
                        <a:buNone/>
                      </a:pPr>
                      <a:r>
                        <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38150">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CAD0E7"/>
                    </a:solidFill>
                  </a:tcPr>
                </a:tc>
              </a:tr>
              <a:tr h="370800">
                <a:tc>
                  <a:txBody>
                    <a:bodyPr/>
                    <a:lstStyle/>
                    <a:p>
                      <a:pPr indent="0" lvl="0" marL="0" marR="0" rtl="0" algn="l">
                        <a:spcBef>
                          <a:spcPts val="0"/>
                        </a:spcBef>
                        <a:spcAft>
                          <a:spcPts val="0"/>
                        </a:spcAft>
                        <a:buNone/>
                      </a:pPr>
                      <a:r>
                        <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6E9F3"/>
                    </a:solidFill>
                  </a:tcPr>
                </a:tc>
                <a:tc>
                  <a:txBody>
                    <a:bodyPr/>
                    <a:lstStyle/>
                    <a:p>
                      <a:pPr indent="0" lvl="0" marL="0" marR="0" rtl="0" algn="l">
                        <a:spcBef>
                          <a:spcPts val="0"/>
                        </a:spcBef>
                        <a:spcAft>
                          <a:spcPts val="0"/>
                        </a:spcAft>
                        <a:buNone/>
                      </a:pPr>
                      <a:r>
                        <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6E9F3"/>
                    </a:solidFill>
                  </a:tcPr>
                </a:tc>
                <a:tc>
                  <a:txBody>
                    <a:bodyPr/>
                    <a:lstStyle/>
                    <a:p>
                      <a:pPr indent="0" lvl="0" marL="0" marR="0" rtl="0" algn="l">
                        <a:spcBef>
                          <a:spcPts val="0"/>
                        </a:spcBef>
                        <a:spcAft>
                          <a:spcPts val="0"/>
                        </a:spcAft>
                        <a:buNone/>
                      </a:pPr>
                      <a:r>
                        <a:t/>
                      </a:r>
                      <a:endParaRPr sz="1800"/>
                    </a:p>
                  </a:txBody>
                  <a:tcPr marT="45725" marB="45725" marR="91450" marL="91450">
                    <a:lnL cap="flat" cmpd="sng" w="12225">
                      <a:solidFill>
                        <a:srgbClr val="FFFFFF"/>
                      </a:solidFill>
                      <a:prstDash val="solid"/>
                      <a:round/>
                      <a:headEnd len="sm" w="sm" type="none"/>
                      <a:tailEnd len="sm" w="sm" type="none"/>
                    </a:lnL>
                    <a:lnR cap="flat" cmpd="sng" w="12225">
                      <a:solidFill>
                        <a:srgbClr val="FFFFFF"/>
                      </a:solidFill>
                      <a:prstDash val="solid"/>
                      <a:round/>
                      <a:headEnd len="sm" w="sm" type="none"/>
                      <a:tailEnd len="sm" w="sm" type="none"/>
                    </a:lnR>
                    <a:lnT cap="flat" cmpd="sng" w="12225">
                      <a:solidFill>
                        <a:srgbClr val="FFFFFF"/>
                      </a:solidFill>
                      <a:prstDash val="solid"/>
                      <a:round/>
                      <a:headEnd len="sm" w="sm" type="none"/>
                      <a:tailEnd len="sm" w="sm" type="none"/>
                    </a:lnT>
                    <a:lnB cap="flat" cmpd="sng" w="12225">
                      <a:solidFill>
                        <a:srgbClr val="FFFFFF"/>
                      </a:solidFill>
                      <a:prstDash val="solid"/>
                      <a:round/>
                      <a:headEnd len="sm" w="sm" type="none"/>
                      <a:tailEnd len="sm" w="sm" type="none"/>
                    </a:lnB>
                    <a:solidFill>
                      <a:srgbClr val="E6E9F3"/>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70"/>
          <p:cNvSpPr txBox="1"/>
          <p:nvPr/>
        </p:nvSpPr>
        <p:spPr>
          <a:xfrm>
            <a:off x="567000" y="853920"/>
            <a:ext cx="695124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MVC Architecture</a:t>
            </a:r>
            <a:endParaRPr b="0" i="0" sz="3600" u="none" cap="none" strike="noStrike">
              <a:solidFill>
                <a:srgbClr val="000000"/>
              </a:solidFill>
              <a:latin typeface="Arial"/>
              <a:ea typeface="Arial"/>
              <a:cs typeface="Arial"/>
              <a:sym typeface="Arial"/>
            </a:endParaRPr>
          </a:p>
        </p:txBody>
      </p:sp>
      <p:sp>
        <p:nvSpPr>
          <p:cNvPr id="311" name="Google Shape;311;p70"/>
          <p:cNvSpPr txBox="1"/>
          <p:nvPr/>
        </p:nvSpPr>
        <p:spPr>
          <a:xfrm>
            <a:off x="567000" y="2185560"/>
            <a:ext cx="11360520" cy="453852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None/>
            </a:pPr>
            <a:r>
              <a:rPr b="0" i="0" lang="en-US" sz="1800" u="none" cap="none" strike="noStrike">
                <a:solidFill>
                  <a:srgbClr val="666666"/>
                </a:solidFill>
                <a:latin typeface="Arial"/>
                <a:ea typeface="Arial"/>
                <a:cs typeface="Arial"/>
                <a:sym typeface="Arial"/>
              </a:rPr>
              <a:t>MVC stands for Model-View-Controller. The MVC model is based on the idea of separating the application into three interconnected components.</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rPr b="1" i="0" lang="en-US" sz="1800" u="none" cap="none" strike="noStrike">
                <a:solidFill>
                  <a:srgbClr val="666666"/>
                </a:solidFill>
                <a:latin typeface="Arial"/>
                <a:ea typeface="Arial"/>
                <a:cs typeface="Arial"/>
                <a:sym typeface="Arial"/>
              </a:rPr>
              <a:t>Model:</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rPr b="0" i="0" lang="en-US" sz="1800" u="none" cap="none" strike="noStrike">
                <a:solidFill>
                  <a:srgbClr val="666666"/>
                </a:solidFill>
                <a:latin typeface="Arial"/>
                <a:ea typeface="Arial"/>
                <a:cs typeface="Arial"/>
                <a:sym typeface="Arial"/>
              </a:rPr>
              <a:t>The Model component represents the application data and business logic. </a:t>
            </a:r>
            <a:endParaRPr b="0" i="0" sz="1800" u="none" cap="none" strike="noStrike">
              <a:solidFill>
                <a:srgbClr val="000000"/>
              </a:solidFill>
              <a:latin typeface="Arial"/>
              <a:ea typeface="Arial"/>
              <a:cs typeface="Arial"/>
              <a:sym typeface="Arial"/>
            </a:endParaRPr>
          </a:p>
          <a:p>
            <a:pPr indent="-365400" lvl="0" marL="457200" marR="0" rtl="0" algn="l">
              <a:lnSpc>
                <a:spcPct val="130000"/>
              </a:lnSpc>
              <a:spcBef>
                <a:spcPts val="601"/>
              </a:spcBef>
              <a:spcAft>
                <a:spcPts val="0"/>
              </a:spcAft>
              <a:buClr>
                <a:srgbClr val="005BBB"/>
              </a:buClr>
              <a:buSzPts val="1800"/>
              <a:buFont typeface="Arial"/>
              <a:buChar char="•"/>
            </a:pPr>
            <a:r>
              <a:rPr b="0" i="0" lang="en-US" sz="1800" u="none" cap="none" strike="noStrike">
                <a:solidFill>
                  <a:srgbClr val="666666"/>
                </a:solidFill>
                <a:latin typeface="Arial"/>
                <a:ea typeface="Arial"/>
                <a:cs typeface="Arial"/>
                <a:sym typeface="Arial"/>
              </a:rPr>
              <a:t>Managing Data (Create, Update, Delete)</a:t>
            </a:r>
            <a:endParaRPr b="0" i="0" sz="1800" u="none" cap="none" strike="noStrike">
              <a:solidFill>
                <a:srgbClr val="000000"/>
              </a:solidFill>
              <a:latin typeface="Arial"/>
              <a:ea typeface="Arial"/>
              <a:cs typeface="Arial"/>
              <a:sym typeface="Arial"/>
            </a:endParaRPr>
          </a:p>
          <a:p>
            <a:pPr indent="-365400" lvl="0" marL="457200" marR="0" rtl="0" algn="l">
              <a:lnSpc>
                <a:spcPct val="130000"/>
              </a:lnSpc>
              <a:spcBef>
                <a:spcPts val="0"/>
              </a:spcBef>
              <a:spcAft>
                <a:spcPts val="0"/>
              </a:spcAft>
              <a:buClr>
                <a:srgbClr val="005BBB"/>
              </a:buClr>
              <a:buSzPts val="1800"/>
              <a:buFont typeface="Arial"/>
              <a:buChar char="•"/>
            </a:pPr>
            <a:r>
              <a:rPr b="0" i="0" lang="en-US" sz="1800" u="none" cap="none" strike="noStrike">
                <a:solidFill>
                  <a:srgbClr val="666666"/>
                </a:solidFill>
                <a:latin typeface="Arial"/>
                <a:ea typeface="Arial"/>
                <a:cs typeface="Arial"/>
                <a:sym typeface="Arial"/>
              </a:rPr>
              <a:t>Preprocessing User Input </a:t>
            </a:r>
            <a:endParaRPr b="0" i="0" sz="1800" u="none" cap="none" strike="noStrike">
              <a:solidFill>
                <a:srgbClr val="000000"/>
              </a:solidFill>
              <a:latin typeface="Arial"/>
              <a:ea typeface="Arial"/>
              <a:cs typeface="Arial"/>
              <a:sym typeface="Arial"/>
            </a:endParaRPr>
          </a:p>
          <a:p>
            <a:pPr indent="-365400" lvl="0" marL="457200" marR="0" rtl="0" algn="l">
              <a:lnSpc>
                <a:spcPct val="130000"/>
              </a:lnSpc>
              <a:spcBef>
                <a:spcPts val="0"/>
              </a:spcBef>
              <a:spcAft>
                <a:spcPts val="0"/>
              </a:spcAft>
              <a:buClr>
                <a:srgbClr val="005BBB"/>
              </a:buClr>
              <a:buSzPts val="1800"/>
              <a:buFont typeface="Arial"/>
              <a:buChar char="•"/>
            </a:pPr>
            <a:r>
              <a:rPr b="0" i="0" lang="en-US" sz="1800" u="none" cap="none" strike="noStrike">
                <a:solidFill>
                  <a:srgbClr val="666666"/>
                </a:solidFill>
                <a:latin typeface="Arial"/>
                <a:ea typeface="Arial"/>
                <a:cs typeface="Arial"/>
                <a:sym typeface="Arial"/>
              </a:rPr>
              <a:t>Perform Necessary Calculations.</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rPr b="1" i="0" lang="en-US" sz="1800" u="none" cap="none" strike="noStrike">
                <a:solidFill>
                  <a:srgbClr val="666666"/>
                </a:solidFill>
                <a:latin typeface="Arial"/>
                <a:ea typeface="Arial"/>
                <a:cs typeface="Arial"/>
                <a:sym typeface="Arial"/>
              </a:rPr>
              <a:t>View:</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rPr b="0" i="0" lang="en-US" sz="1800" u="none" cap="none" strike="noStrike">
                <a:solidFill>
                  <a:srgbClr val="666666"/>
                </a:solidFill>
                <a:latin typeface="Arial"/>
                <a:ea typeface="Arial"/>
                <a:cs typeface="Arial"/>
                <a:sym typeface="Arial"/>
              </a:rPr>
              <a:t>The View Component is responsible for rendering the data from the model in a way i.e  appropriate to the user . and also provides user interface and interacts with the user.</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71"/>
          <p:cNvSpPr txBox="1"/>
          <p:nvPr/>
        </p:nvSpPr>
        <p:spPr>
          <a:xfrm>
            <a:off x="567000" y="853920"/>
            <a:ext cx="695124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MVC Architecture</a:t>
            </a:r>
            <a:endParaRPr b="0" i="0" sz="3600" u="none" cap="none" strike="noStrike">
              <a:solidFill>
                <a:srgbClr val="000000"/>
              </a:solidFill>
              <a:latin typeface="Arial"/>
              <a:ea typeface="Arial"/>
              <a:cs typeface="Arial"/>
              <a:sym typeface="Arial"/>
            </a:endParaRPr>
          </a:p>
        </p:txBody>
      </p:sp>
      <p:sp>
        <p:nvSpPr>
          <p:cNvPr id="318" name="Google Shape;318;p71"/>
          <p:cNvSpPr txBox="1"/>
          <p:nvPr/>
        </p:nvSpPr>
        <p:spPr>
          <a:xfrm>
            <a:off x="567000" y="2185560"/>
            <a:ext cx="10953720" cy="396792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rPr b="1" i="0" lang="en-US" sz="1800" u="none" cap="none" strike="noStrike">
                <a:solidFill>
                  <a:srgbClr val="666666"/>
                </a:solidFill>
                <a:latin typeface="Arial"/>
                <a:ea typeface="Arial"/>
                <a:cs typeface="Arial"/>
                <a:sym typeface="Arial"/>
              </a:rPr>
              <a:t>Controller:</a:t>
            </a:r>
            <a:endParaRPr b="0" i="0" sz="1800" u="none" cap="none" strike="noStrike">
              <a:solidFill>
                <a:srgbClr val="000000"/>
              </a:solidFill>
              <a:latin typeface="Arial"/>
              <a:ea typeface="Arial"/>
              <a:cs typeface="Arial"/>
              <a:sym typeface="Arial"/>
            </a:endParaRPr>
          </a:p>
          <a:p>
            <a:pPr indent="-365400" lvl="0" marL="457200" marR="0" rtl="0" algn="l">
              <a:lnSpc>
                <a:spcPct val="130000"/>
              </a:lnSpc>
              <a:spcBef>
                <a:spcPts val="601"/>
              </a:spcBef>
              <a:spcAft>
                <a:spcPts val="0"/>
              </a:spcAft>
              <a:buClr>
                <a:srgbClr val="005BBB"/>
              </a:buClr>
              <a:buSzPts val="1800"/>
              <a:buFont typeface="Arial"/>
              <a:buChar char="•"/>
            </a:pPr>
            <a:r>
              <a:rPr b="0" i="0" lang="en-US" sz="1800" u="none" cap="none" strike="noStrike">
                <a:solidFill>
                  <a:srgbClr val="666666"/>
                </a:solidFill>
                <a:latin typeface="Arial"/>
                <a:ea typeface="Arial"/>
                <a:cs typeface="Arial"/>
                <a:sym typeface="Arial"/>
              </a:rPr>
              <a:t>Managing the user input</a:t>
            </a:r>
            <a:endParaRPr b="0" i="0" sz="1800" u="none" cap="none" strike="noStrike">
              <a:solidFill>
                <a:srgbClr val="000000"/>
              </a:solidFill>
              <a:latin typeface="Arial"/>
              <a:ea typeface="Arial"/>
              <a:cs typeface="Arial"/>
              <a:sym typeface="Arial"/>
            </a:endParaRPr>
          </a:p>
          <a:p>
            <a:pPr indent="-365400" lvl="0" marL="457200" marR="0" rtl="0" algn="l">
              <a:lnSpc>
                <a:spcPct val="130000"/>
              </a:lnSpc>
              <a:spcBef>
                <a:spcPts val="0"/>
              </a:spcBef>
              <a:spcAft>
                <a:spcPts val="0"/>
              </a:spcAft>
              <a:buClr>
                <a:srgbClr val="005BBB"/>
              </a:buClr>
              <a:buSzPts val="1800"/>
              <a:buFont typeface="Arial"/>
              <a:buChar char="•"/>
            </a:pPr>
            <a:r>
              <a:rPr b="0" i="0" lang="en-US" sz="1800" u="none" cap="none" strike="noStrike">
                <a:solidFill>
                  <a:srgbClr val="666666"/>
                </a:solidFill>
                <a:latin typeface="Arial"/>
                <a:ea typeface="Arial"/>
                <a:cs typeface="Arial"/>
                <a:sym typeface="Arial"/>
              </a:rPr>
              <a:t>Updates Model and View components as necessary.</a:t>
            </a:r>
            <a:endParaRPr b="0" i="0" sz="1800" u="none" cap="none" strike="noStrike">
              <a:solidFill>
                <a:srgbClr val="000000"/>
              </a:solidFill>
              <a:latin typeface="Arial"/>
              <a:ea typeface="Arial"/>
              <a:cs typeface="Arial"/>
              <a:sym typeface="Arial"/>
            </a:endParaRPr>
          </a:p>
          <a:p>
            <a:pPr indent="-365400" lvl="0" marL="457200" marR="0" rtl="0" algn="l">
              <a:lnSpc>
                <a:spcPct val="130000"/>
              </a:lnSpc>
              <a:spcBef>
                <a:spcPts val="0"/>
              </a:spcBef>
              <a:spcAft>
                <a:spcPts val="0"/>
              </a:spcAft>
              <a:buClr>
                <a:srgbClr val="005BBB"/>
              </a:buClr>
              <a:buSzPts val="1800"/>
              <a:buFont typeface="Arial"/>
              <a:buChar char="•"/>
            </a:pPr>
            <a:r>
              <a:rPr b="0" i="0" lang="en-US" sz="1800" u="none" cap="none" strike="noStrike">
                <a:solidFill>
                  <a:srgbClr val="666666"/>
                </a:solidFill>
                <a:latin typeface="Arial"/>
                <a:ea typeface="Arial"/>
                <a:cs typeface="Arial"/>
                <a:sym typeface="Arial"/>
              </a:rPr>
              <a:t>It simply acts as the intermediary between the model and view and handles requests, interpreting them and updating necessary components.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72"/>
          <p:cNvSpPr txBox="1"/>
          <p:nvPr/>
        </p:nvSpPr>
        <p:spPr>
          <a:xfrm>
            <a:off x="567000" y="853920"/>
            <a:ext cx="695124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MVC Workflow</a:t>
            </a:r>
            <a:endParaRPr b="0" i="0" sz="3600" u="none" cap="none" strike="noStrike">
              <a:solidFill>
                <a:srgbClr val="000000"/>
              </a:solidFill>
              <a:latin typeface="Arial"/>
              <a:ea typeface="Arial"/>
              <a:cs typeface="Arial"/>
              <a:sym typeface="Arial"/>
            </a:endParaRPr>
          </a:p>
        </p:txBody>
      </p:sp>
      <p:sp>
        <p:nvSpPr>
          <p:cNvPr id="325" name="Google Shape;325;p72"/>
          <p:cNvSpPr txBox="1"/>
          <p:nvPr/>
        </p:nvSpPr>
        <p:spPr>
          <a:xfrm>
            <a:off x="567000" y="2185560"/>
            <a:ext cx="10924920" cy="3967920"/>
          </a:xfrm>
          <a:prstGeom prst="rect">
            <a:avLst/>
          </a:prstGeom>
          <a:noFill/>
          <a:ln>
            <a:noFill/>
          </a:ln>
        </p:spPr>
        <p:txBody>
          <a:bodyPr anchorCtr="0" anchor="t" bIns="45700" lIns="91425" spcFirstLastPara="1" rIns="91425" wrap="square" tIns="45700">
            <a:noAutofit/>
          </a:bodyPr>
          <a:lstStyle/>
          <a:p>
            <a:pPr indent="-365400" lvl="0" marL="457200" marR="0" rtl="0" algn="l">
              <a:lnSpc>
                <a:spcPct val="130000"/>
              </a:lnSpc>
              <a:spcBef>
                <a:spcPts val="0"/>
              </a:spcBef>
              <a:spcAft>
                <a:spcPts val="0"/>
              </a:spcAft>
              <a:buClr>
                <a:srgbClr val="005BBB"/>
              </a:buClr>
              <a:buSzPts val="1800"/>
              <a:buFont typeface="Arial"/>
              <a:buChar char="•"/>
            </a:pPr>
            <a:r>
              <a:rPr lang="en-US" sz="1800">
                <a:solidFill>
                  <a:srgbClr val="666666"/>
                </a:solidFill>
              </a:rPr>
              <a:t>The user interacts with the application's user interface, such as clicking a button or uploading an image, to initiate a request.</a:t>
            </a:r>
            <a:endParaRPr b="0" i="0" sz="1800" u="none" cap="none" strike="noStrike">
              <a:solidFill>
                <a:srgbClr val="000000"/>
              </a:solidFill>
              <a:latin typeface="Arial"/>
              <a:ea typeface="Arial"/>
              <a:cs typeface="Arial"/>
              <a:sym typeface="Arial"/>
            </a:endParaRPr>
          </a:p>
          <a:p>
            <a:pPr indent="-365400" lvl="0" marL="457200" marR="0" rtl="0" algn="l">
              <a:lnSpc>
                <a:spcPct val="130000"/>
              </a:lnSpc>
              <a:spcBef>
                <a:spcPts val="0"/>
              </a:spcBef>
              <a:spcAft>
                <a:spcPts val="0"/>
              </a:spcAft>
              <a:buClr>
                <a:srgbClr val="005BBB"/>
              </a:buClr>
              <a:buSzPts val="1800"/>
              <a:buFont typeface="Arial"/>
              <a:buChar char="•"/>
            </a:pPr>
            <a:r>
              <a:rPr lang="en-US" sz="1800">
                <a:solidFill>
                  <a:srgbClr val="666666"/>
                </a:solidFill>
              </a:rPr>
              <a:t>This request is then received by the MVC controller, which is responsible for managing and processing user input. The controller analyzes the user's request and determines the appropriate course of action, including fetching any necessary information from the model.</a:t>
            </a:r>
            <a:endParaRPr b="0" i="0" sz="1800" u="none" cap="none" strike="noStrike">
              <a:solidFill>
                <a:srgbClr val="000000"/>
              </a:solidFill>
              <a:latin typeface="Arial"/>
              <a:ea typeface="Arial"/>
              <a:cs typeface="Arial"/>
              <a:sym typeface="Arial"/>
            </a:endParaRPr>
          </a:p>
          <a:p>
            <a:pPr indent="-365400" lvl="0" marL="457200" marR="0" rtl="0" algn="l">
              <a:lnSpc>
                <a:spcPct val="130000"/>
              </a:lnSpc>
              <a:spcBef>
                <a:spcPts val="0"/>
              </a:spcBef>
              <a:spcAft>
                <a:spcPts val="0"/>
              </a:spcAft>
              <a:buClr>
                <a:srgbClr val="005BBB"/>
              </a:buClr>
              <a:buSzPts val="1800"/>
              <a:buFont typeface="Arial"/>
              <a:buChar char="•"/>
            </a:pPr>
            <a:r>
              <a:rPr lang="en-US" sz="1800">
                <a:solidFill>
                  <a:srgbClr val="666666"/>
                </a:solidFill>
              </a:rPr>
              <a:t>The model updates or extracts data from the feature count database.</a:t>
            </a:r>
            <a:endParaRPr sz="1800">
              <a:solidFill>
                <a:srgbClr val="666666"/>
              </a:solidFill>
            </a:endParaRPr>
          </a:p>
          <a:p>
            <a:pPr indent="-365400" lvl="0" marL="457200" marR="0" rtl="0" algn="l">
              <a:lnSpc>
                <a:spcPct val="130000"/>
              </a:lnSpc>
              <a:spcBef>
                <a:spcPts val="0"/>
              </a:spcBef>
              <a:spcAft>
                <a:spcPts val="0"/>
              </a:spcAft>
              <a:buClr>
                <a:srgbClr val="666666"/>
              </a:buClr>
              <a:buSzPts val="1800"/>
              <a:buChar char="•"/>
            </a:pPr>
            <a:r>
              <a:rPr lang="en-US" sz="1800">
                <a:solidFill>
                  <a:srgbClr val="666666"/>
                </a:solidFill>
              </a:rPr>
              <a:t>After input parameters are validated the request goes to the application controllers, where validation specific to the features takes place, and request is forwarded to the appropriate features.</a:t>
            </a:r>
            <a:endParaRPr b="0" i="0" sz="1800" u="none" cap="none" strike="noStrike">
              <a:solidFill>
                <a:srgbClr val="000000"/>
              </a:solidFill>
              <a:latin typeface="Arial"/>
              <a:ea typeface="Arial"/>
              <a:cs typeface="Arial"/>
              <a:sym typeface="Arial"/>
            </a:endParaRPr>
          </a:p>
          <a:p>
            <a:pPr indent="-365400" lvl="0" marL="457200" marR="0" rtl="0" algn="l">
              <a:lnSpc>
                <a:spcPct val="130000"/>
              </a:lnSpc>
              <a:spcBef>
                <a:spcPts val="0"/>
              </a:spcBef>
              <a:spcAft>
                <a:spcPts val="0"/>
              </a:spcAft>
              <a:buClr>
                <a:srgbClr val="005BBB"/>
              </a:buClr>
              <a:buSzPts val="1800"/>
              <a:buFont typeface="Arial"/>
              <a:buChar char="•"/>
            </a:pPr>
            <a:r>
              <a:rPr b="0" i="0" lang="en-US" sz="1800" u="none" cap="none" strike="noStrike">
                <a:solidFill>
                  <a:srgbClr val="666666"/>
                </a:solidFill>
                <a:latin typeface="Arial"/>
                <a:ea typeface="Arial"/>
                <a:cs typeface="Arial"/>
                <a:sym typeface="Arial"/>
              </a:rPr>
              <a:t>The user’s browser receives the response from the application and display the updated view.</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73"/>
          <p:cNvSpPr txBox="1"/>
          <p:nvPr/>
        </p:nvSpPr>
        <p:spPr>
          <a:xfrm>
            <a:off x="567000" y="496080"/>
            <a:ext cx="568548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Technical Architecture</a:t>
            </a:r>
            <a:endParaRPr b="0" i="0" sz="3600" u="none" cap="none" strike="noStrike">
              <a:solidFill>
                <a:srgbClr val="000000"/>
              </a:solidFill>
              <a:latin typeface="Arial"/>
              <a:ea typeface="Arial"/>
              <a:cs typeface="Arial"/>
              <a:sym typeface="Arial"/>
            </a:endParaRPr>
          </a:p>
        </p:txBody>
      </p:sp>
      <p:sp>
        <p:nvSpPr>
          <p:cNvPr id="331" name="Google Shape;331;p73"/>
          <p:cNvSpPr txBox="1"/>
          <p:nvPr/>
        </p:nvSpPr>
        <p:spPr>
          <a:xfrm>
            <a:off x="7574400" y="6319800"/>
            <a:ext cx="41144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Times New Roman"/>
              <a:ea typeface="Times New Roman"/>
              <a:cs typeface="Times New Roman"/>
              <a:sym typeface="Times New Roman"/>
            </a:endParaRPr>
          </a:p>
        </p:txBody>
      </p:sp>
      <p:pic>
        <p:nvPicPr>
          <p:cNvPr id="332" name="Google Shape;332;p73"/>
          <p:cNvPicPr preferRelativeResize="0"/>
          <p:nvPr/>
        </p:nvPicPr>
        <p:blipFill>
          <a:blip r:embed="rId3">
            <a:alphaModFix/>
          </a:blip>
          <a:stretch>
            <a:fillRect/>
          </a:stretch>
        </p:blipFill>
        <p:spPr>
          <a:xfrm>
            <a:off x="1170275" y="2037475"/>
            <a:ext cx="9824224" cy="4282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74"/>
          <p:cNvSpPr txBox="1"/>
          <p:nvPr/>
        </p:nvSpPr>
        <p:spPr>
          <a:xfrm>
            <a:off x="567000" y="916560"/>
            <a:ext cx="9936720" cy="12366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None/>
            </a:pPr>
            <a:r>
              <a:rPr b="0" i="0" lang="en-US" sz="3600" u="none" cap="none" strike="noStrike">
                <a:solidFill>
                  <a:srgbClr val="005BBB"/>
                </a:solidFill>
                <a:latin typeface="Georgia"/>
                <a:ea typeface="Georgia"/>
                <a:cs typeface="Georgia"/>
                <a:sym typeface="Georgia"/>
              </a:rPr>
              <a:t>Technical Design Diagram Components</a:t>
            </a:r>
            <a:br>
              <a:rPr b="0" i="0" lang="en-US" sz="1800" u="none" cap="none" strike="noStrike">
                <a:solidFill>
                  <a:schemeClr val="dk1"/>
                </a:solidFill>
                <a:latin typeface="Arial"/>
                <a:ea typeface="Arial"/>
                <a:cs typeface="Arial"/>
                <a:sym typeface="Arial"/>
              </a:rPr>
            </a:br>
            <a:endParaRPr b="0" i="0" sz="3600" u="none" cap="none" strike="noStrike">
              <a:solidFill>
                <a:srgbClr val="000000"/>
              </a:solidFill>
              <a:latin typeface="Arial"/>
              <a:ea typeface="Arial"/>
              <a:cs typeface="Arial"/>
              <a:sym typeface="Arial"/>
            </a:endParaRPr>
          </a:p>
        </p:txBody>
      </p:sp>
      <p:sp>
        <p:nvSpPr>
          <p:cNvPr id="338" name="Google Shape;338;p74"/>
          <p:cNvSpPr txBox="1"/>
          <p:nvPr/>
        </p:nvSpPr>
        <p:spPr>
          <a:xfrm>
            <a:off x="440280" y="1662480"/>
            <a:ext cx="11311200" cy="4313520"/>
          </a:xfrm>
          <a:prstGeom prst="rect">
            <a:avLst/>
          </a:prstGeom>
          <a:noFill/>
          <a:ln>
            <a:noFill/>
          </a:ln>
        </p:spPr>
        <p:txBody>
          <a:bodyPr anchorCtr="0" anchor="t" bIns="45700" lIns="91425" spcFirstLastPara="1" rIns="91425" wrap="square" tIns="45700">
            <a:noAutofit/>
          </a:bodyPr>
          <a:lstStyle/>
          <a:p>
            <a:pPr indent="0" lvl="0" marL="0" marR="0" rtl="0" algn="l">
              <a:lnSpc>
                <a:spcPct val="13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30000"/>
              </a:lnSpc>
              <a:spcBef>
                <a:spcPts val="601"/>
              </a:spcBef>
              <a:spcAft>
                <a:spcPts val="0"/>
              </a:spcAft>
              <a:buNone/>
            </a:pPr>
            <a:r>
              <a:rPr b="1" lang="en-US" sz="1800">
                <a:solidFill>
                  <a:srgbClr val="666666"/>
                </a:solidFill>
              </a:rPr>
              <a:t>Request Management</a:t>
            </a:r>
            <a:r>
              <a:rPr b="1" i="0" lang="en-US" sz="1800" u="none" cap="none" strike="noStrike">
                <a:solidFill>
                  <a:srgbClr val="666666"/>
                </a:solidFill>
                <a:latin typeface="Arial"/>
                <a:ea typeface="Arial"/>
                <a:cs typeface="Arial"/>
                <a:sym typeface="Arial"/>
              </a:rPr>
              <a:t>:</a:t>
            </a:r>
            <a:endParaRPr b="0" i="0" sz="1800" u="none" cap="none" strike="noStrike">
              <a:solidFill>
                <a:srgbClr val="000000"/>
              </a:solidFill>
              <a:latin typeface="Arial"/>
              <a:ea typeface="Arial"/>
              <a:cs typeface="Arial"/>
              <a:sym typeface="Arial"/>
            </a:endParaRPr>
          </a:p>
          <a:p>
            <a:pPr indent="-365400" lvl="0" marL="457200" marR="0" rtl="0" algn="l">
              <a:lnSpc>
                <a:spcPct val="130000"/>
              </a:lnSpc>
              <a:spcBef>
                <a:spcPts val="0"/>
              </a:spcBef>
              <a:spcAft>
                <a:spcPts val="0"/>
              </a:spcAft>
              <a:buClr>
                <a:srgbClr val="005BBB"/>
              </a:buClr>
              <a:buSzPts val="1800"/>
              <a:buChar char="•"/>
            </a:pPr>
            <a:r>
              <a:rPr lang="en-US" sz="1800">
                <a:solidFill>
                  <a:srgbClr val="666666"/>
                </a:solidFill>
              </a:rPr>
              <a:t>Routing Mechanism: Efficiently matches incoming requests to appropriate responses.</a:t>
            </a:r>
            <a:endParaRPr sz="1800">
              <a:solidFill>
                <a:srgbClr val="666666"/>
              </a:solidFill>
            </a:endParaRPr>
          </a:p>
          <a:p>
            <a:pPr indent="-365400" lvl="0" marL="457200" marR="0" rtl="0" algn="l">
              <a:lnSpc>
                <a:spcPct val="130000"/>
              </a:lnSpc>
              <a:spcBef>
                <a:spcPts val="0"/>
              </a:spcBef>
              <a:spcAft>
                <a:spcPts val="0"/>
              </a:spcAft>
              <a:buClr>
                <a:srgbClr val="005BBB"/>
              </a:buClr>
              <a:buSzPts val="1800"/>
              <a:buChar char="•"/>
            </a:pPr>
            <a:r>
              <a:rPr lang="en-US" sz="1800">
                <a:solidFill>
                  <a:srgbClr val="666666"/>
                </a:solidFill>
              </a:rPr>
              <a:t>Endpoints: Bridges the user interface with our underlying core logic.</a:t>
            </a:r>
            <a:endParaRPr sz="1800">
              <a:solidFill>
                <a:srgbClr val="666666"/>
              </a:solidFill>
            </a:endParaRPr>
          </a:p>
          <a:p>
            <a:pPr indent="0" lvl="0" marL="0" marR="0" rtl="0" algn="l">
              <a:lnSpc>
                <a:spcPct val="130000"/>
              </a:lnSpc>
              <a:spcBef>
                <a:spcPts val="601"/>
              </a:spcBef>
              <a:spcAft>
                <a:spcPts val="0"/>
              </a:spcAft>
              <a:buNone/>
            </a:pPr>
            <a:r>
              <a:rPr b="1" lang="en-US" sz="1800">
                <a:solidFill>
                  <a:srgbClr val="666666"/>
                </a:solidFill>
              </a:rPr>
              <a:t>Image Manipulation:</a:t>
            </a:r>
            <a:endParaRPr b="1" sz="1800">
              <a:solidFill>
                <a:srgbClr val="666666"/>
              </a:solidFill>
            </a:endParaRPr>
          </a:p>
          <a:p>
            <a:pPr indent="-365400" lvl="0" marL="457200" marR="0" rtl="0" algn="l">
              <a:lnSpc>
                <a:spcPct val="130000"/>
              </a:lnSpc>
              <a:spcBef>
                <a:spcPts val="601"/>
              </a:spcBef>
              <a:spcAft>
                <a:spcPts val="0"/>
              </a:spcAft>
              <a:buClr>
                <a:srgbClr val="005BBB"/>
              </a:buClr>
              <a:buSzPts val="1800"/>
              <a:buChar char="•"/>
            </a:pPr>
            <a:r>
              <a:rPr lang="en-US" sz="1800">
                <a:solidFill>
                  <a:srgbClr val="666666"/>
                </a:solidFill>
              </a:rPr>
              <a:t>OpenCV Integration: Utilized for a range of image processing tasks including, but not limited to, image resizing, cropping, and facial detection.</a:t>
            </a:r>
            <a:endParaRPr sz="1800">
              <a:solidFill>
                <a:srgbClr val="666666"/>
              </a:solidFill>
            </a:endParaRPr>
          </a:p>
          <a:p>
            <a:pPr indent="0" lvl="0" marL="0" marR="0" rtl="0" algn="l">
              <a:lnSpc>
                <a:spcPct val="130000"/>
              </a:lnSpc>
              <a:spcBef>
                <a:spcPts val="601"/>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39" name="Google Shape;339;p74"/>
          <p:cNvSpPr txBox="1"/>
          <p:nvPr/>
        </p:nvSpPr>
        <p:spPr>
          <a:xfrm>
            <a:off x="7574400" y="6319800"/>
            <a:ext cx="411444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600" u="none" cap="none" strike="noStrike">
                <a:solidFill>
                  <a:srgbClr val="666666"/>
                </a:solidFill>
                <a:latin typeface="Arial"/>
                <a:ea typeface="Arial"/>
                <a:cs typeface="Arial"/>
                <a:sym typeface="Arial"/>
              </a:rPr>
              <a:t>‹#›</a:t>
            </a:fld>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