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notesMasterIdLst>
    <p:notesMasterId r:id="rId24"/>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IN" sz="1400" b="0" strike="noStrike" spc="-1">
                <a:solidFill>
                  <a:srgbClr val="000000"/>
                </a:solidFill>
                <a:latin typeface="Arial"/>
              </a:rPr>
              <a:t>Click to move the slide</a:t>
            </a:r>
          </a:p>
        </p:txBody>
      </p:sp>
      <p:sp>
        <p:nvSpPr>
          <p:cNvPr id="243"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244"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24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24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24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3762CA47-6F15-4341-9F52-B21F1BA7A564}"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noRot="1" noChangeAspect="1"/>
          </p:cNvSpPr>
          <p:nvPr>
            <p:ph type="sldImg"/>
          </p:nvPr>
        </p:nvSpPr>
        <p:spPr>
          <a:xfrm>
            <a:off x="685800" y="1143000"/>
            <a:ext cx="5486040" cy="3085920"/>
          </a:xfrm>
          <a:prstGeom prst="rect">
            <a:avLst/>
          </a:prstGeom>
        </p:spPr>
      </p:sp>
      <p:sp>
        <p:nvSpPr>
          <p:cNvPr id="293"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94"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08F9131F-972C-49F8-B68C-2224F78692B9}" type="slidenum">
              <a:rPr lang="en-US" sz="1400" b="0" strike="noStrike" spc="-1">
                <a:latin typeface="Times New Roman"/>
              </a:rPr>
              <a:t>5</a:t>
            </a:fld>
            <a:endParaRPr lang="en-IN" sz="14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5800" y="1143000"/>
            <a:ext cx="5486040" cy="3085920"/>
          </a:xfrm>
          <a:prstGeom prst="rect">
            <a:avLst/>
          </a:prstGeom>
        </p:spPr>
      </p:sp>
      <p:sp>
        <p:nvSpPr>
          <p:cNvPr id="296"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97"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FEE6D9D1-4591-4EE8-B0ED-CE4F94E2CDE7}" type="slidenum">
              <a:rPr lang="en-US" sz="1400" b="0" strike="noStrike" spc="-1">
                <a:latin typeface="Times New Roman"/>
              </a:rPr>
              <a:t>6</a:t>
            </a:fld>
            <a:endParaRPr lang="en-IN" sz="14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noRot="1" noChangeAspect="1"/>
          </p:cNvSpPr>
          <p:nvPr>
            <p:ph type="sldImg"/>
          </p:nvPr>
        </p:nvSpPr>
        <p:spPr>
          <a:xfrm>
            <a:off x="685800" y="1143000"/>
            <a:ext cx="5486040" cy="3085920"/>
          </a:xfrm>
          <a:prstGeom prst="rect">
            <a:avLst/>
          </a:prstGeom>
        </p:spPr>
      </p:sp>
      <p:sp>
        <p:nvSpPr>
          <p:cNvPr id="299"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300"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FD54126E-BDDA-447B-B5E3-66DEAB2211E7}" type="slidenum">
              <a:rPr lang="en-US" sz="1400" b="0" strike="noStrike" spc="-1">
                <a:latin typeface="Times New Roman"/>
              </a:rPr>
              <a:t>7</a:t>
            </a:fld>
            <a:endParaRPr lang="en-IN" sz="14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noRot="1" noChangeAspect="1"/>
          </p:cNvSpPr>
          <p:nvPr>
            <p:ph type="sldImg"/>
          </p:nvPr>
        </p:nvSpPr>
        <p:spPr>
          <a:xfrm>
            <a:off x="685800" y="1143000"/>
            <a:ext cx="5486040" cy="3085920"/>
          </a:xfrm>
          <a:prstGeom prst="rect">
            <a:avLst/>
          </a:prstGeom>
        </p:spPr>
      </p:sp>
      <p:sp>
        <p:nvSpPr>
          <p:cNvPr id="302"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303"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9C9DF815-FEFB-4BA8-8748-F06B51C96744}" type="slidenum">
              <a:rPr lang="en-US" sz="1400" b="0" strike="noStrike" spc="-1">
                <a:latin typeface="Times New Roman"/>
              </a:rPr>
              <a:t>8</a:t>
            </a:fld>
            <a:endParaRPr lang="en-IN" sz="14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laceHolder 1"/>
          <p:cNvSpPr>
            <a:spLocks noGrp="1" noRot="1" noChangeAspect="1"/>
          </p:cNvSpPr>
          <p:nvPr>
            <p:ph type="sldImg"/>
          </p:nvPr>
        </p:nvSpPr>
        <p:spPr>
          <a:xfrm>
            <a:off x="685800" y="1143000"/>
            <a:ext cx="5486040" cy="3085920"/>
          </a:xfrm>
          <a:prstGeom prst="rect">
            <a:avLst/>
          </a:prstGeom>
        </p:spPr>
      </p:sp>
      <p:sp>
        <p:nvSpPr>
          <p:cNvPr id="305"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306"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BA6AC48F-2337-40D1-B3AB-B9F2718417A1}" type="slidenum">
              <a:rPr lang="en-US" sz="1400" b="0" strike="noStrike" spc="-1">
                <a:latin typeface="Times New Roman"/>
              </a:rPr>
              <a:t>14</a:t>
            </a:fld>
            <a:endParaRPr lang="en-IN" sz="14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noRot="1" noChangeAspect="1"/>
          </p:cNvSpPr>
          <p:nvPr>
            <p:ph type="sldImg"/>
          </p:nvPr>
        </p:nvSpPr>
        <p:spPr>
          <a:xfrm>
            <a:off x="685800" y="1143000"/>
            <a:ext cx="5486040" cy="3085920"/>
          </a:xfrm>
          <a:prstGeom prst="rect">
            <a:avLst/>
          </a:prstGeom>
        </p:spPr>
      </p:sp>
      <p:sp>
        <p:nvSpPr>
          <p:cNvPr id="308"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309"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4FF75308-64F5-414C-9026-F3E66CE21F09}" type="slidenum">
              <a:rPr lang="en-US" sz="1400" b="0" strike="noStrike" spc="-1">
                <a:latin typeface="Times New Roman"/>
              </a:rPr>
              <a:t>15</a:t>
            </a:fld>
            <a:endParaRPr lang="en-IN" sz="14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noRot="1" noChangeAspect="1"/>
          </p:cNvSpPr>
          <p:nvPr>
            <p:ph type="sldImg"/>
          </p:nvPr>
        </p:nvSpPr>
        <p:spPr>
          <a:xfrm>
            <a:off x="685800" y="1143000"/>
            <a:ext cx="5486040" cy="3085920"/>
          </a:xfrm>
          <a:prstGeom prst="rect">
            <a:avLst/>
          </a:prstGeom>
        </p:spPr>
      </p:sp>
      <p:sp>
        <p:nvSpPr>
          <p:cNvPr id="311"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312"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CB5F76E2-BAE2-4153-9C91-332A491D4D3F}" type="slidenum">
              <a:rPr lang="en-US" sz="1400" b="0" strike="noStrike" spc="-1">
                <a:latin typeface="Times New Roman"/>
              </a:rPr>
              <a:t>16</a:t>
            </a:fld>
            <a:endParaRPr lang="en-IN" sz="14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noRot="1" noChangeAspect="1"/>
          </p:cNvSpPr>
          <p:nvPr>
            <p:ph type="sldImg"/>
          </p:nvPr>
        </p:nvSpPr>
        <p:spPr>
          <a:xfrm>
            <a:off x="685800" y="1143000"/>
            <a:ext cx="5486040" cy="3085920"/>
          </a:xfrm>
          <a:prstGeom prst="rect">
            <a:avLst/>
          </a:prstGeom>
        </p:spPr>
      </p:sp>
      <p:sp>
        <p:nvSpPr>
          <p:cNvPr id="317"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318"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24AED38B-6C9D-484B-9151-41D6CC1F170B}" type="slidenum">
              <a:rPr lang="en-US" sz="1400" b="0" strike="noStrike" spc="-1">
                <a:latin typeface="Times New Roman"/>
              </a:rPr>
              <a:t>17</a:t>
            </a:fld>
            <a:endParaRPr lang="en-IN" sz="1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6" name="PlaceHolder 2"/>
          <p:cNvSpPr>
            <a:spLocks noGrp="1"/>
          </p:cNvSpPr>
          <p:nvPr>
            <p:ph type="body"/>
          </p:nvPr>
        </p:nvSpPr>
        <p:spPr>
          <a:xfrm>
            <a:off x="567000" y="2185560"/>
            <a:ext cx="424872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7" name="PlaceHolder 3"/>
          <p:cNvSpPr>
            <a:spLocks noGrp="1"/>
          </p:cNvSpPr>
          <p:nvPr>
            <p:ph type="body"/>
          </p:nvPr>
        </p:nvSpPr>
        <p:spPr>
          <a:xfrm>
            <a:off x="567000" y="4258440"/>
            <a:ext cx="424872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9" name="PlaceHolder 2"/>
          <p:cNvSpPr>
            <a:spLocks noGrp="1"/>
          </p:cNvSpPr>
          <p:nvPr>
            <p:ph type="body"/>
          </p:nvPr>
        </p:nvSpPr>
        <p:spPr>
          <a:xfrm>
            <a:off x="56700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3"/>
          <p:cNvSpPr>
            <a:spLocks noGrp="1"/>
          </p:cNvSpPr>
          <p:nvPr>
            <p:ph type="body"/>
          </p:nvPr>
        </p:nvSpPr>
        <p:spPr>
          <a:xfrm>
            <a:off x="274428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4"/>
          <p:cNvSpPr>
            <a:spLocks noGrp="1"/>
          </p:cNvSpPr>
          <p:nvPr>
            <p:ph type="body"/>
          </p:nvPr>
        </p:nvSpPr>
        <p:spPr>
          <a:xfrm>
            <a:off x="56700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5"/>
          <p:cNvSpPr>
            <a:spLocks noGrp="1"/>
          </p:cNvSpPr>
          <p:nvPr>
            <p:ph type="body"/>
          </p:nvPr>
        </p:nvSpPr>
        <p:spPr>
          <a:xfrm>
            <a:off x="274428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4" name="PlaceHolder 2"/>
          <p:cNvSpPr>
            <a:spLocks noGrp="1"/>
          </p:cNvSpPr>
          <p:nvPr>
            <p:ph type="body"/>
          </p:nvPr>
        </p:nvSpPr>
        <p:spPr>
          <a:xfrm>
            <a:off x="567000" y="218556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3"/>
          <p:cNvSpPr>
            <a:spLocks noGrp="1"/>
          </p:cNvSpPr>
          <p:nvPr>
            <p:ph type="body"/>
          </p:nvPr>
        </p:nvSpPr>
        <p:spPr>
          <a:xfrm>
            <a:off x="2003760" y="218556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4"/>
          <p:cNvSpPr>
            <a:spLocks noGrp="1"/>
          </p:cNvSpPr>
          <p:nvPr>
            <p:ph type="body"/>
          </p:nvPr>
        </p:nvSpPr>
        <p:spPr>
          <a:xfrm>
            <a:off x="3440520" y="218556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5"/>
          <p:cNvSpPr>
            <a:spLocks noGrp="1"/>
          </p:cNvSpPr>
          <p:nvPr>
            <p:ph type="body"/>
          </p:nvPr>
        </p:nvSpPr>
        <p:spPr>
          <a:xfrm>
            <a:off x="567000" y="425844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6"/>
          <p:cNvSpPr>
            <a:spLocks noGrp="1"/>
          </p:cNvSpPr>
          <p:nvPr>
            <p:ph type="body"/>
          </p:nvPr>
        </p:nvSpPr>
        <p:spPr>
          <a:xfrm>
            <a:off x="2003760" y="425844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7"/>
          <p:cNvSpPr>
            <a:spLocks noGrp="1"/>
          </p:cNvSpPr>
          <p:nvPr>
            <p:ph type="body"/>
          </p:nvPr>
        </p:nvSpPr>
        <p:spPr>
          <a:xfrm>
            <a:off x="3440520" y="425844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subTitle"/>
          </p:nvPr>
        </p:nvSpPr>
        <p:spPr>
          <a:xfrm>
            <a:off x="567000" y="2185560"/>
            <a:ext cx="4248720" cy="3967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body"/>
          </p:nvPr>
        </p:nvSpPr>
        <p:spPr>
          <a:xfrm>
            <a:off x="567000" y="2185560"/>
            <a:ext cx="4248720" cy="3967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type="body"/>
          </p:nvPr>
        </p:nvSpPr>
        <p:spPr>
          <a:xfrm>
            <a:off x="56700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0" name="PlaceHolder 3"/>
          <p:cNvSpPr>
            <a:spLocks noGrp="1"/>
          </p:cNvSpPr>
          <p:nvPr>
            <p:ph type="body"/>
          </p:nvPr>
        </p:nvSpPr>
        <p:spPr>
          <a:xfrm>
            <a:off x="274428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67000" y="853560"/>
            <a:ext cx="4248720" cy="5733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4" name="PlaceHolder 2"/>
          <p:cNvSpPr>
            <a:spLocks noGrp="1"/>
          </p:cNvSpPr>
          <p:nvPr>
            <p:ph type="body"/>
          </p:nvPr>
        </p:nvSpPr>
        <p:spPr>
          <a:xfrm>
            <a:off x="56700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5" name="PlaceHolder 3"/>
          <p:cNvSpPr>
            <a:spLocks noGrp="1"/>
          </p:cNvSpPr>
          <p:nvPr>
            <p:ph type="body"/>
          </p:nvPr>
        </p:nvSpPr>
        <p:spPr>
          <a:xfrm>
            <a:off x="274428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4"/>
          <p:cNvSpPr>
            <a:spLocks noGrp="1"/>
          </p:cNvSpPr>
          <p:nvPr>
            <p:ph type="body"/>
          </p:nvPr>
        </p:nvSpPr>
        <p:spPr>
          <a:xfrm>
            <a:off x="56700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 name="PlaceHolder 2"/>
          <p:cNvSpPr>
            <a:spLocks noGrp="1"/>
          </p:cNvSpPr>
          <p:nvPr>
            <p:ph type="subTitle"/>
          </p:nvPr>
        </p:nvSpPr>
        <p:spPr>
          <a:xfrm>
            <a:off x="567000" y="2185560"/>
            <a:ext cx="4248720" cy="3967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8" name="PlaceHolder 2"/>
          <p:cNvSpPr>
            <a:spLocks noGrp="1"/>
          </p:cNvSpPr>
          <p:nvPr>
            <p:ph type="body"/>
          </p:nvPr>
        </p:nvSpPr>
        <p:spPr>
          <a:xfrm>
            <a:off x="56700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9" name="PlaceHolder 3"/>
          <p:cNvSpPr>
            <a:spLocks noGrp="1"/>
          </p:cNvSpPr>
          <p:nvPr>
            <p:ph type="body"/>
          </p:nvPr>
        </p:nvSpPr>
        <p:spPr>
          <a:xfrm>
            <a:off x="274428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4"/>
          <p:cNvSpPr>
            <a:spLocks noGrp="1"/>
          </p:cNvSpPr>
          <p:nvPr>
            <p:ph type="body"/>
          </p:nvPr>
        </p:nvSpPr>
        <p:spPr>
          <a:xfrm>
            <a:off x="274428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2" name="PlaceHolder 2"/>
          <p:cNvSpPr>
            <a:spLocks noGrp="1"/>
          </p:cNvSpPr>
          <p:nvPr>
            <p:ph type="body"/>
          </p:nvPr>
        </p:nvSpPr>
        <p:spPr>
          <a:xfrm>
            <a:off x="56700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3"/>
          <p:cNvSpPr>
            <a:spLocks noGrp="1"/>
          </p:cNvSpPr>
          <p:nvPr>
            <p:ph type="body"/>
          </p:nvPr>
        </p:nvSpPr>
        <p:spPr>
          <a:xfrm>
            <a:off x="274428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4"/>
          <p:cNvSpPr>
            <a:spLocks noGrp="1"/>
          </p:cNvSpPr>
          <p:nvPr>
            <p:ph type="body"/>
          </p:nvPr>
        </p:nvSpPr>
        <p:spPr>
          <a:xfrm>
            <a:off x="567000" y="4258440"/>
            <a:ext cx="424872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6" name="PlaceHolder 2"/>
          <p:cNvSpPr>
            <a:spLocks noGrp="1"/>
          </p:cNvSpPr>
          <p:nvPr>
            <p:ph type="body"/>
          </p:nvPr>
        </p:nvSpPr>
        <p:spPr>
          <a:xfrm>
            <a:off x="567000" y="2185560"/>
            <a:ext cx="424872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7" name="PlaceHolder 3"/>
          <p:cNvSpPr>
            <a:spLocks noGrp="1"/>
          </p:cNvSpPr>
          <p:nvPr>
            <p:ph type="body"/>
          </p:nvPr>
        </p:nvSpPr>
        <p:spPr>
          <a:xfrm>
            <a:off x="567000" y="4258440"/>
            <a:ext cx="424872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56700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3"/>
          <p:cNvSpPr>
            <a:spLocks noGrp="1"/>
          </p:cNvSpPr>
          <p:nvPr>
            <p:ph type="body"/>
          </p:nvPr>
        </p:nvSpPr>
        <p:spPr>
          <a:xfrm>
            <a:off x="274428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4"/>
          <p:cNvSpPr>
            <a:spLocks noGrp="1"/>
          </p:cNvSpPr>
          <p:nvPr>
            <p:ph type="body"/>
          </p:nvPr>
        </p:nvSpPr>
        <p:spPr>
          <a:xfrm>
            <a:off x="56700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5"/>
          <p:cNvSpPr>
            <a:spLocks noGrp="1"/>
          </p:cNvSpPr>
          <p:nvPr>
            <p:ph type="body"/>
          </p:nvPr>
        </p:nvSpPr>
        <p:spPr>
          <a:xfrm>
            <a:off x="274428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4" name="PlaceHolder 2"/>
          <p:cNvSpPr>
            <a:spLocks noGrp="1"/>
          </p:cNvSpPr>
          <p:nvPr>
            <p:ph type="body"/>
          </p:nvPr>
        </p:nvSpPr>
        <p:spPr>
          <a:xfrm>
            <a:off x="567000" y="218556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3"/>
          <p:cNvSpPr>
            <a:spLocks noGrp="1"/>
          </p:cNvSpPr>
          <p:nvPr>
            <p:ph type="body"/>
          </p:nvPr>
        </p:nvSpPr>
        <p:spPr>
          <a:xfrm>
            <a:off x="2003760" y="218556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4"/>
          <p:cNvSpPr>
            <a:spLocks noGrp="1"/>
          </p:cNvSpPr>
          <p:nvPr>
            <p:ph type="body"/>
          </p:nvPr>
        </p:nvSpPr>
        <p:spPr>
          <a:xfrm>
            <a:off x="3440520" y="218556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5"/>
          <p:cNvSpPr>
            <a:spLocks noGrp="1"/>
          </p:cNvSpPr>
          <p:nvPr>
            <p:ph type="body"/>
          </p:nvPr>
        </p:nvSpPr>
        <p:spPr>
          <a:xfrm>
            <a:off x="567000" y="425844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6"/>
          <p:cNvSpPr>
            <a:spLocks noGrp="1"/>
          </p:cNvSpPr>
          <p:nvPr>
            <p:ph type="body"/>
          </p:nvPr>
        </p:nvSpPr>
        <p:spPr>
          <a:xfrm>
            <a:off x="2003760" y="425844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7"/>
          <p:cNvSpPr>
            <a:spLocks noGrp="1"/>
          </p:cNvSpPr>
          <p:nvPr>
            <p:ph type="body"/>
          </p:nvPr>
        </p:nvSpPr>
        <p:spPr>
          <a:xfrm>
            <a:off x="3440520" y="425844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5" name="PlaceHolder 2"/>
          <p:cNvSpPr>
            <a:spLocks noGrp="1"/>
          </p:cNvSpPr>
          <p:nvPr>
            <p:ph type="subTitle"/>
          </p:nvPr>
        </p:nvSpPr>
        <p:spPr>
          <a:xfrm>
            <a:off x="567000" y="2185560"/>
            <a:ext cx="4248720" cy="3967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7" name="PlaceHolder 2"/>
          <p:cNvSpPr>
            <a:spLocks noGrp="1"/>
          </p:cNvSpPr>
          <p:nvPr>
            <p:ph type="body"/>
          </p:nvPr>
        </p:nvSpPr>
        <p:spPr>
          <a:xfrm>
            <a:off x="567000" y="2185560"/>
            <a:ext cx="4248720" cy="3967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9" name="PlaceHolder 2"/>
          <p:cNvSpPr>
            <a:spLocks noGrp="1"/>
          </p:cNvSpPr>
          <p:nvPr>
            <p:ph type="body"/>
          </p:nvPr>
        </p:nvSpPr>
        <p:spPr>
          <a:xfrm>
            <a:off x="56700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0" name="PlaceHolder 3"/>
          <p:cNvSpPr>
            <a:spLocks noGrp="1"/>
          </p:cNvSpPr>
          <p:nvPr>
            <p:ph type="body"/>
          </p:nvPr>
        </p:nvSpPr>
        <p:spPr>
          <a:xfrm>
            <a:off x="274428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type="body"/>
          </p:nvPr>
        </p:nvSpPr>
        <p:spPr>
          <a:xfrm>
            <a:off x="567000" y="2185560"/>
            <a:ext cx="4248720" cy="3967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567000" y="853560"/>
            <a:ext cx="4248720" cy="5733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4" name="PlaceHolder 2"/>
          <p:cNvSpPr>
            <a:spLocks noGrp="1"/>
          </p:cNvSpPr>
          <p:nvPr>
            <p:ph type="body"/>
          </p:nvPr>
        </p:nvSpPr>
        <p:spPr>
          <a:xfrm>
            <a:off x="56700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5" name="PlaceHolder 3"/>
          <p:cNvSpPr>
            <a:spLocks noGrp="1"/>
          </p:cNvSpPr>
          <p:nvPr>
            <p:ph type="body"/>
          </p:nvPr>
        </p:nvSpPr>
        <p:spPr>
          <a:xfrm>
            <a:off x="274428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6" name="PlaceHolder 4"/>
          <p:cNvSpPr>
            <a:spLocks noGrp="1"/>
          </p:cNvSpPr>
          <p:nvPr>
            <p:ph type="body"/>
          </p:nvPr>
        </p:nvSpPr>
        <p:spPr>
          <a:xfrm>
            <a:off x="56700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8" name="PlaceHolder 2"/>
          <p:cNvSpPr>
            <a:spLocks noGrp="1"/>
          </p:cNvSpPr>
          <p:nvPr>
            <p:ph type="body"/>
          </p:nvPr>
        </p:nvSpPr>
        <p:spPr>
          <a:xfrm>
            <a:off x="56700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9" name="PlaceHolder 3"/>
          <p:cNvSpPr>
            <a:spLocks noGrp="1"/>
          </p:cNvSpPr>
          <p:nvPr>
            <p:ph type="body"/>
          </p:nvPr>
        </p:nvSpPr>
        <p:spPr>
          <a:xfrm>
            <a:off x="274428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0" name="PlaceHolder 4"/>
          <p:cNvSpPr>
            <a:spLocks noGrp="1"/>
          </p:cNvSpPr>
          <p:nvPr>
            <p:ph type="body"/>
          </p:nvPr>
        </p:nvSpPr>
        <p:spPr>
          <a:xfrm>
            <a:off x="274428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2" name="PlaceHolder 2"/>
          <p:cNvSpPr>
            <a:spLocks noGrp="1"/>
          </p:cNvSpPr>
          <p:nvPr>
            <p:ph type="body"/>
          </p:nvPr>
        </p:nvSpPr>
        <p:spPr>
          <a:xfrm>
            <a:off x="56700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3" name="PlaceHolder 3"/>
          <p:cNvSpPr>
            <a:spLocks noGrp="1"/>
          </p:cNvSpPr>
          <p:nvPr>
            <p:ph type="body"/>
          </p:nvPr>
        </p:nvSpPr>
        <p:spPr>
          <a:xfrm>
            <a:off x="274428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4" name="PlaceHolder 4"/>
          <p:cNvSpPr>
            <a:spLocks noGrp="1"/>
          </p:cNvSpPr>
          <p:nvPr>
            <p:ph type="body"/>
          </p:nvPr>
        </p:nvSpPr>
        <p:spPr>
          <a:xfrm>
            <a:off x="567000" y="4258440"/>
            <a:ext cx="424872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6" name="PlaceHolder 2"/>
          <p:cNvSpPr>
            <a:spLocks noGrp="1"/>
          </p:cNvSpPr>
          <p:nvPr>
            <p:ph type="body"/>
          </p:nvPr>
        </p:nvSpPr>
        <p:spPr>
          <a:xfrm>
            <a:off x="567000" y="2185560"/>
            <a:ext cx="424872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7" name="PlaceHolder 3"/>
          <p:cNvSpPr>
            <a:spLocks noGrp="1"/>
          </p:cNvSpPr>
          <p:nvPr>
            <p:ph type="body"/>
          </p:nvPr>
        </p:nvSpPr>
        <p:spPr>
          <a:xfrm>
            <a:off x="567000" y="4258440"/>
            <a:ext cx="424872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9" name="PlaceHolder 2"/>
          <p:cNvSpPr>
            <a:spLocks noGrp="1"/>
          </p:cNvSpPr>
          <p:nvPr>
            <p:ph type="body"/>
          </p:nvPr>
        </p:nvSpPr>
        <p:spPr>
          <a:xfrm>
            <a:off x="56700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0" name="PlaceHolder 3"/>
          <p:cNvSpPr>
            <a:spLocks noGrp="1"/>
          </p:cNvSpPr>
          <p:nvPr>
            <p:ph type="body"/>
          </p:nvPr>
        </p:nvSpPr>
        <p:spPr>
          <a:xfrm>
            <a:off x="274428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1" name="PlaceHolder 4"/>
          <p:cNvSpPr>
            <a:spLocks noGrp="1"/>
          </p:cNvSpPr>
          <p:nvPr>
            <p:ph type="body"/>
          </p:nvPr>
        </p:nvSpPr>
        <p:spPr>
          <a:xfrm>
            <a:off x="56700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2" name="PlaceHolder 5"/>
          <p:cNvSpPr>
            <a:spLocks noGrp="1"/>
          </p:cNvSpPr>
          <p:nvPr>
            <p:ph type="body"/>
          </p:nvPr>
        </p:nvSpPr>
        <p:spPr>
          <a:xfrm>
            <a:off x="274428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14" name="PlaceHolder 2"/>
          <p:cNvSpPr>
            <a:spLocks noGrp="1"/>
          </p:cNvSpPr>
          <p:nvPr>
            <p:ph type="body"/>
          </p:nvPr>
        </p:nvSpPr>
        <p:spPr>
          <a:xfrm>
            <a:off x="567000" y="218556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5" name="PlaceHolder 3"/>
          <p:cNvSpPr>
            <a:spLocks noGrp="1"/>
          </p:cNvSpPr>
          <p:nvPr>
            <p:ph type="body"/>
          </p:nvPr>
        </p:nvSpPr>
        <p:spPr>
          <a:xfrm>
            <a:off x="2003760" y="218556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6" name="PlaceHolder 4"/>
          <p:cNvSpPr>
            <a:spLocks noGrp="1"/>
          </p:cNvSpPr>
          <p:nvPr>
            <p:ph type="body"/>
          </p:nvPr>
        </p:nvSpPr>
        <p:spPr>
          <a:xfrm>
            <a:off x="3440520" y="218556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7" name="PlaceHolder 5"/>
          <p:cNvSpPr>
            <a:spLocks noGrp="1"/>
          </p:cNvSpPr>
          <p:nvPr>
            <p:ph type="body"/>
          </p:nvPr>
        </p:nvSpPr>
        <p:spPr>
          <a:xfrm>
            <a:off x="567000" y="425844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8" name="PlaceHolder 6"/>
          <p:cNvSpPr>
            <a:spLocks noGrp="1"/>
          </p:cNvSpPr>
          <p:nvPr>
            <p:ph type="body"/>
          </p:nvPr>
        </p:nvSpPr>
        <p:spPr>
          <a:xfrm>
            <a:off x="2003760" y="425844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9" name="PlaceHolder 7"/>
          <p:cNvSpPr>
            <a:spLocks noGrp="1"/>
          </p:cNvSpPr>
          <p:nvPr>
            <p:ph type="body"/>
          </p:nvPr>
        </p:nvSpPr>
        <p:spPr>
          <a:xfrm>
            <a:off x="3440520" y="425844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25" name="PlaceHolder 2"/>
          <p:cNvSpPr>
            <a:spLocks noGrp="1"/>
          </p:cNvSpPr>
          <p:nvPr>
            <p:ph type="subTitle"/>
          </p:nvPr>
        </p:nvSpPr>
        <p:spPr>
          <a:xfrm>
            <a:off x="567000" y="2185560"/>
            <a:ext cx="4248720" cy="3967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27" name="PlaceHolder 2"/>
          <p:cNvSpPr>
            <a:spLocks noGrp="1"/>
          </p:cNvSpPr>
          <p:nvPr>
            <p:ph type="body"/>
          </p:nvPr>
        </p:nvSpPr>
        <p:spPr>
          <a:xfrm>
            <a:off x="567000" y="2185560"/>
            <a:ext cx="4248720" cy="3967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type="body"/>
          </p:nvPr>
        </p:nvSpPr>
        <p:spPr>
          <a:xfrm>
            <a:off x="56700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 name="PlaceHolder 3"/>
          <p:cNvSpPr>
            <a:spLocks noGrp="1"/>
          </p:cNvSpPr>
          <p:nvPr>
            <p:ph type="body"/>
          </p:nvPr>
        </p:nvSpPr>
        <p:spPr>
          <a:xfrm>
            <a:off x="274428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29" name="PlaceHolder 2"/>
          <p:cNvSpPr>
            <a:spLocks noGrp="1"/>
          </p:cNvSpPr>
          <p:nvPr>
            <p:ph type="body"/>
          </p:nvPr>
        </p:nvSpPr>
        <p:spPr>
          <a:xfrm>
            <a:off x="56700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30" name="PlaceHolder 3"/>
          <p:cNvSpPr>
            <a:spLocks noGrp="1"/>
          </p:cNvSpPr>
          <p:nvPr>
            <p:ph type="body"/>
          </p:nvPr>
        </p:nvSpPr>
        <p:spPr>
          <a:xfrm>
            <a:off x="274428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567000" y="853560"/>
            <a:ext cx="4248720" cy="5733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34" name="PlaceHolder 2"/>
          <p:cNvSpPr>
            <a:spLocks noGrp="1"/>
          </p:cNvSpPr>
          <p:nvPr>
            <p:ph type="body"/>
          </p:nvPr>
        </p:nvSpPr>
        <p:spPr>
          <a:xfrm>
            <a:off x="56700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35" name="PlaceHolder 3"/>
          <p:cNvSpPr>
            <a:spLocks noGrp="1"/>
          </p:cNvSpPr>
          <p:nvPr>
            <p:ph type="body"/>
          </p:nvPr>
        </p:nvSpPr>
        <p:spPr>
          <a:xfrm>
            <a:off x="274428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36" name="PlaceHolder 4"/>
          <p:cNvSpPr>
            <a:spLocks noGrp="1"/>
          </p:cNvSpPr>
          <p:nvPr>
            <p:ph type="body"/>
          </p:nvPr>
        </p:nvSpPr>
        <p:spPr>
          <a:xfrm>
            <a:off x="56700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38" name="PlaceHolder 2"/>
          <p:cNvSpPr>
            <a:spLocks noGrp="1"/>
          </p:cNvSpPr>
          <p:nvPr>
            <p:ph type="body"/>
          </p:nvPr>
        </p:nvSpPr>
        <p:spPr>
          <a:xfrm>
            <a:off x="56700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39" name="PlaceHolder 3"/>
          <p:cNvSpPr>
            <a:spLocks noGrp="1"/>
          </p:cNvSpPr>
          <p:nvPr>
            <p:ph type="body"/>
          </p:nvPr>
        </p:nvSpPr>
        <p:spPr>
          <a:xfrm>
            <a:off x="274428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0" name="PlaceHolder 4"/>
          <p:cNvSpPr>
            <a:spLocks noGrp="1"/>
          </p:cNvSpPr>
          <p:nvPr>
            <p:ph type="body"/>
          </p:nvPr>
        </p:nvSpPr>
        <p:spPr>
          <a:xfrm>
            <a:off x="274428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42" name="PlaceHolder 2"/>
          <p:cNvSpPr>
            <a:spLocks noGrp="1"/>
          </p:cNvSpPr>
          <p:nvPr>
            <p:ph type="body"/>
          </p:nvPr>
        </p:nvSpPr>
        <p:spPr>
          <a:xfrm>
            <a:off x="56700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3" name="PlaceHolder 3"/>
          <p:cNvSpPr>
            <a:spLocks noGrp="1"/>
          </p:cNvSpPr>
          <p:nvPr>
            <p:ph type="body"/>
          </p:nvPr>
        </p:nvSpPr>
        <p:spPr>
          <a:xfrm>
            <a:off x="274428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4" name="PlaceHolder 4"/>
          <p:cNvSpPr>
            <a:spLocks noGrp="1"/>
          </p:cNvSpPr>
          <p:nvPr>
            <p:ph type="body"/>
          </p:nvPr>
        </p:nvSpPr>
        <p:spPr>
          <a:xfrm>
            <a:off x="567000" y="4258440"/>
            <a:ext cx="424872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46" name="PlaceHolder 2"/>
          <p:cNvSpPr>
            <a:spLocks noGrp="1"/>
          </p:cNvSpPr>
          <p:nvPr>
            <p:ph type="body"/>
          </p:nvPr>
        </p:nvSpPr>
        <p:spPr>
          <a:xfrm>
            <a:off x="567000" y="2185560"/>
            <a:ext cx="424872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7" name="PlaceHolder 3"/>
          <p:cNvSpPr>
            <a:spLocks noGrp="1"/>
          </p:cNvSpPr>
          <p:nvPr>
            <p:ph type="body"/>
          </p:nvPr>
        </p:nvSpPr>
        <p:spPr>
          <a:xfrm>
            <a:off x="567000" y="4258440"/>
            <a:ext cx="424872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49" name="PlaceHolder 2"/>
          <p:cNvSpPr>
            <a:spLocks noGrp="1"/>
          </p:cNvSpPr>
          <p:nvPr>
            <p:ph type="body"/>
          </p:nvPr>
        </p:nvSpPr>
        <p:spPr>
          <a:xfrm>
            <a:off x="56700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0" name="PlaceHolder 3"/>
          <p:cNvSpPr>
            <a:spLocks noGrp="1"/>
          </p:cNvSpPr>
          <p:nvPr>
            <p:ph type="body"/>
          </p:nvPr>
        </p:nvSpPr>
        <p:spPr>
          <a:xfrm>
            <a:off x="274428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1" name="PlaceHolder 4"/>
          <p:cNvSpPr>
            <a:spLocks noGrp="1"/>
          </p:cNvSpPr>
          <p:nvPr>
            <p:ph type="body"/>
          </p:nvPr>
        </p:nvSpPr>
        <p:spPr>
          <a:xfrm>
            <a:off x="56700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2" name="PlaceHolder 5"/>
          <p:cNvSpPr>
            <a:spLocks noGrp="1"/>
          </p:cNvSpPr>
          <p:nvPr>
            <p:ph type="body"/>
          </p:nvPr>
        </p:nvSpPr>
        <p:spPr>
          <a:xfrm>
            <a:off x="274428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54" name="PlaceHolder 2"/>
          <p:cNvSpPr>
            <a:spLocks noGrp="1"/>
          </p:cNvSpPr>
          <p:nvPr>
            <p:ph type="body"/>
          </p:nvPr>
        </p:nvSpPr>
        <p:spPr>
          <a:xfrm>
            <a:off x="567000" y="218556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5" name="PlaceHolder 3"/>
          <p:cNvSpPr>
            <a:spLocks noGrp="1"/>
          </p:cNvSpPr>
          <p:nvPr>
            <p:ph type="body"/>
          </p:nvPr>
        </p:nvSpPr>
        <p:spPr>
          <a:xfrm>
            <a:off x="2003760" y="218556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6" name="PlaceHolder 4"/>
          <p:cNvSpPr>
            <a:spLocks noGrp="1"/>
          </p:cNvSpPr>
          <p:nvPr>
            <p:ph type="body"/>
          </p:nvPr>
        </p:nvSpPr>
        <p:spPr>
          <a:xfrm>
            <a:off x="3440520" y="218556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7" name="PlaceHolder 5"/>
          <p:cNvSpPr>
            <a:spLocks noGrp="1"/>
          </p:cNvSpPr>
          <p:nvPr>
            <p:ph type="body"/>
          </p:nvPr>
        </p:nvSpPr>
        <p:spPr>
          <a:xfrm>
            <a:off x="567000" y="425844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8" name="PlaceHolder 6"/>
          <p:cNvSpPr>
            <a:spLocks noGrp="1"/>
          </p:cNvSpPr>
          <p:nvPr>
            <p:ph type="body"/>
          </p:nvPr>
        </p:nvSpPr>
        <p:spPr>
          <a:xfrm>
            <a:off x="2003760" y="425844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9" name="PlaceHolder 7"/>
          <p:cNvSpPr>
            <a:spLocks noGrp="1"/>
          </p:cNvSpPr>
          <p:nvPr>
            <p:ph type="body"/>
          </p:nvPr>
        </p:nvSpPr>
        <p:spPr>
          <a:xfrm>
            <a:off x="3440520" y="425844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66" name="PlaceHolder 2"/>
          <p:cNvSpPr>
            <a:spLocks noGrp="1"/>
          </p:cNvSpPr>
          <p:nvPr>
            <p:ph type="subTitle"/>
          </p:nvPr>
        </p:nvSpPr>
        <p:spPr>
          <a:xfrm>
            <a:off x="567000" y="2185560"/>
            <a:ext cx="4248720" cy="3967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68" name="PlaceHolder 2"/>
          <p:cNvSpPr>
            <a:spLocks noGrp="1"/>
          </p:cNvSpPr>
          <p:nvPr>
            <p:ph type="body"/>
          </p:nvPr>
        </p:nvSpPr>
        <p:spPr>
          <a:xfrm>
            <a:off x="567000" y="2185560"/>
            <a:ext cx="4248720" cy="3967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70" name="PlaceHolder 2"/>
          <p:cNvSpPr>
            <a:spLocks noGrp="1"/>
          </p:cNvSpPr>
          <p:nvPr>
            <p:ph type="body"/>
          </p:nvPr>
        </p:nvSpPr>
        <p:spPr>
          <a:xfrm>
            <a:off x="56700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1" name="PlaceHolder 3"/>
          <p:cNvSpPr>
            <a:spLocks noGrp="1"/>
          </p:cNvSpPr>
          <p:nvPr>
            <p:ph type="body"/>
          </p:nvPr>
        </p:nvSpPr>
        <p:spPr>
          <a:xfrm>
            <a:off x="274428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567000" y="853560"/>
            <a:ext cx="4248720" cy="5733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75" name="PlaceHolder 2"/>
          <p:cNvSpPr>
            <a:spLocks noGrp="1"/>
          </p:cNvSpPr>
          <p:nvPr>
            <p:ph type="body"/>
          </p:nvPr>
        </p:nvSpPr>
        <p:spPr>
          <a:xfrm>
            <a:off x="56700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6" name="PlaceHolder 3"/>
          <p:cNvSpPr>
            <a:spLocks noGrp="1"/>
          </p:cNvSpPr>
          <p:nvPr>
            <p:ph type="body"/>
          </p:nvPr>
        </p:nvSpPr>
        <p:spPr>
          <a:xfrm>
            <a:off x="274428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7" name="PlaceHolder 4"/>
          <p:cNvSpPr>
            <a:spLocks noGrp="1"/>
          </p:cNvSpPr>
          <p:nvPr>
            <p:ph type="body"/>
          </p:nvPr>
        </p:nvSpPr>
        <p:spPr>
          <a:xfrm>
            <a:off x="56700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79" name="PlaceHolder 2"/>
          <p:cNvSpPr>
            <a:spLocks noGrp="1"/>
          </p:cNvSpPr>
          <p:nvPr>
            <p:ph type="body"/>
          </p:nvPr>
        </p:nvSpPr>
        <p:spPr>
          <a:xfrm>
            <a:off x="56700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0" name="PlaceHolder 3"/>
          <p:cNvSpPr>
            <a:spLocks noGrp="1"/>
          </p:cNvSpPr>
          <p:nvPr>
            <p:ph type="body"/>
          </p:nvPr>
        </p:nvSpPr>
        <p:spPr>
          <a:xfrm>
            <a:off x="274428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1" name="PlaceHolder 4"/>
          <p:cNvSpPr>
            <a:spLocks noGrp="1"/>
          </p:cNvSpPr>
          <p:nvPr>
            <p:ph type="body"/>
          </p:nvPr>
        </p:nvSpPr>
        <p:spPr>
          <a:xfrm>
            <a:off x="274428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83" name="PlaceHolder 2"/>
          <p:cNvSpPr>
            <a:spLocks noGrp="1"/>
          </p:cNvSpPr>
          <p:nvPr>
            <p:ph type="body"/>
          </p:nvPr>
        </p:nvSpPr>
        <p:spPr>
          <a:xfrm>
            <a:off x="56700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4" name="PlaceHolder 3"/>
          <p:cNvSpPr>
            <a:spLocks noGrp="1"/>
          </p:cNvSpPr>
          <p:nvPr>
            <p:ph type="body"/>
          </p:nvPr>
        </p:nvSpPr>
        <p:spPr>
          <a:xfrm>
            <a:off x="274428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5" name="PlaceHolder 4"/>
          <p:cNvSpPr>
            <a:spLocks noGrp="1"/>
          </p:cNvSpPr>
          <p:nvPr>
            <p:ph type="body"/>
          </p:nvPr>
        </p:nvSpPr>
        <p:spPr>
          <a:xfrm>
            <a:off x="567000" y="4258440"/>
            <a:ext cx="424872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87" name="PlaceHolder 2"/>
          <p:cNvSpPr>
            <a:spLocks noGrp="1"/>
          </p:cNvSpPr>
          <p:nvPr>
            <p:ph type="body"/>
          </p:nvPr>
        </p:nvSpPr>
        <p:spPr>
          <a:xfrm>
            <a:off x="567000" y="2185560"/>
            <a:ext cx="424872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8" name="PlaceHolder 3"/>
          <p:cNvSpPr>
            <a:spLocks noGrp="1"/>
          </p:cNvSpPr>
          <p:nvPr>
            <p:ph type="body"/>
          </p:nvPr>
        </p:nvSpPr>
        <p:spPr>
          <a:xfrm>
            <a:off x="567000" y="4258440"/>
            <a:ext cx="424872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90" name="PlaceHolder 2"/>
          <p:cNvSpPr>
            <a:spLocks noGrp="1"/>
          </p:cNvSpPr>
          <p:nvPr>
            <p:ph type="body"/>
          </p:nvPr>
        </p:nvSpPr>
        <p:spPr>
          <a:xfrm>
            <a:off x="56700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1" name="PlaceHolder 3"/>
          <p:cNvSpPr>
            <a:spLocks noGrp="1"/>
          </p:cNvSpPr>
          <p:nvPr>
            <p:ph type="body"/>
          </p:nvPr>
        </p:nvSpPr>
        <p:spPr>
          <a:xfrm>
            <a:off x="274428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2" name="PlaceHolder 4"/>
          <p:cNvSpPr>
            <a:spLocks noGrp="1"/>
          </p:cNvSpPr>
          <p:nvPr>
            <p:ph type="body"/>
          </p:nvPr>
        </p:nvSpPr>
        <p:spPr>
          <a:xfrm>
            <a:off x="56700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3" name="PlaceHolder 5"/>
          <p:cNvSpPr>
            <a:spLocks noGrp="1"/>
          </p:cNvSpPr>
          <p:nvPr>
            <p:ph type="body"/>
          </p:nvPr>
        </p:nvSpPr>
        <p:spPr>
          <a:xfrm>
            <a:off x="274428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67000" y="853560"/>
            <a:ext cx="4248720" cy="5733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95" name="PlaceHolder 2"/>
          <p:cNvSpPr>
            <a:spLocks noGrp="1"/>
          </p:cNvSpPr>
          <p:nvPr>
            <p:ph type="body"/>
          </p:nvPr>
        </p:nvSpPr>
        <p:spPr>
          <a:xfrm>
            <a:off x="567000" y="218556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6" name="PlaceHolder 3"/>
          <p:cNvSpPr>
            <a:spLocks noGrp="1"/>
          </p:cNvSpPr>
          <p:nvPr>
            <p:ph type="body"/>
          </p:nvPr>
        </p:nvSpPr>
        <p:spPr>
          <a:xfrm>
            <a:off x="2003760" y="218556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7" name="PlaceHolder 4"/>
          <p:cNvSpPr>
            <a:spLocks noGrp="1"/>
          </p:cNvSpPr>
          <p:nvPr>
            <p:ph type="body"/>
          </p:nvPr>
        </p:nvSpPr>
        <p:spPr>
          <a:xfrm>
            <a:off x="3440520" y="218556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8" name="PlaceHolder 5"/>
          <p:cNvSpPr>
            <a:spLocks noGrp="1"/>
          </p:cNvSpPr>
          <p:nvPr>
            <p:ph type="body"/>
          </p:nvPr>
        </p:nvSpPr>
        <p:spPr>
          <a:xfrm>
            <a:off x="567000" y="425844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9" name="PlaceHolder 6"/>
          <p:cNvSpPr>
            <a:spLocks noGrp="1"/>
          </p:cNvSpPr>
          <p:nvPr>
            <p:ph type="body"/>
          </p:nvPr>
        </p:nvSpPr>
        <p:spPr>
          <a:xfrm>
            <a:off x="2003760" y="425844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0" name="PlaceHolder 7"/>
          <p:cNvSpPr>
            <a:spLocks noGrp="1"/>
          </p:cNvSpPr>
          <p:nvPr>
            <p:ph type="body"/>
          </p:nvPr>
        </p:nvSpPr>
        <p:spPr>
          <a:xfrm>
            <a:off x="3440520" y="425844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6"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07" name="PlaceHolder 2"/>
          <p:cNvSpPr>
            <a:spLocks noGrp="1"/>
          </p:cNvSpPr>
          <p:nvPr>
            <p:ph type="subTitle"/>
          </p:nvPr>
        </p:nvSpPr>
        <p:spPr>
          <a:xfrm>
            <a:off x="567000" y="2185560"/>
            <a:ext cx="4248720" cy="3967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09" name="PlaceHolder 2"/>
          <p:cNvSpPr>
            <a:spLocks noGrp="1"/>
          </p:cNvSpPr>
          <p:nvPr>
            <p:ph type="body"/>
          </p:nvPr>
        </p:nvSpPr>
        <p:spPr>
          <a:xfrm>
            <a:off x="567000" y="2185560"/>
            <a:ext cx="4248720" cy="3967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11" name="PlaceHolder 2"/>
          <p:cNvSpPr>
            <a:spLocks noGrp="1"/>
          </p:cNvSpPr>
          <p:nvPr>
            <p:ph type="body"/>
          </p:nvPr>
        </p:nvSpPr>
        <p:spPr>
          <a:xfrm>
            <a:off x="56700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2" name="PlaceHolder 3"/>
          <p:cNvSpPr>
            <a:spLocks noGrp="1"/>
          </p:cNvSpPr>
          <p:nvPr>
            <p:ph type="body"/>
          </p:nvPr>
        </p:nvSpPr>
        <p:spPr>
          <a:xfrm>
            <a:off x="274428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3"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4" name="PlaceHolder 1"/>
          <p:cNvSpPr>
            <a:spLocks noGrp="1"/>
          </p:cNvSpPr>
          <p:nvPr>
            <p:ph type="subTitle"/>
          </p:nvPr>
        </p:nvSpPr>
        <p:spPr>
          <a:xfrm>
            <a:off x="567000" y="853560"/>
            <a:ext cx="4248720" cy="5733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16" name="PlaceHolder 2"/>
          <p:cNvSpPr>
            <a:spLocks noGrp="1"/>
          </p:cNvSpPr>
          <p:nvPr>
            <p:ph type="body"/>
          </p:nvPr>
        </p:nvSpPr>
        <p:spPr>
          <a:xfrm>
            <a:off x="56700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7" name="PlaceHolder 3"/>
          <p:cNvSpPr>
            <a:spLocks noGrp="1"/>
          </p:cNvSpPr>
          <p:nvPr>
            <p:ph type="body"/>
          </p:nvPr>
        </p:nvSpPr>
        <p:spPr>
          <a:xfrm>
            <a:off x="274428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8" name="PlaceHolder 4"/>
          <p:cNvSpPr>
            <a:spLocks noGrp="1"/>
          </p:cNvSpPr>
          <p:nvPr>
            <p:ph type="body"/>
          </p:nvPr>
        </p:nvSpPr>
        <p:spPr>
          <a:xfrm>
            <a:off x="56700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20" name="PlaceHolder 2"/>
          <p:cNvSpPr>
            <a:spLocks noGrp="1"/>
          </p:cNvSpPr>
          <p:nvPr>
            <p:ph type="body"/>
          </p:nvPr>
        </p:nvSpPr>
        <p:spPr>
          <a:xfrm>
            <a:off x="56700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1" name="PlaceHolder 3"/>
          <p:cNvSpPr>
            <a:spLocks noGrp="1"/>
          </p:cNvSpPr>
          <p:nvPr>
            <p:ph type="body"/>
          </p:nvPr>
        </p:nvSpPr>
        <p:spPr>
          <a:xfrm>
            <a:off x="274428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2" name="PlaceHolder 4"/>
          <p:cNvSpPr>
            <a:spLocks noGrp="1"/>
          </p:cNvSpPr>
          <p:nvPr>
            <p:ph type="body"/>
          </p:nvPr>
        </p:nvSpPr>
        <p:spPr>
          <a:xfrm>
            <a:off x="274428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24" name="PlaceHolder 2"/>
          <p:cNvSpPr>
            <a:spLocks noGrp="1"/>
          </p:cNvSpPr>
          <p:nvPr>
            <p:ph type="body"/>
          </p:nvPr>
        </p:nvSpPr>
        <p:spPr>
          <a:xfrm>
            <a:off x="56700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5" name="PlaceHolder 3"/>
          <p:cNvSpPr>
            <a:spLocks noGrp="1"/>
          </p:cNvSpPr>
          <p:nvPr>
            <p:ph type="body"/>
          </p:nvPr>
        </p:nvSpPr>
        <p:spPr>
          <a:xfrm>
            <a:off x="274428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6" name="PlaceHolder 4"/>
          <p:cNvSpPr>
            <a:spLocks noGrp="1"/>
          </p:cNvSpPr>
          <p:nvPr>
            <p:ph type="body"/>
          </p:nvPr>
        </p:nvSpPr>
        <p:spPr>
          <a:xfrm>
            <a:off x="567000" y="4258440"/>
            <a:ext cx="424872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4" name="PlaceHolder 2"/>
          <p:cNvSpPr>
            <a:spLocks noGrp="1"/>
          </p:cNvSpPr>
          <p:nvPr>
            <p:ph type="body"/>
          </p:nvPr>
        </p:nvSpPr>
        <p:spPr>
          <a:xfrm>
            <a:off x="56700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 name="PlaceHolder 3"/>
          <p:cNvSpPr>
            <a:spLocks noGrp="1"/>
          </p:cNvSpPr>
          <p:nvPr>
            <p:ph type="body"/>
          </p:nvPr>
        </p:nvSpPr>
        <p:spPr>
          <a:xfrm>
            <a:off x="274428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4"/>
          <p:cNvSpPr>
            <a:spLocks noGrp="1"/>
          </p:cNvSpPr>
          <p:nvPr>
            <p:ph type="body"/>
          </p:nvPr>
        </p:nvSpPr>
        <p:spPr>
          <a:xfrm>
            <a:off x="56700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28" name="PlaceHolder 2"/>
          <p:cNvSpPr>
            <a:spLocks noGrp="1"/>
          </p:cNvSpPr>
          <p:nvPr>
            <p:ph type="body"/>
          </p:nvPr>
        </p:nvSpPr>
        <p:spPr>
          <a:xfrm>
            <a:off x="567000" y="2185560"/>
            <a:ext cx="424872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9" name="PlaceHolder 3"/>
          <p:cNvSpPr>
            <a:spLocks noGrp="1"/>
          </p:cNvSpPr>
          <p:nvPr>
            <p:ph type="body"/>
          </p:nvPr>
        </p:nvSpPr>
        <p:spPr>
          <a:xfrm>
            <a:off x="567000" y="4258440"/>
            <a:ext cx="424872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31" name="PlaceHolder 2"/>
          <p:cNvSpPr>
            <a:spLocks noGrp="1"/>
          </p:cNvSpPr>
          <p:nvPr>
            <p:ph type="body"/>
          </p:nvPr>
        </p:nvSpPr>
        <p:spPr>
          <a:xfrm>
            <a:off x="56700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2" name="PlaceHolder 3"/>
          <p:cNvSpPr>
            <a:spLocks noGrp="1"/>
          </p:cNvSpPr>
          <p:nvPr>
            <p:ph type="body"/>
          </p:nvPr>
        </p:nvSpPr>
        <p:spPr>
          <a:xfrm>
            <a:off x="274428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3" name="PlaceHolder 4"/>
          <p:cNvSpPr>
            <a:spLocks noGrp="1"/>
          </p:cNvSpPr>
          <p:nvPr>
            <p:ph type="body"/>
          </p:nvPr>
        </p:nvSpPr>
        <p:spPr>
          <a:xfrm>
            <a:off x="56700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4" name="PlaceHolder 5"/>
          <p:cNvSpPr>
            <a:spLocks noGrp="1"/>
          </p:cNvSpPr>
          <p:nvPr>
            <p:ph type="body"/>
          </p:nvPr>
        </p:nvSpPr>
        <p:spPr>
          <a:xfrm>
            <a:off x="274428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36" name="PlaceHolder 2"/>
          <p:cNvSpPr>
            <a:spLocks noGrp="1"/>
          </p:cNvSpPr>
          <p:nvPr>
            <p:ph type="body"/>
          </p:nvPr>
        </p:nvSpPr>
        <p:spPr>
          <a:xfrm>
            <a:off x="567000" y="218556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7" name="PlaceHolder 3"/>
          <p:cNvSpPr>
            <a:spLocks noGrp="1"/>
          </p:cNvSpPr>
          <p:nvPr>
            <p:ph type="body"/>
          </p:nvPr>
        </p:nvSpPr>
        <p:spPr>
          <a:xfrm>
            <a:off x="2003760" y="218556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8" name="PlaceHolder 4"/>
          <p:cNvSpPr>
            <a:spLocks noGrp="1"/>
          </p:cNvSpPr>
          <p:nvPr>
            <p:ph type="body"/>
          </p:nvPr>
        </p:nvSpPr>
        <p:spPr>
          <a:xfrm>
            <a:off x="3440520" y="218556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9" name="PlaceHolder 5"/>
          <p:cNvSpPr>
            <a:spLocks noGrp="1"/>
          </p:cNvSpPr>
          <p:nvPr>
            <p:ph type="body"/>
          </p:nvPr>
        </p:nvSpPr>
        <p:spPr>
          <a:xfrm>
            <a:off x="567000" y="425844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0" name="PlaceHolder 6"/>
          <p:cNvSpPr>
            <a:spLocks noGrp="1"/>
          </p:cNvSpPr>
          <p:nvPr>
            <p:ph type="body"/>
          </p:nvPr>
        </p:nvSpPr>
        <p:spPr>
          <a:xfrm>
            <a:off x="2003760" y="425844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1" name="PlaceHolder 7"/>
          <p:cNvSpPr>
            <a:spLocks noGrp="1"/>
          </p:cNvSpPr>
          <p:nvPr>
            <p:ph type="body"/>
          </p:nvPr>
        </p:nvSpPr>
        <p:spPr>
          <a:xfrm>
            <a:off x="3440520" y="4258440"/>
            <a:ext cx="136800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8" name="PlaceHolder 2"/>
          <p:cNvSpPr>
            <a:spLocks noGrp="1"/>
          </p:cNvSpPr>
          <p:nvPr>
            <p:ph type="body"/>
          </p:nvPr>
        </p:nvSpPr>
        <p:spPr>
          <a:xfrm>
            <a:off x="567000" y="2185560"/>
            <a:ext cx="2073240" cy="3967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 name="PlaceHolder 3"/>
          <p:cNvSpPr>
            <a:spLocks noGrp="1"/>
          </p:cNvSpPr>
          <p:nvPr>
            <p:ph type="body"/>
          </p:nvPr>
        </p:nvSpPr>
        <p:spPr>
          <a:xfrm>
            <a:off x="274428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4"/>
          <p:cNvSpPr>
            <a:spLocks noGrp="1"/>
          </p:cNvSpPr>
          <p:nvPr>
            <p:ph type="body"/>
          </p:nvPr>
        </p:nvSpPr>
        <p:spPr>
          <a:xfrm>
            <a:off x="2744280" y="425844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67000" y="853560"/>
            <a:ext cx="4248720" cy="1236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2" name="PlaceHolder 2"/>
          <p:cNvSpPr>
            <a:spLocks noGrp="1"/>
          </p:cNvSpPr>
          <p:nvPr>
            <p:ph type="body"/>
          </p:nvPr>
        </p:nvSpPr>
        <p:spPr>
          <a:xfrm>
            <a:off x="56700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 name="PlaceHolder 3"/>
          <p:cNvSpPr>
            <a:spLocks noGrp="1"/>
          </p:cNvSpPr>
          <p:nvPr>
            <p:ph type="body"/>
          </p:nvPr>
        </p:nvSpPr>
        <p:spPr>
          <a:xfrm>
            <a:off x="2744280" y="2185560"/>
            <a:ext cx="2073240" cy="18925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4"/>
          <p:cNvSpPr>
            <a:spLocks noGrp="1"/>
          </p:cNvSpPr>
          <p:nvPr>
            <p:ph type="body"/>
          </p:nvPr>
        </p:nvSpPr>
        <p:spPr>
          <a:xfrm>
            <a:off x="567000" y="4258440"/>
            <a:ext cx="4248720" cy="18925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2.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 name="Google Shape;12;p8" descr="University at Buffalo, The State University of New York logo"/>
          <p:cNvPicPr/>
          <p:nvPr/>
        </p:nvPicPr>
        <p:blipFill>
          <a:blip r:embed="rId15"/>
          <a:stretch/>
        </p:blipFill>
        <p:spPr>
          <a:xfrm>
            <a:off x="355680" y="321120"/>
            <a:ext cx="4800240" cy="355680"/>
          </a:xfrm>
          <a:prstGeom prst="rect">
            <a:avLst/>
          </a:prstGeom>
          <a:ln>
            <a:noFill/>
          </a:ln>
        </p:spPr>
      </p:pic>
      <p:sp>
        <p:nvSpPr>
          <p:cNvPr id="5" name="PlaceHolder 1"/>
          <p:cNvSpPr>
            <a:spLocks noGrp="1"/>
          </p:cNvSpPr>
          <p:nvPr>
            <p:ph type="body"/>
          </p:nvPr>
        </p:nvSpPr>
        <p:spPr>
          <a:xfrm>
            <a:off x="658440" y="3968640"/>
            <a:ext cx="6638040" cy="1649880"/>
          </a:xfrm>
          <a:prstGeom prst="rect">
            <a:avLst/>
          </a:prstGeom>
        </p:spPr>
        <p:txBody>
          <a:bodyPr lIns="0">
            <a:noAutofit/>
          </a:bodyPr>
          <a:lstStyle/>
          <a:p>
            <a:pPr marL="432000" indent="-324000">
              <a:spcBef>
                <a:spcPts val="1417"/>
              </a:spcBef>
              <a:buClr>
                <a:srgbClr val="000000"/>
              </a:buClr>
              <a:buSzPct val="45000"/>
              <a:buFont typeface="Wingdings" charset="2"/>
              <a:buChar char=""/>
            </a:pPr>
            <a:r>
              <a:rPr lang="en-IN"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800" b="0" strike="noStrike" spc="-1">
                <a:solidFill>
                  <a:srgbClr val="000000"/>
                </a:solidFill>
                <a:latin typeface="Arial"/>
              </a:rPr>
              <a:t>Seventh Outline Level</a:t>
            </a:r>
          </a:p>
        </p:txBody>
      </p:sp>
      <p:sp>
        <p:nvSpPr>
          <p:cNvPr id="2" name="PlaceHolder 2"/>
          <p:cNvSpPr>
            <a:spLocks noGrp="1"/>
          </p:cNvSpPr>
          <p:nvPr>
            <p:ph type="title"/>
          </p:nvPr>
        </p:nvSpPr>
        <p:spPr>
          <a:xfrm>
            <a:off x="658440" y="1490400"/>
            <a:ext cx="6638040" cy="2386080"/>
          </a:xfrm>
          <a:prstGeom prst="rect">
            <a:avLst/>
          </a:prstGeom>
        </p:spPr>
        <p:txBody>
          <a:bodyPr lIns="0" anchor="b">
            <a:noAutofit/>
          </a:bodyPr>
          <a:lstStyle/>
          <a:p>
            <a:r>
              <a:rPr lang="en-IN" sz="6000" b="0" strike="noStrike" spc="-1">
                <a:solidFill>
                  <a:srgbClr val="000000"/>
                </a:solidFill>
                <a:latin typeface="Arial"/>
              </a:rPr>
              <a:t>Click to edit the title text format</a:t>
            </a:r>
          </a:p>
        </p:txBody>
      </p:sp>
      <p:pic>
        <p:nvPicPr>
          <p:cNvPr id="3" name="Google Shape;17;p9" descr="University at Buffalo, The State University of New York logo"/>
          <p:cNvPicPr/>
          <p:nvPr/>
        </p:nvPicPr>
        <p:blipFill>
          <a:blip r:embed="rId15"/>
          <a:stretch/>
        </p:blipFill>
        <p:spPr>
          <a:xfrm>
            <a:off x="660240" y="6041160"/>
            <a:ext cx="4800240" cy="35568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0" name="Google Shape;12;p8" descr="University at Buffalo, The State University of New York logo"/>
          <p:cNvPicPr/>
          <p:nvPr/>
        </p:nvPicPr>
        <p:blipFill>
          <a:blip r:embed="rId15"/>
          <a:stretch/>
        </p:blipFill>
        <p:spPr>
          <a:xfrm>
            <a:off x="355680" y="321120"/>
            <a:ext cx="4800240" cy="355680"/>
          </a:xfrm>
          <a:prstGeom prst="rect">
            <a:avLst/>
          </a:prstGeom>
          <a:ln>
            <a:noFill/>
          </a:ln>
        </p:spPr>
      </p:pic>
      <p:sp>
        <p:nvSpPr>
          <p:cNvPr id="41" name="PlaceHolder 1"/>
          <p:cNvSpPr>
            <a:spLocks noGrp="1"/>
          </p:cNvSpPr>
          <p:nvPr>
            <p:ph type="title"/>
          </p:nvPr>
        </p:nvSpPr>
        <p:spPr>
          <a:xfrm>
            <a:off x="658440" y="1490760"/>
            <a:ext cx="6638040" cy="2387160"/>
          </a:xfrm>
          <a:prstGeom prst="rect">
            <a:avLst/>
          </a:prstGeom>
        </p:spPr>
        <p:txBody>
          <a:bodyPr lIns="0" anchor="b">
            <a:noAutofit/>
          </a:bodyPr>
          <a:lstStyle/>
          <a:p>
            <a:r>
              <a:rPr lang="en-IN" sz="6000" b="0" strike="noStrike" spc="-1">
                <a:solidFill>
                  <a:srgbClr val="000000"/>
                </a:solidFill>
                <a:latin typeface="Arial"/>
              </a:rPr>
              <a:t>Click to edit the title text format</a:t>
            </a:r>
          </a:p>
        </p:txBody>
      </p:sp>
      <p:pic>
        <p:nvPicPr>
          <p:cNvPr id="42" name="Google Shape;21;p10" descr="University at Buffalo, The State University of New York logo"/>
          <p:cNvPicPr/>
          <p:nvPr/>
        </p:nvPicPr>
        <p:blipFill>
          <a:blip r:embed="rId15"/>
          <a:stretch/>
        </p:blipFill>
        <p:spPr>
          <a:xfrm>
            <a:off x="355680" y="321120"/>
            <a:ext cx="4800240" cy="355680"/>
          </a:xfrm>
          <a:prstGeom prst="rect">
            <a:avLst/>
          </a:prstGeom>
          <a:ln>
            <a:noFill/>
          </a:ln>
        </p:spPr>
      </p:pic>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80" name="Google Shape;12;p8" descr="University at Buffalo, The State University of New York logo"/>
          <p:cNvPicPr/>
          <p:nvPr/>
        </p:nvPicPr>
        <p:blipFill>
          <a:blip r:embed="rId15"/>
          <a:stretch/>
        </p:blipFill>
        <p:spPr>
          <a:xfrm>
            <a:off x="355680" y="321120"/>
            <a:ext cx="4800240" cy="355680"/>
          </a:xfrm>
          <a:prstGeom prst="rect">
            <a:avLst/>
          </a:prstGeom>
          <a:ln>
            <a:noFill/>
          </a:ln>
        </p:spPr>
      </p:pic>
      <p:sp>
        <p:nvSpPr>
          <p:cNvPr id="81" name="PlaceHolder 1"/>
          <p:cNvSpPr>
            <a:spLocks noGrp="1"/>
          </p:cNvSpPr>
          <p:nvPr>
            <p:ph type="title"/>
          </p:nvPr>
        </p:nvSpPr>
        <p:spPr>
          <a:xfrm>
            <a:off x="567000" y="853560"/>
            <a:ext cx="6951240" cy="1236600"/>
          </a:xfrm>
          <a:prstGeom prst="rect">
            <a:avLst/>
          </a:prstGeom>
        </p:spPr>
        <p:txBody>
          <a:bodyPr anchor="b">
            <a:noAutofit/>
          </a:bodyPr>
          <a:lstStyle/>
          <a:p>
            <a:r>
              <a:rPr lang="en-IN" sz="3600" b="0" strike="noStrike" spc="-1">
                <a:solidFill>
                  <a:srgbClr val="000000"/>
                </a:solidFill>
                <a:latin typeface="Arial"/>
              </a:rPr>
              <a:t>Click to edit the title text format</a:t>
            </a:r>
          </a:p>
        </p:txBody>
      </p:sp>
      <p:sp>
        <p:nvSpPr>
          <p:cNvPr id="82" name="PlaceHolder 2"/>
          <p:cNvSpPr>
            <a:spLocks noGrp="1"/>
          </p:cNvSpPr>
          <p:nvPr>
            <p:ph type="body"/>
          </p:nvPr>
        </p:nvSpPr>
        <p:spPr>
          <a:xfrm>
            <a:off x="567000" y="2185560"/>
            <a:ext cx="6951240" cy="3967920"/>
          </a:xfrm>
          <a:prstGeom prst="rect">
            <a:avLst/>
          </a:prstGeom>
        </p:spPr>
        <p:txBody>
          <a:bodyPr>
            <a:no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83" name="PlaceHolder 3"/>
          <p:cNvSpPr>
            <a:spLocks noGrp="1"/>
          </p:cNvSpPr>
          <p:nvPr>
            <p:ph type="ftr"/>
          </p:nvPr>
        </p:nvSpPr>
        <p:spPr>
          <a:xfrm>
            <a:off x="7574400" y="6319800"/>
            <a:ext cx="4114440" cy="364680"/>
          </a:xfrm>
          <a:prstGeom prst="rect">
            <a:avLst/>
          </a:prstGeom>
        </p:spPr>
        <p:txBody>
          <a:bodyPr anchor="ctr">
            <a:noAutofit/>
          </a:bodyPr>
          <a:lstStyle/>
          <a:p>
            <a:endParaRPr lang="en-IN"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120" name="Google Shape;12;p8" descr="University at Buffalo, The State University of New York logo"/>
          <p:cNvPicPr/>
          <p:nvPr/>
        </p:nvPicPr>
        <p:blipFill>
          <a:blip r:embed="rId15"/>
          <a:stretch/>
        </p:blipFill>
        <p:spPr>
          <a:xfrm>
            <a:off x="355680" y="321120"/>
            <a:ext cx="4800240" cy="355680"/>
          </a:xfrm>
          <a:prstGeom prst="rect">
            <a:avLst/>
          </a:prstGeom>
          <a:ln>
            <a:noFill/>
          </a:ln>
        </p:spPr>
      </p:pic>
      <p:sp>
        <p:nvSpPr>
          <p:cNvPr id="121" name="PlaceHolder 1"/>
          <p:cNvSpPr>
            <a:spLocks noGrp="1"/>
          </p:cNvSpPr>
          <p:nvPr>
            <p:ph type="title"/>
          </p:nvPr>
        </p:nvSpPr>
        <p:spPr>
          <a:xfrm>
            <a:off x="567000" y="853560"/>
            <a:ext cx="6951240" cy="1236600"/>
          </a:xfrm>
          <a:prstGeom prst="rect">
            <a:avLst/>
          </a:prstGeom>
        </p:spPr>
        <p:txBody>
          <a:bodyPr anchor="b">
            <a:noAutofit/>
          </a:bodyPr>
          <a:lstStyle/>
          <a:p>
            <a:r>
              <a:rPr lang="en-IN" sz="3600" b="0" strike="noStrike" spc="-1">
                <a:solidFill>
                  <a:srgbClr val="000000"/>
                </a:solidFill>
                <a:latin typeface="Arial"/>
              </a:rPr>
              <a:t>Click to edit the title text format</a:t>
            </a:r>
          </a:p>
        </p:txBody>
      </p:sp>
      <p:sp>
        <p:nvSpPr>
          <p:cNvPr id="122" name="PlaceHolder 2"/>
          <p:cNvSpPr>
            <a:spLocks noGrp="1"/>
          </p:cNvSpPr>
          <p:nvPr>
            <p:ph type="body"/>
          </p:nvPr>
        </p:nvSpPr>
        <p:spPr>
          <a:xfrm>
            <a:off x="567000" y="2185560"/>
            <a:ext cx="6951240" cy="3967920"/>
          </a:xfrm>
          <a:prstGeom prst="rect">
            <a:avLst/>
          </a:prstGeom>
        </p:spPr>
        <p:txBody>
          <a:bodyPr>
            <a:no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123" name="PlaceHolder 3"/>
          <p:cNvSpPr>
            <a:spLocks noGrp="1"/>
          </p:cNvSpPr>
          <p:nvPr>
            <p:ph type="ftr"/>
          </p:nvPr>
        </p:nvSpPr>
        <p:spPr>
          <a:xfrm>
            <a:off x="7574400" y="6319800"/>
            <a:ext cx="4114440" cy="364680"/>
          </a:xfrm>
          <a:prstGeom prst="rect">
            <a:avLst/>
          </a:prstGeom>
        </p:spPr>
        <p:txBody>
          <a:bodyPr anchor="ctr">
            <a:noAutofit/>
          </a:bodyPr>
          <a:lstStyle/>
          <a:p>
            <a:endParaRPr lang="en-IN"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160" name="Google Shape;12;p8" descr="University at Buffalo, The State University of New York logo"/>
          <p:cNvPicPr/>
          <p:nvPr/>
        </p:nvPicPr>
        <p:blipFill>
          <a:blip r:embed="rId15"/>
          <a:stretch/>
        </p:blipFill>
        <p:spPr>
          <a:xfrm>
            <a:off x="355680" y="321120"/>
            <a:ext cx="4800240" cy="355680"/>
          </a:xfrm>
          <a:prstGeom prst="rect">
            <a:avLst/>
          </a:prstGeom>
          <a:ln>
            <a:noFill/>
          </a:ln>
        </p:spPr>
      </p:pic>
      <p:sp>
        <p:nvSpPr>
          <p:cNvPr id="161" name="PlaceHolder 1"/>
          <p:cNvSpPr>
            <a:spLocks noGrp="1"/>
          </p:cNvSpPr>
          <p:nvPr>
            <p:ph type="title"/>
          </p:nvPr>
        </p:nvSpPr>
        <p:spPr>
          <a:xfrm>
            <a:off x="567000" y="853560"/>
            <a:ext cx="4248720" cy="1236600"/>
          </a:xfrm>
          <a:prstGeom prst="rect">
            <a:avLst/>
          </a:prstGeom>
        </p:spPr>
        <p:txBody>
          <a:bodyPr anchor="b">
            <a:noAutofit/>
          </a:bodyPr>
          <a:lstStyle/>
          <a:p>
            <a:r>
              <a:rPr lang="en-IN" sz="3600" b="0" strike="noStrike" spc="-1">
                <a:solidFill>
                  <a:srgbClr val="000000"/>
                </a:solidFill>
                <a:latin typeface="Arial"/>
              </a:rPr>
              <a:t>Click to edit the title text format</a:t>
            </a:r>
          </a:p>
        </p:txBody>
      </p:sp>
      <p:sp>
        <p:nvSpPr>
          <p:cNvPr id="162" name="PlaceHolder 2"/>
          <p:cNvSpPr>
            <a:spLocks noGrp="1"/>
          </p:cNvSpPr>
          <p:nvPr>
            <p:ph type="body"/>
          </p:nvPr>
        </p:nvSpPr>
        <p:spPr>
          <a:xfrm>
            <a:off x="567000" y="2185560"/>
            <a:ext cx="4248720" cy="3967920"/>
          </a:xfrm>
          <a:prstGeom prst="rect">
            <a:avLst/>
          </a:prstGeom>
        </p:spPr>
        <p:txBody>
          <a:bodyPr>
            <a:no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163" name="PlaceHolder 3"/>
          <p:cNvSpPr>
            <a:spLocks noGrp="1"/>
          </p:cNvSpPr>
          <p:nvPr>
            <p:ph type="body"/>
          </p:nvPr>
        </p:nvSpPr>
        <p:spPr>
          <a:xfrm>
            <a:off x="5162040" y="1976400"/>
            <a:ext cx="6324840" cy="3966840"/>
          </a:xfrm>
          <a:prstGeom prst="rect">
            <a:avLst/>
          </a:prstGeom>
        </p:spPr>
        <p:txBody>
          <a:bodyPr>
            <a:noAutofit/>
          </a:bodyPr>
          <a:lstStyle/>
          <a:p>
            <a:pPr marL="432000" indent="-324000">
              <a:spcBef>
                <a:spcPts val="1417"/>
              </a:spcBef>
              <a:buClr>
                <a:srgbClr val="000000"/>
              </a:buClr>
              <a:buSzPct val="45000"/>
              <a:buFont typeface="Wingdings" charset="2"/>
              <a:buChar char=""/>
            </a:pPr>
            <a:r>
              <a:rPr lang="en-IN" sz="16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6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6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6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6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6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600" b="0" strike="noStrike" spc="-1">
                <a:solidFill>
                  <a:srgbClr val="000000"/>
                </a:solidFill>
                <a:latin typeface="Arial"/>
              </a:rPr>
              <a:t>Seventh Outline Level</a:t>
            </a:r>
          </a:p>
        </p:txBody>
      </p:sp>
      <p:sp>
        <p:nvSpPr>
          <p:cNvPr id="164" name="PlaceHolder 4"/>
          <p:cNvSpPr>
            <a:spLocks noGrp="1"/>
          </p:cNvSpPr>
          <p:nvPr>
            <p:ph type="ftr"/>
          </p:nvPr>
        </p:nvSpPr>
        <p:spPr>
          <a:xfrm>
            <a:off x="7574400" y="6319800"/>
            <a:ext cx="4114440" cy="364680"/>
          </a:xfrm>
          <a:prstGeom prst="rect">
            <a:avLst/>
          </a:prstGeom>
        </p:spPr>
        <p:txBody>
          <a:bodyPr anchor="ctr">
            <a:noAutofit/>
          </a:bodyPr>
          <a:lstStyle/>
          <a:p>
            <a:endParaRPr lang="en-IN"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201" name="Google Shape;12;p8" descr="University at Buffalo, The State University of New York logo"/>
          <p:cNvPicPr/>
          <p:nvPr/>
        </p:nvPicPr>
        <p:blipFill>
          <a:blip r:embed="rId15"/>
          <a:stretch/>
        </p:blipFill>
        <p:spPr>
          <a:xfrm>
            <a:off x="355680" y="321120"/>
            <a:ext cx="4800240" cy="355680"/>
          </a:xfrm>
          <a:prstGeom prst="rect">
            <a:avLst/>
          </a:prstGeom>
          <a:ln>
            <a:noFill/>
          </a:ln>
        </p:spPr>
      </p:pic>
      <p:sp>
        <p:nvSpPr>
          <p:cNvPr id="202" name="PlaceHolder 1"/>
          <p:cNvSpPr>
            <a:spLocks noGrp="1"/>
          </p:cNvSpPr>
          <p:nvPr>
            <p:ph type="title"/>
          </p:nvPr>
        </p:nvSpPr>
        <p:spPr>
          <a:xfrm>
            <a:off x="567000" y="853560"/>
            <a:ext cx="10515240" cy="1236600"/>
          </a:xfrm>
          <a:prstGeom prst="rect">
            <a:avLst/>
          </a:prstGeom>
        </p:spPr>
        <p:txBody>
          <a:bodyPr anchor="b">
            <a:noAutofit/>
          </a:bodyPr>
          <a:lstStyle/>
          <a:p>
            <a:r>
              <a:rPr lang="en-IN" sz="3600" b="0" strike="noStrike" spc="-1">
                <a:solidFill>
                  <a:srgbClr val="000000"/>
                </a:solidFill>
                <a:latin typeface="Arial"/>
              </a:rPr>
              <a:t>Click to edit the title text format</a:t>
            </a:r>
          </a:p>
        </p:txBody>
      </p:sp>
      <p:sp>
        <p:nvSpPr>
          <p:cNvPr id="203" name="PlaceHolder 2"/>
          <p:cNvSpPr>
            <a:spLocks noGrp="1"/>
          </p:cNvSpPr>
          <p:nvPr>
            <p:ph type="body"/>
          </p:nvPr>
        </p:nvSpPr>
        <p:spPr>
          <a:xfrm>
            <a:off x="567000" y="2185560"/>
            <a:ext cx="4500000" cy="3948480"/>
          </a:xfrm>
          <a:prstGeom prst="rect">
            <a:avLst/>
          </a:prstGeom>
        </p:spPr>
        <p:txBody>
          <a:bodyPr>
            <a:no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204" name="PlaceHolder 3"/>
          <p:cNvSpPr>
            <a:spLocks noGrp="1"/>
          </p:cNvSpPr>
          <p:nvPr>
            <p:ph type="body"/>
          </p:nvPr>
        </p:nvSpPr>
        <p:spPr>
          <a:xfrm>
            <a:off x="5410080" y="2185560"/>
            <a:ext cx="4498560" cy="3949920"/>
          </a:xfrm>
          <a:prstGeom prst="rect">
            <a:avLst/>
          </a:prstGeom>
        </p:spPr>
        <p:txBody>
          <a:bodyPr>
            <a:no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205" name="PlaceHolder 4"/>
          <p:cNvSpPr>
            <a:spLocks noGrp="1"/>
          </p:cNvSpPr>
          <p:nvPr>
            <p:ph type="ftr"/>
          </p:nvPr>
        </p:nvSpPr>
        <p:spPr>
          <a:xfrm>
            <a:off x="7574400" y="6319800"/>
            <a:ext cx="4114440" cy="364680"/>
          </a:xfrm>
          <a:prstGeom prst="rect">
            <a:avLst/>
          </a:prstGeom>
        </p:spPr>
        <p:txBody>
          <a:bodyPr anchor="ctr">
            <a:noAutofit/>
          </a:bodyPr>
          <a:lstStyle/>
          <a:p>
            <a:endParaRPr lang="en-IN"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658440" y="1490400"/>
            <a:ext cx="6638040" cy="2386080"/>
          </a:xfrm>
          <a:prstGeom prst="rect">
            <a:avLst/>
          </a:prstGeom>
          <a:noFill/>
          <a:ln>
            <a:noFill/>
          </a:ln>
        </p:spPr>
        <p:txBody>
          <a:bodyPr lIns="0" anchor="b">
            <a:noAutofit/>
          </a:bodyPr>
          <a:lstStyle/>
          <a:p>
            <a:pPr>
              <a:lnSpc>
                <a:spcPct val="96000"/>
              </a:lnSpc>
              <a:tabLst>
                <a:tab pos="0" algn="l"/>
              </a:tabLst>
            </a:pPr>
            <a:r>
              <a:rPr lang="en-US" sz="6000" b="1" strike="noStrike" spc="-1">
                <a:solidFill>
                  <a:srgbClr val="FFFFFF"/>
                </a:solidFill>
                <a:latin typeface="Arial"/>
                <a:ea typeface="Arial"/>
              </a:rPr>
              <a:t>PHOTO EDITING - DESIGNING</a:t>
            </a:r>
            <a:br/>
            <a:endParaRPr lang="en-IN" sz="6000" b="0" strike="noStrike" spc="-1">
              <a:solidFill>
                <a:srgbClr val="000000"/>
              </a:solidFill>
              <a:latin typeface="Arial"/>
            </a:endParaRPr>
          </a:p>
        </p:txBody>
      </p:sp>
      <p:sp>
        <p:nvSpPr>
          <p:cNvPr id="249" name="TextShape 2"/>
          <p:cNvSpPr txBox="1"/>
          <p:nvPr/>
        </p:nvSpPr>
        <p:spPr>
          <a:xfrm>
            <a:off x="658440" y="3968640"/>
            <a:ext cx="6638040" cy="1649880"/>
          </a:xfrm>
          <a:prstGeom prst="rect">
            <a:avLst/>
          </a:prstGeom>
          <a:noFill/>
          <a:ln>
            <a:noFill/>
          </a:ln>
        </p:spPr>
        <p:txBody>
          <a:bodyPr lIns="0">
            <a:noAutofit/>
          </a:bodyPr>
          <a:lstStyle/>
          <a:p>
            <a:pPr>
              <a:lnSpc>
                <a:spcPct val="130000"/>
              </a:lnSpc>
              <a:tabLst>
                <a:tab pos="0" algn="l"/>
              </a:tabLst>
            </a:pPr>
            <a:r>
              <a:rPr lang="en-US" sz="2800" b="0" strike="noStrike" spc="-1">
                <a:solidFill>
                  <a:srgbClr val="FFFFFF"/>
                </a:solidFill>
                <a:latin typeface="Georgia"/>
                <a:ea typeface="Georgia"/>
              </a:rPr>
              <a:t>CSE 611 – MS Project Development</a:t>
            </a:r>
            <a:endParaRPr lang="en-IN" sz="2800" b="0" strike="noStrike" spc="-1">
              <a:solidFill>
                <a:srgbClr val="000000"/>
              </a:solidFill>
              <a:latin typeface="Arial"/>
            </a:endParaRPr>
          </a:p>
          <a:p>
            <a:pPr>
              <a:lnSpc>
                <a:spcPct val="130000"/>
              </a:lnSpc>
              <a:spcBef>
                <a:spcPts val="601"/>
              </a:spcBef>
              <a:tabLst>
                <a:tab pos="0" algn="l"/>
              </a:tabLst>
            </a:pPr>
            <a:r>
              <a:rPr lang="en-US" sz="2000" b="0" strike="noStrike" spc="-1">
                <a:solidFill>
                  <a:srgbClr val="FFFFFF"/>
                </a:solidFill>
                <a:latin typeface="Georgia"/>
                <a:ea typeface="Georgia"/>
              </a:rPr>
              <a:t>Professor – Jinjun Xiong</a:t>
            </a:r>
            <a:endParaRPr lang="en-IN" sz="2000" b="0" strike="noStrike" spc="-1">
              <a:solidFill>
                <a:srgbClr val="000000"/>
              </a:solidFill>
              <a:latin typeface="Arial"/>
            </a:endParaRPr>
          </a:p>
          <a:p>
            <a:pPr>
              <a:lnSpc>
                <a:spcPct val="130000"/>
              </a:lnSpc>
              <a:spcBef>
                <a:spcPts val="601"/>
              </a:spcBef>
              <a:tabLst>
                <a:tab pos="0" algn="l"/>
              </a:tabLst>
            </a:pPr>
            <a:r>
              <a:rPr lang="en-US" sz="2000" b="0" strike="noStrike" spc="-1">
                <a:solidFill>
                  <a:srgbClr val="FFFFFF"/>
                </a:solidFill>
                <a:latin typeface="Georgia"/>
                <a:ea typeface="Georgia"/>
              </a:rPr>
              <a:t>TA – Amir Nassereldine</a:t>
            </a:r>
            <a:endParaRPr lang="en-IN" sz="20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567000" y="916560"/>
            <a:ext cx="9936720" cy="1236600"/>
          </a:xfrm>
          <a:prstGeom prst="rect">
            <a:avLst/>
          </a:prstGeom>
          <a:noFill/>
          <a:ln>
            <a:noFill/>
          </a:ln>
        </p:spPr>
        <p:txBody>
          <a:bodyPr anchor="b">
            <a:noAutofit/>
          </a:bodyPr>
          <a:lstStyle/>
          <a:p>
            <a:pPr>
              <a:lnSpc>
                <a:spcPct val="90000"/>
              </a:lnSpc>
              <a:tabLst>
                <a:tab pos="0" algn="l"/>
              </a:tabLst>
            </a:pPr>
            <a:r>
              <a:rPr lang="en-US" sz="3600" b="0" strike="noStrike" spc="-1">
                <a:solidFill>
                  <a:srgbClr val="005BBB"/>
                </a:solidFill>
                <a:latin typeface="Georgia"/>
                <a:ea typeface="Georgia"/>
              </a:rPr>
              <a:t>Technical Design Diagram Components</a:t>
            </a:r>
            <a:br/>
            <a:endParaRPr lang="en-IN" sz="3600" b="0" strike="noStrike" spc="-1">
              <a:solidFill>
                <a:srgbClr val="000000"/>
              </a:solidFill>
              <a:latin typeface="Arial"/>
            </a:endParaRPr>
          </a:p>
        </p:txBody>
      </p:sp>
      <p:sp>
        <p:nvSpPr>
          <p:cNvPr id="273" name="TextShape 2"/>
          <p:cNvSpPr txBox="1"/>
          <p:nvPr/>
        </p:nvSpPr>
        <p:spPr>
          <a:xfrm>
            <a:off x="440280" y="1662480"/>
            <a:ext cx="11311200" cy="4313520"/>
          </a:xfrm>
          <a:prstGeom prst="rect">
            <a:avLst/>
          </a:prstGeom>
          <a:noFill/>
          <a:ln>
            <a:noFill/>
          </a:ln>
        </p:spPr>
        <p:txBody>
          <a:bodyPr>
            <a:noAutofit/>
          </a:bodyPr>
          <a:lstStyle/>
          <a:p>
            <a:pPr>
              <a:lnSpc>
                <a:spcPct val="130000"/>
              </a:lnSpc>
              <a:tabLst>
                <a:tab pos="0" algn="l"/>
              </a:tabLst>
            </a:pPr>
            <a:endParaRPr lang="en-IN" sz="1400" b="0" strike="noStrike" spc="-1">
              <a:solidFill>
                <a:srgbClr val="000000"/>
              </a:solidFill>
              <a:latin typeface="Arial"/>
            </a:endParaRPr>
          </a:p>
          <a:p>
            <a:pPr>
              <a:lnSpc>
                <a:spcPct val="130000"/>
              </a:lnSpc>
              <a:spcBef>
                <a:spcPts val="601"/>
              </a:spcBef>
              <a:tabLst>
                <a:tab pos="0" algn="l"/>
              </a:tabLst>
            </a:pPr>
            <a:r>
              <a:rPr lang="en-US" sz="1800" b="1" strike="noStrike" spc="-1">
                <a:solidFill>
                  <a:srgbClr val="666666"/>
                </a:solidFill>
                <a:latin typeface="Arial"/>
                <a:ea typeface="Arial"/>
              </a:rPr>
              <a:t>Routing:</a:t>
            </a:r>
            <a:endParaRPr lang="en-IN" sz="1800" b="0" strike="noStrike" spc="-1">
              <a:solidFill>
                <a:srgbClr val="000000"/>
              </a:solidFill>
              <a:latin typeface="Arial"/>
            </a:endParaRPr>
          </a:p>
          <a:p>
            <a:pPr marL="457200" indent="-365400">
              <a:lnSpc>
                <a:spcPct val="130000"/>
              </a:lnSpc>
              <a:spcBef>
                <a:spcPts val="601"/>
              </a:spcBef>
              <a:buClr>
                <a:srgbClr val="005BBB"/>
              </a:buClr>
              <a:buFont typeface="Arial"/>
              <a:buChar char="•"/>
              <a:tabLst>
                <a:tab pos="0" algn="l"/>
              </a:tabLst>
            </a:pPr>
            <a:r>
              <a:rPr lang="en-US" sz="1800" b="0" strike="noStrike" spc="-1">
                <a:solidFill>
                  <a:srgbClr val="666666"/>
                </a:solidFill>
                <a:latin typeface="Arial"/>
                <a:ea typeface="Arial"/>
              </a:rPr>
              <a:t>Routing Engine – a pattern matching systems between incoming requests to response</a:t>
            </a:r>
            <a:endParaRPr lang="en-IN" sz="1800" b="0" strike="noStrike" spc="-1">
              <a:solidFill>
                <a:srgbClr val="000000"/>
              </a:solidFill>
              <a:latin typeface="Arial"/>
            </a:endParaRPr>
          </a:p>
          <a:p>
            <a:pPr marL="457200" indent="-365400">
              <a:lnSpc>
                <a:spcPct val="130000"/>
              </a:lnSpc>
              <a:buClr>
                <a:srgbClr val="005BBB"/>
              </a:buClr>
              <a:buFont typeface="Arial"/>
              <a:buChar char="•"/>
              <a:tabLst>
                <a:tab pos="0" algn="l"/>
              </a:tabLst>
            </a:pPr>
            <a:r>
              <a:rPr lang="en-US" sz="1800" b="0" strike="noStrike" spc="-1">
                <a:solidFill>
                  <a:srgbClr val="666666"/>
                </a:solidFill>
                <a:latin typeface="Arial"/>
                <a:ea typeface="Arial"/>
              </a:rPr>
              <a:t>End points – a communication channel between UI and core internal logic.</a:t>
            </a:r>
            <a:endParaRPr lang="en-IN" sz="1800" b="0" strike="noStrike" spc="-1">
              <a:solidFill>
                <a:srgbClr val="000000"/>
              </a:solidFill>
              <a:latin typeface="Arial"/>
            </a:endParaRPr>
          </a:p>
          <a:p>
            <a:pPr>
              <a:lnSpc>
                <a:spcPct val="130000"/>
              </a:lnSpc>
              <a:spcBef>
                <a:spcPts val="601"/>
              </a:spcBef>
              <a:tabLst>
                <a:tab pos="0" algn="l"/>
              </a:tabLst>
            </a:pPr>
            <a:r>
              <a:rPr lang="en-US" sz="1800" b="1" strike="noStrike" spc="-1">
                <a:solidFill>
                  <a:srgbClr val="666666"/>
                </a:solidFill>
                <a:latin typeface="Arial"/>
                <a:ea typeface="Arial"/>
              </a:rPr>
              <a:t>Processing:</a:t>
            </a:r>
            <a:endParaRPr lang="en-IN" sz="1800" b="0" strike="noStrike" spc="-1">
              <a:solidFill>
                <a:srgbClr val="000000"/>
              </a:solidFill>
              <a:latin typeface="Arial"/>
            </a:endParaRPr>
          </a:p>
          <a:p>
            <a:pPr marL="457200" indent="-365400">
              <a:lnSpc>
                <a:spcPct val="130000"/>
              </a:lnSpc>
              <a:spcBef>
                <a:spcPts val="601"/>
              </a:spcBef>
              <a:buClr>
                <a:srgbClr val="005BBB"/>
              </a:buClr>
              <a:buFont typeface="Arial"/>
              <a:buChar char="•"/>
              <a:tabLst>
                <a:tab pos="0" algn="l"/>
              </a:tabLst>
            </a:pPr>
            <a:r>
              <a:rPr lang="en-US" sz="1800" b="0" strike="noStrike" spc="-1">
                <a:solidFill>
                  <a:srgbClr val="666666"/>
                </a:solidFill>
                <a:latin typeface="Arial"/>
                <a:ea typeface="Arial"/>
              </a:rPr>
              <a:t>Opencv library – For image processing such as Image resizing, Image cropping, Facial detection and so on.</a:t>
            </a:r>
            <a:endParaRPr lang="en-IN" sz="1800" b="0" strike="noStrike" spc="-1">
              <a:solidFill>
                <a:srgbClr val="000000"/>
              </a:solidFill>
              <a:latin typeface="Arial"/>
            </a:endParaRPr>
          </a:p>
          <a:p>
            <a:pPr>
              <a:lnSpc>
                <a:spcPct val="130000"/>
              </a:lnSpc>
              <a:spcBef>
                <a:spcPts val="601"/>
              </a:spcBef>
              <a:tabLst>
                <a:tab pos="0" algn="l"/>
              </a:tabLst>
            </a:pPr>
            <a:endParaRPr lang="en-IN" sz="1800" b="0" strike="noStrike" spc="-1">
              <a:solidFill>
                <a:srgbClr val="000000"/>
              </a:solidFill>
              <a:latin typeface="Arial"/>
            </a:endParaRPr>
          </a:p>
        </p:txBody>
      </p:sp>
      <p:sp>
        <p:nvSpPr>
          <p:cNvPr id="274" name="TextShape 3"/>
          <p:cNvSpPr txBox="1"/>
          <p:nvPr/>
        </p:nvSpPr>
        <p:spPr>
          <a:xfrm>
            <a:off x="7574400" y="6319800"/>
            <a:ext cx="4114440" cy="364680"/>
          </a:xfrm>
          <a:prstGeom prst="rect">
            <a:avLst/>
          </a:prstGeom>
          <a:noFill/>
          <a:ln>
            <a:noFill/>
          </a:ln>
        </p:spPr>
        <p:txBody>
          <a:bodyPr anchor="ctr">
            <a:noAutofit/>
          </a:bodyPr>
          <a:lstStyle/>
          <a:p>
            <a:pPr algn="r">
              <a:lnSpc>
                <a:spcPct val="100000"/>
              </a:lnSpc>
              <a:tabLst>
                <a:tab pos="0" algn="l"/>
              </a:tabLst>
            </a:pPr>
            <a:fld id="{C81DF9A4-FDA5-4757-908E-8F4ACD4034FB}" type="slidenum">
              <a:rPr lang="en-US" sz="1600" b="1" strike="noStrike" spc="-1">
                <a:solidFill>
                  <a:srgbClr val="666666"/>
                </a:solidFill>
                <a:latin typeface="Arial"/>
                <a:ea typeface="Arial"/>
              </a:rPr>
              <a:t>10</a:t>
            </a:fld>
            <a:endParaRPr lang="en-IN" sz="1600" b="0" strike="noStrike" spc="-1">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567000" y="853560"/>
            <a:ext cx="6951240" cy="1236600"/>
          </a:xfrm>
          <a:prstGeom prst="rect">
            <a:avLst/>
          </a:prstGeom>
          <a:noFill/>
          <a:ln>
            <a:noFill/>
          </a:ln>
        </p:spPr>
        <p:txBody>
          <a:bodyPr anchor="b">
            <a:noAutofit/>
          </a:bodyPr>
          <a:lstStyle/>
          <a:p>
            <a:pPr>
              <a:lnSpc>
                <a:spcPct val="90000"/>
              </a:lnSpc>
              <a:tabLst>
                <a:tab pos="0" algn="l"/>
              </a:tabLst>
            </a:pPr>
            <a:r>
              <a:rPr lang="en-US" sz="3600" b="0" strike="noStrike" spc="-1">
                <a:solidFill>
                  <a:srgbClr val="005BBB"/>
                </a:solidFill>
                <a:latin typeface="Georgia"/>
                <a:ea typeface="Georgia"/>
              </a:rPr>
              <a:t>Technical Design</a:t>
            </a:r>
            <a:endParaRPr lang="en-IN" sz="3600" b="0" strike="noStrike" spc="-1">
              <a:solidFill>
                <a:srgbClr val="000000"/>
              </a:solidFill>
              <a:latin typeface="Arial"/>
            </a:endParaRPr>
          </a:p>
        </p:txBody>
      </p:sp>
      <p:sp>
        <p:nvSpPr>
          <p:cNvPr id="276" name="TextShape 2"/>
          <p:cNvSpPr txBox="1"/>
          <p:nvPr/>
        </p:nvSpPr>
        <p:spPr>
          <a:xfrm>
            <a:off x="567000" y="2185560"/>
            <a:ext cx="6951240" cy="3967920"/>
          </a:xfrm>
          <a:prstGeom prst="rect">
            <a:avLst/>
          </a:prstGeom>
          <a:noFill/>
          <a:ln>
            <a:noFill/>
          </a:ln>
        </p:spPr>
        <p:txBody>
          <a:bodyPr>
            <a:noAutofit/>
          </a:bodyPr>
          <a:lstStyle/>
          <a:p>
            <a:pPr>
              <a:lnSpc>
                <a:spcPct val="130000"/>
              </a:lnSpc>
              <a:spcBef>
                <a:spcPts val="601"/>
              </a:spcBef>
              <a:tabLst>
                <a:tab pos="0" algn="l"/>
              </a:tabLst>
            </a:pPr>
            <a:endParaRPr lang="en-IN" sz="1400" b="0" strike="noStrike" spc="-1">
              <a:solidFill>
                <a:srgbClr val="000000"/>
              </a:solidFill>
              <a:latin typeface="Arial"/>
            </a:endParaRPr>
          </a:p>
          <a:p>
            <a:pPr>
              <a:lnSpc>
                <a:spcPct val="130000"/>
              </a:lnSpc>
              <a:spcBef>
                <a:spcPts val="601"/>
              </a:spcBef>
              <a:tabLst>
                <a:tab pos="0" algn="l"/>
              </a:tabLst>
            </a:pPr>
            <a:r>
              <a:rPr lang="en-US" sz="1800" b="1" strike="noStrike" spc="-1">
                <a:solidFill>
                  <a:srgbClr val="666666"/>
                </a:solidFill>
                <a:latin typeface="Arial"/>
                <a:ea typeface="Arial"/>
              </a:rPr>
              <a:t>Input/Output:</a:t>
            </a:r>
            <a:endParaRPr lang="en-IN" sz="1800" b="0" strike="noStrike" spc="-1">
              <a:solidFill>
                <a:srgbClr val="000000"/>
              </a:solidFill>
              <a:latin typeface="Arial"/>
            </a:endParaRPr>
          </a:p>
          <a:p>
            <a:pPr marL="228600" indent="-228240">
              <a:lnSpc>
                <a:spcPct val="130000"/>
              </a:lnSpc>
              <a:spcBef>
                <a:spcPts val="601"/>
              </a:spcBef>
              <a:buClr>
                <a:srgbClr val="005BBB"/>
              </a:buClr>
              <a:buFont typeface="Arial"/>
              <a:buChar char="•"/>
              <a:tabLst>
                <a:tab pos="0" algn="l"/>
              </a:tabLst>
            </a:pPr>
            <a:r>
              <a:rPr lang="en-US" sz="1800" b="0" strike="noStrike" spc="-1">
                <a:solidFill>
                  <a:srgbClr val="666666"/>
                </a:solidFill>
                <a:latin typeface="Arial"/>
                <a:ea typeface="Arial"/>
              </a:rPr>
              <a:t>Upload - Users can upload any image of format .jpg, .png from their local device/IBM Cloud.</a:t>
            </a:r>
            <a:endParaRPr lang="en-IN" sz="1800" b="0" strike="noStrike" spc="-1">
              <a:solidFill>
                <a:srgbClr val="000000"/>
              </a:solidFill>
              <a:latin typeface="Arial"/>
            </a:endParaRPr>
          </a:p>
          <a:p>
            <a:pPr marL="228600" indent="-228240">
              <a:lnSpc>
                <a:spcPct val="130000"/>
              </a:lnSpc>
              <a:spcBef>
                <a:spcPts val="601"/>
              </a:spcBef>
              <a:buClr>
                <a:srgbClr val="005BBB"/>
              </a:buClr>
              <a:buFont typeface="Arial"/>
              <a:buChar char="•"/>
              <a:tabLst>
                <a:tab pos="0" algn="l"/>
              </a:tabLst>
            </a:pPr>
            <a:r>
              <a:rPr lang="en-US" sz="1800" b="0" strike="noStrike" spc="-1">
                <a:solidFill>
                  <a:srgbClr val="666666"/>
                </a:solidFill>
                <a:latin typeface="Arial"/>
                <a:ea typeface="Arial"/>
              </a:rPr>
              <a:t>Download – Users can download images post editing.</a:t>
            </a:r>
            <a:endParaRPr lang="en-IN" sz="1800" b="0" strike="noStrike" spc="-1">
              <a:solidFill>
                <a:srgbClr val="000000"/>
              </a:solidFill>
              <a:latin typeface="Arial"/>
            </a:endParaRPr>
          </a:p>
          <a:p>
            <a:pPr marL="228600" indent="-91080">
              <a:lnSpc>
                <a:spcPct val="130000"/>
              </a:lnSpc>
              <a:spcBef>
                <a:spcPts val="601"/>
              </a:spcBef>
              <a:tabLst>
                <a:tab pos="0" algn="l"/>
              </a:tabLst>
            </a:pPr>
            <a:endParaRPr lang="en-IN" sz="1800" b="0" strike="noStrike" spc="-1">
              <a:solidFill>
                <a:srgbClr val="000000"/>
              </a:solidFill>
              <a:latin typeface="Arial"/>
            </a:endParaRPr>
          </a:p>
        </p:txBody>
      </p:sp>
      <p:sp>
        <p:nvSpPr>
          <p:cNvPr id="277" name="TextShape 3"/>
          <p:cNvSpPr txBox="1"/>
          <p:nvPr/>
        </p:nvSpPr>
        <p:spPr>
          <a:xfrm>
            <a:off x="7574400" y="6319800"/>
            <a:ext cx="4114440" cy="364680"/>
          </a:xfrm>
          <a:prstGeom prst="rect">
            <a:avLst/>
          </a:prstGeom>
          <a:noFill/>
          <a:ln>
            <a:noFill/>
          </a:ln>
        </p:spPr>
        <p:txBody>
          <a:bodyPr anchor="ctr">
            <a:noAutofit/>
          </a:bodyPr>
          <a:lstStyle/>
          <a:p>
            <a:pPr algn="r">
              <a:lnSpc>
                <a:spcPct val="100000"/>
              </a:lnSpc>
              <a:tabLst>
                <a:tab pos="0" algn="l"/>
              </a:tabLst>
            </a:pPr>
            <a:fld id="{8A178CC6-A625-4362-9784-8AAFE41710CE}" type="slidenum">
              <a:rPr lang="en-US" sz="1600" b="1" strike="noStrike" spc="-1">
                <a:solidFill>
                  <a:srgbClr val="666666"/>
                </a:solidFill>
                <a:latin typeface="Arial"/>
                <a:ea typeface="Arial"/>
              </a:rPr>
              <a:t>11</a:t>
            </a:fld>
            <a:endParaRPr lang="en-IN" sz="1600" b="0" strike="noStrike" spc="-1">
              <a:latin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xtShape 1"/>
          <p:cNvSpPr txBox="1"/>
          <p:nvPr/>
        </p:nvSpPr>
        <p:spPr>
          <a:xfrm>
            <a:off x="567000" y="355320"/>
            <a:ext cx="5685480" cy="1236600"/>
          </a:xfrm>
          <a:prstGeom prst="rect">
            <a:avLst/>
          </a:prstGeom>
          <a:noFill/>
          <a:ln>
            <a:noFill/>
          </a:ln>
        </p:spPr>
        <p:txBody>
          <a:bodyPr anchor="b">
            <a:noAutofit/>
          </a:bodyPr>
          <a:lstStyle/>
          <a:p>
            <a:pPr>
              <a:lnSpc>
                <a:spcPct val="90000"/>
              </a:lnSpc>
              <a:tabLst>
                <a:tab pos="0" algn="l"/>
              </a:tabLst>
            </a:pPr>
            <a:r>
              <a:rPr lang="en-US" sz="3600" b="0" strike="noStrike" spc="-1">
                <a:solidFill>
                  <a:srgbClr val="005BBB"/>
                </a:solidFill>
                <a:latin typeface="Georgia"/>
                <a:ea typeface="Georgia"/>
              </a:rPr>
              <a:t>Wireframe</a:t>
            </a:r>
            <a:endParaRPr lang="en-IN" sz="3600" b="0" strike="noStrike" spc="-1">
              <a:solidFill>
                <a:srgbClr val="000000"/>
              </a:solidFill>
              <a:latin typeface="Arial"/>
            </a:endParaRPr>
          </a:p>
        </p:txBody>
      </p:sp>
      <p:sp>
        <p:nvSpPr>
          <p:cNvPr id="279" name="TextShape 2"/>
          <p:cNvSpPr txBox="1"/>
          <p:nvPr/>
        </p:nvSpPr>
        <p:spPr>
          <a:xfrm>
            <a:off x="7574400" y="6319800"/>
            <a:ext cx="4114440" cy="364680"/>
          </a:xfrm>
          <a:prstGeom prst="rect">
            <a:avLst/>
          </a:prstGeom>
          <a:noFill/>
          <a:ln>
            <a:noFill/>
          </a:ln>
        </p:spPr>
        <p:txBody>
          <a:bodyPr anchor="ctr">
            <a:noAutofit/>
          </a:bodyPr>
          <a:lstStyle/>
          <a:p>
            <a:pPr algn="r">
              <a:lnSpc>
                <a:spcPct val="100000"/>
              </a:lnSpc>
              <a:tabLst>
                <a:tab pos="0" algn="l"/>
              </a:tabLst>
            </a:pPr>
            <a:fld id="{3A7678A6-74F7-4D9B-9ED8-55E0D7F2AA82}" type="slidenum">
              <a:rPr lang="en-US" sz="1600" b="1" strike="noStrike" spc="-1">
                <a:solidFill>
                  <a:srgbClr val="666666"/>
                </a:solidFill>
                <a:latin typeface="Arial"/>
                <a:ea typeface="Arial"/>
              </a:rPr>
              <a:t>12</a:t>
            </a:fld>
            <a:endParaRPr lang="en-IN" sz="1600" b="0" strike="noStrike" spc="-1">
              <a:latin typeface="Times New Roman"/>
            </a:endParaRPr>
          </a:p>
        </p:txBody>
      </p:sp>
      <p:pic>
        <p:nvPicPr>
          <p:cNvPr id="280" name="Google Shape;153;g20f7171c7ff_13_6"/>
          <p:cNvPicPr/>
          <p:nvPr/>
        </p:nvPicPr>
        <p:blipFill>
          <a:blip r:embed="rId2"/>
          <a:srcRect b="14812"/>
          <a:stretch/>
        </p:blipFill>
        <p:spPr>
          <a:xfrm>
            <a:off x="1280880" y="1689840"/>
            <a:ext cx="9630000" cy="453204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567000" y="355320"/>
            <a:ext cx="4677120" cy="1236600"/>
          </a:xfrm>
          <a:prstGeom prst="rect">
            <a:avLst/>
          </a:prstGeom>
          <a:noFill/>
          <a:ln>
            <a:noFill/>
          </a:ln>
        </p:spPr>
        <p:txBody>
          <a:bodyPr anchor="b">
            <a:noAutofit/>
          </a:bodyPr>
          <a:lstStyle/>
          <a:p>
            <a:pPr>
              <a:lnSpc>
                <a:spcPct val="90000"/>
              </a:lnSpc>
              <a:tabLst>
                <a:tab pos="0" algn="l"/>
              </a:tabLst>
            </a:pPr>
            <a:r>
              <a:rPr lang="en-US" sz="3600" b="0" strike="noStrike" spc="-1">
                <a:solidFill>
                  <a:srgbClr val="005BBB"/>
                </a:solidFill>
                <a:latin typeface="Georgia"/>
                <a:ea typeface="Georgia"/>
              </a:rPr>
              <a:t>Wireframe</a:t>
            </a:r>
            <a:endParaRPr lang="en-IN" sz="3600" b="0" strike="noStrike" spc="-1">
              <a:solidFill>
                <a:srgbClr val="000000"/>
              </a:solidFill>
              <a:latin typeface="Arial"/>
            </a:endParaRPr>
          </a:p>
        </p:txBody>
      </p:sp>
      <p:sp>
        <p:nvSpPr>
          <p:cNvPr id="282" name="TextShape 2"/>
          <p:cNvSpPr txBox="1"/>
          <p:nvPr/>
        </p:nvSpPr>
        <p:spPr>
          <a:xfrm>
            <a:off x="7574400" y="6319800"/>
            <a:ext cx="4114440" cy="364680"/>
          </a:xfrm>
          <a:prstGeom prst="rect">
            <a:avLst/>
          </a:prstGeom>
          <a:noFill/>
          <a:ln>
            <a:noFill/>
          </a:ln>
        </p:spPr>
        <p:txBody>
          <a:bodyPr anchor="ctr">
            <a:noAutofit/>
          </a:bodyPr>
          <a:lstStyle/>
          <a:p>
            <a:pPr algn="r">
              <a:lnSpc>
                <a:spcPct val="100000"/>
              </a:lnSpc>
              <a:tabLst>
                <a:tab pos="0" algn="l"/>
              </a:tabLst>
            </a:pPr>
            <a:fld id="{0393A2FD-B0B0-4E74-B3F3-48CB2D29DAD4}" type="slidenum">
              <a:rPr lang="en-US" sz="1600" b="1" strike="noStrike" spc="-1">
                <a:solidFill>
                  <a:srgbClr val="666666"/>
                </a:solidFill>
                <a:latin typeface="Arial"/>
                <a:ea typeface="Arial"/>
              </a:rPr>
              <a:t>13</a:t>
            </a:fld>
            <a:endParaRPr lang="en-IN" sz="1600" b="0" strike="noStrike" spc="-1">
              <a:latin typeface="Times New Roman"/>
            </a:endParaRPr>
          </a:p>
        </p:txBody>
      </p:sp>
      <p:pic>
        <p:nvPicPr>
          <p:cNvPr id="283" name="Google Shape;160;g20f7171c7ff_13_14"/>
          <p:cNvPicPr/>
          <p:nvPr/>
        </p:nvPicPr>
        <p:blipFill>
          <a:blip r:embed="rId2"/>
          <a:srcRect r="1526" b="6393"/>
          <a:stretch/>
        </p:blipFill>
        <p:spPr>
          <a:xfrm>
            <a:off x="1558440" y="1545840"/>
            <a:ext cx="9928440" cy="482760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extShape 1"/>
          <p:cNvSpPr txBox="1"/>
          <p:nvPr/>
        </p:nvSpPr>
        <p:spPr>
          <a:xfrm>
            <a:off x="567000" y="853920"/>
            <a:ext cx="6584400" cy="1236600"/>
          </a:xfrm>
          <a:prstGeom prst="rect">
            <a:avLst/>
          </a:prstGeom>
          <a:noFill/>
          <a:ln>
            <a:noFill/>
          </a:ln>
        </p:spPr>
        <p:txBody>
          <a:bodyPr anchor="b">
            <a:noAutofit/>
          </a:bodyPr>
          <a:lstStyle/>
          <a:p>
            <a:pPr>
              <a:lnSpc>
                <a:spcPct val="90000"/>
              </a:lnSpc>
              <a:tabLst>
                <a:tab pos="0" algn="l"/>
              </a:tabLst>
            </a:pPr>
            <a:r>
              <a:rPr lang="en-US" sz="3600" b="0" strike="noStrike" spc="-1">
                <a:solidFill>
                  <a:srgbClr val="005BBB"/>
                </a:solidFill>
                <a:latin typeface="Georgia"/>
                <a:ea typeface="Georgia"/>
              </a:rPr>
              <a:t>Wireframes Contd…</a:t>
            </a:r>
            <a:endParaRPr lang="en-IN" sz="3600" b="0" strike="noStrike" spc="-1">
              <a:solidFill>
                <a:srgbClr val="000000"/>
              </a:solidFill>
              <a:latin typeface="Arial"/>
            </a:endParaRPr>
          </a:p>
        </p:txBody>
      </p:sp>
      <p:sp>
        <p:nvSpPr>
          <p:cNvPr id="285" name="TextShape 2"/>
          <p:cNvSpPr txBox="1"/>
          <p:nvPr/>
        </p:nvSpPr>
        <p:spPr>
          <a:xfrm>
            <a:off x="453240" y="2229120"/>
            <a:ext cx="10911240" cy="3967920"/>
          </a:xfrm>
          <a:prstGeom prst="rect">
            <a:avLst/>
          </a:prstGeom>
          <a:noFill/>
          <a:ln>
            <a:noFill/>
          </a:ln>
        </p:spPr>
        <p:txBody>
          <a:bodyPr>
            <a:noAutofit/>
          </a:bodyPr>
          <a:lstStyle/>
          <a:p>
            <a:pPr marL="457200" indent="-365400">
              <a:lnSpc>
                <a:spcPct val="130000"/>
              </a:lnSpc>
              <a:spcBef>
                <a:spcPts val="601"/>
              </a:spcBef>
              <a:buClr>
                <a:srgbClr val="005BBB"/>
              </a:buClr>
              <a:buFont typeface="Arial"/>
              <a:buChar char="•"/>
            </a:pPr>
            <a:r>
              <a:rPr lang="en-US" sz="1800" b="0" strike="noStrike" spc="-1">
                <a:solidFill>
                  <a:srgbClr val="666666"/>
                </a:solidFill>
                <a:latin typeface="Arial"/>
                <a:ea typeface="Arial"/>
              </a:rPr>
              <a:t>The above wireframes show the skeleton of how User Interface eventually looks like.</a:t>
            </a:r>
            <a:endParaRPr lang="en-IN" sz="1800" b="0" strike="noStrike" spc="-1">
              <a:solidFill>
                <a:srgbClr val="000000"/>
              </a:solidFill>
              <a:latin typeface="Arial"/>
            </a:endParaRPr>
          </a:p>
          <a:p>
            <a:pPr marL="457200" indent="-365400">
              <a:lnSpc>
                <a:spcPct val="130000"/>
              </a:lnSpc>
              <a:buClr>
                <a:srgbClr val="005BBB"/>
              </a:buClr>
              <a:buFont typeface="Arial"/>
              <a:buChar char="•"/>
            </a:pPr>
            <a:r>
              <a:rPr lang="en-US" sz="1800" b="0" strike="noStrike" spc="-1">
                <a:solidFill>
                  <a:srgbClr val="666666"/>
                </a:solidFill>
                <a:latin typeface="Arial"/>
                <a:ea typeface="Arial"/>
              </a:rPr>
              <a:t>The relative positioning of the different components in home page and feature pages are shown for Photo Editor in previous slides.</a:t>
            </a:r>
            <a:endParaRPr lang="en-IN" sz="1800" b="0" strike="noStrike" spc="-1">
              <a:solidFill>
                <a:srgbClr val="000000"/>
              </a:solidFill>
              <a:latin typeface="Arial"/>
            </a:endParaRPr>
          </a:p>
          <a:p>
            <a:pPr marL="457200" indent="-365400">
              <a:lnSpc>
                <a:spcPct val="130000"/>
              </a:lnSpc>
              <a:buClr>
                <a:srgbClr val="005BBB"/>
              </a:buClr>
              <a:buFont typeface="Arial"/>
              <a:buChar char="•"/>
            </a:pPr>
            <a:r>
              <a:rPr lang="en-US" sz="1800" b="0" strike="noStrike" spc="-1">
                <a:solidFill>
                  <a:srgbClr val="666666"/>
                </a:solidFill>
                <a:latin typeface="Arial"/>
                <a:ea typeface="Arial"/>
              </a:rPr>
              <a:t>The main page shows multiple cards with features and simple explanation of what the feature does.</a:t>
            </a:r>
            <a:endParaRPr lang="en-IN" sz="1800" b="0" strike="noStrike" spc="-1">
              <a:solidFill>
                <a:srgbClr val="000000"/>
              </a:solidFill>
              <a:latin typeface="Arial"/>
            </a:endParaRPr>
          </a:p>
          <a:p>
            <a:pPr marL="457200" indent="-365400">
              <a:lnSpc>
                <a:spcPct val="130000"/>
              </a:lnSpc>
              <a:buClr>
                <a:srgbClr val="005BBB"/>
              </a:buClr>
              <a:buFont typeface="Arial"/>
              <a:buChar char="•"/>
            </a:pPr>
            <a:r>
              <a:rPr lang="en-US" sz="1800" b="0" strike="noStrike" spc="-1">
                <a:solidFill>
                  <a:srgbClr val="666666"/>
                </a:solidFill>
                <a:latin typeface="Arial"/>
                <a:ea typeface="Arial"/>
              </a:rPr>
              <a:t>Selecting any of the cards navigates to the feature page where respective options are on the left and image upload option is on the right.</a:t>
            </a:r>
            <a:endParaRPr lang="en-IN" sz="1800" b="0" strike="noStrike" spc="-1">
              <a:solidFill>
                <a:srgbClr val="000000"/>
              </a:solidFill>
              <a:latin typeface="Arial"/>
            </a:endParaRPr>
          </a:p>
          <a:p>
            <a:pPr marL="457200" indent="-365400">
              <a:lnSpc>
                <a:spcPct val="130000"/>
              </a:lnSpc>
              <a:buClr>
                <a:srgbClr val="005BBB"/>
              </a:buClr>
              <a:buFont typeface="Arial"/>
              <a:buChar char="•"/>
            </a:pPr>
            <a:r>
              <a:rPr lang="en-US" sz="1800" b="0" strike="noStrike" spc="-1">
                <a:solidFill>
                  <a:srgbClr val="666666"/>
                </a:solidFill>
                <a:latin typeface="Arial"/>
                <a:ea typeface="Arial"/>
              </a:rPr>
              <a:t>This also provides user with options like Upload (upload new image), Preview (shows the final output after feature is selected) and Download (download image on the system). </a:t>
            </a:r>
            <a:endParaRPr lang="en-IN" sz="18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567000" y="853920"/>
            <a:ext cx="10515240" cy="1236600"/>
          </a:xfrm>
          <a:prstGeom prst="rect">
            <a:avLst/>
          </a:prstGeom>
          <a:noFill/>
          <a:ln>
            <a:noFill/>
          </a:ln>
        </p:spPr>
        <p:txBody>
          <a:bodyPr anchor="b">
            <a:noAutofit/>
          </a:bodyPr>
          <a:lstStyle/>
          <a:p>
            <a:pPr>
              <a:lnSpc>
                <a:spcPct val="90000"/>
              </a:lnSpc>
              <a:tabLst>
                <a:tab pos="0" algn="l"/>
              </a:tabLst>
            </a:pPr>
            <a:r>
              <a:rPr lang="en-US" sz="3600" b="0" strike="noStrike" spc="-1">
                <a:solidFill>
                  <a:srgbClr val="005BBB"/>
                </a:solidFill>
                <a:latin typeface="Georgia"/>
                <a:ea typeface="Georgia"/>
              </a:rPr>
              <a:t>Sample Passport photo size requirements</a:t>
            </a:r>
            <a:endParaRPr lang="en-IN" sz="3600" b="0" strike="noStrike" spc="-1">
              <a:solidFill>
                <a:srgbClr val="000000"/>
              </a:solidFill>
              <a:latin typeface="Arial"/>
            </a:endParaRPr>
          </a:p>
        </p:txBody>
      </p:sp>
      <p:sp>
        <p:nvSpPr>
          <p:cNvPr id="287" name="TextShape 2"/>
          <p:cNvSpPr txBox="1"/>
          <p:nvPr/>
        </p:nvSpPr>
        <p:spPr>
          <a:xfrm>
            <a:off x="567000" y="2185560"/>
            <a:ext cx="4500000" cy="3948120"/>
          </a:xfrm>
          <a:prstGeom prst="rect">
            <a:avLst/>
          </a:prstGeom>
          <a:noFill/>
          <a:ln>
            <a:noFill/>
          </a:ln>
        </p:spPr>
        <p:txBody>
          <a:bodyPr>
            <a:noAutofit/>
          </a:bodyPr>
          <a:lstStyle/>
          <a:p>
            <a:pPr>
              <a:lnSpc>
                <a:spcPct val="171000"/>
              </a:lnSpc>
              <a:tabLst>
                <a:tab pos="0" algn="l"/>
              </a:tabLst>
            </a:pPr>
            <a:r>
              <a:rPr lang="en-US" sz="1050" b="0" strike="noStrike" spc="-1">
                <a:solidFill>
                  <a:srgbClr val="444444"/>
                </a:solidFill>
                <a:highlight>
                  <a:srgbClr val="FFFFFF"/>
                </a:highlight>
                <a:latin typeface="Arial"/>
                <a:ea typeface="Arial"/>
              </a:rPr>
              <a:t>The basic passport photograph requirements for some countries are as follows:</a:t>
            </a:r>
            <a:endParaRPr lang="en-IN" sz="1050" b="0" strike="noStrike" spc="-1">
              <a:solidFill>
                <a:srgbClr val="000000"/>
              </a:solidFill>
              <a:latin typeface="Arial"/>
            </a:endParaRPr>
          </a:p>
          <a:p>
            <a:pPr marL="457200" indent="-294840">
              <a:lnSpc>
                <a:spcPct val="171000"/>
              </a:lnSpc>
              <a:buClr>
                <a:srgbClr val="444444"/>
              </a:buClr>
              <a:buFont typeface="Arial"/>
              <a:buChar char="●"/>
              <a:tabLst>
                <a:tab pos="0" algn="l"/>
              </a:tabLst>
            </a:pPr>
            <a:r>
              <a:rPr lang="en-US" sz="1050" b="0" strike="noStrike" spc="-1">
                <a:solidFill>
                  <a:srgbClr val="444444"/>
                </a:solidFill>
                <a:highlight>
                  <a:srgbClr val="FFFFFF"/>
                </a:highlight>
                <a:latin typeface="Arial"/>
                <a:ea typeface="Arial"/>
              </a:rPr>
              <a:t>The United States: 2” x 2” </a:t>
            </a:r>
            <a:endParaRPr lang="en-IN" sz="1050" b="0" strike="noStrike" spc="-1">
              <a:solidFill>
                <a:srgbClr val="000000"/>
              </a:solidFill>
              <a:latin typeface="Arial"/>
            </a:endParaRPr>
          </a:p>
          <a:p>
            <a:pPr marL="457200" indent="-294840">
              <a:lnSpc>
                <a:spcPct val="171000"/>
              </a:lnSpc>
              <a:buClr>
                <a:srgbClr val="444444"/>
              </a:buClr>
              <a:buFont typeface="Arial"/>
              <a:buChar char="●"/>
              <a:tabLst>
                <a:tab pos="0" algn="l"/>
              </a:tabLst>
            </a:pPr>
            <a:r>
              <a:rPr lang="en-US" sz="1050" b="0" strike="noStrike" spc="-1">
                <a:solidFill>
                  <a:srgbClr val="444444"/>
                </a:solidFill>
                <a:highlight>
                  <a:srgbClr val="FFFFFF"/>
                </a:highlight>
                <a:latin typeface="Arial"/>
                <a:ea typeface="Arial"/>
              </a:rPr>
              <a:t>Canada: 5cm x 7cm. </a:t>
            </a:r>
            <a:endParaRPr lang="en-IN" sz="1050" b="0" strike="noStrike" spc="-1">
              <a:solidFill>
                <a:srgbClr val="000000"/>
              </a:solidFill>
              <a:latin typeface="Arial"/>
            </a:endParaRPr>
          </a:p>
          <a:p>
            <a:pPr marL="457200" indent="-294840">
              <a:lnSpc>
                <a:spcPct val="171000"/>
              </a:lnSpc>
              <a:buClr>
                <a:srgbClr val="444444"/>
              </a:buClr>
              <a:buFont typeface="Arial"/>
              <a:buChar char="●"/>
              <a:tabLst>
                <a:tab pos="0" algn="l"/>
              </a:tabLst>
            </a:pPr>
            <a:r>
              <a:rPr lang="en-US" sz="1050" b="0" strike="noStrike" spc="-1">
                <a:solidFill>
                  <a:srgbClr val="444444"/>
                </a:solidFill>
                <a:highlight>
                  <a:srgbClr val="FFFFFF"/>
                </a:highlight>
                <a:latin typeface="Arial"/>
                <a:ea typeface="Arial"/>
              </a:rPr>
              <a:t>Mexico: 2” x 2”.</a:t>
            </a:r>
            <a:endParaRPr lang="en-IN" sz="1050" b="0" strike="noStrike" spc="-1">
              <a:solidFill>
                <a:srgbClr val="000000"/>
              </a:solidFill>
              <a:latin typeface="Arial"/>
            </a:endParaRPr>
          </a:p>
          <a:p>
            <a:pPr marL="457200" indent="-294840">
              <a:lnSpc>
                <a:spcPct val="171000"/>
              </a:lnSpc>
              <a:buClr>
                <a:srgbClr val="444444"/>
              </a:buClr>
              <a:buFont typeface="Arial"/>
              <a:buChar char="●"/>
              <a:tabLst>
                <a:tab pos="0" algn="l"/>
              </a:tabLst>
            </a:pPr>
            <a:r>
              <a:rPr lang="en-US" sz="1050" b="0" strike="noStrike" spc="-1">
                <a:solidFill>
                  <a:srgbClr val="444444"/>
                </a:solidFill>
                <a:highlight>
                  <a:srgbClr val="FFFFFF"/>
                </a:highlight>
                <a:latin typeface="Arial"/>
                <a:ea typeface="Arial"/>
              </a:rPr>
              <a:t>United Kingdom: 4.5cm x 3.5cm. </a:t>
            </a:r>
            <a:endParaRPr lang="en-IN" sz="1050" b="0" strike="noStrike" spc="-1">
              <a:solidFill>
                <a:srgbClr val="000000"/>
              </a:solidFill>
              <a:latin typeface="Arial"/>
            </a:endParaRPr>
          </a:p>
          <a:p>
            <a:pPr marL="457200" indent="-294840">
              <a:lnSpc>
                <a:spcPct val="171000"/>
              </a:lnSpc>
              <a:buClr>
                <a:srgbClr val="444444"/>
              </a:buClr>
              <a:buFont typeface="Arial"/>
              <a:buChar char="●"/>
              <a:tabLst>
                <a:tab pos="0" algn="l"/>
              </a:tabLst>
            </a:pPr>
            <a:r>
              <a:rPr lang="en-US" sz="1050" b="0" strike="noStrike" spc="-1">
                <a:solidFill>
                  <a:srgbClr val="444444"/>
                </a:solidFill>
                <a:highlight>
                  <a:srgbClr val="FFFFFF"/>
                </a:highlight>
                <a:latin typeface="Arial"/>
                <a:ea typeface="Arial"/>
              </a:rPr>
              <a:t>Germany: 4.5cm x 3.5cm. </a:t>
            </a:r>
            <a:endParaRPr lang="en-IN" sz="1050" b="0" strike="noStrike" spc="-1">
              <a:solidFill>
                <a:srgbClr val="000000"/>
              </a:solidFill>
              <a:latin typeface="Arial"/>
            </a:endParaRPr>
          </a:p>
          <a:p>
            <a:pPr marL="457200" indent="-294840">
              <a:lnSpc>
                <a:spcPct val="171000"/>
              </a:lnSpc>
              <a:buClr>
                <a:srgbClr val="444444"/>
              </a:buClr>
              <a:buFont typeface="Arial"/>
              <a:buChar char="●"/>
              <a:tabLst>
                <a:tab pos="0" algn="l"/>
              </a:tabLst>
            </a:pPr>
            <a:r>
              <a:rPr lang="en-US" sz="1050" b="0" strike="noStrike" spc="-1">
                <a:solidFill>
                  <a:srgbClr val="444444"/>
                </a:solidFill>
                <a:highlight>
                  <a:srgbClr val="FFFFFF"/>
                </a:highlight>
                <a:latin typeface="Arial"/>
                <a:ea typeface="Arial"/>
              </a:rPr>
              <a:t>France: 4.5cm x 3.5cm. </a:t>
            </a:r>
            <a:endParaRPr lang="en-IN" sz="1050" b="0" strike="noStrike" spc="-1">
              <a:solidFill>
                <a:srgbClr val="000000"/>
              </a:solidFill>
              <a:latin typeface="Arial"/>
            </a:endParaRPr>
          </a:p>
          <a:p>
            <a:pPr marL="457200" indent="-294840">
              <a:lnSpc>
                <a:spcPct val="171000"/>
              </a:lnSpc>
              <a:buClr>
                <a:srgbClr val="444444"/>
              </a:buClr>
              <a:buFont typeface="Arial"/>
              <a:buChar char="●"/>
              <a:tabLst>
                <a:tab pos="0" algn="l"/>
              </a:tabLst>
            </a:pPr>
            <a:r>
              <a:rPr lang="en-US" sz="1050" b="0" strike="noStrike" spc="-1">
                <a:solidFill>
                  <a:srgbClr val="444444"/>
                </a:solidFill>
                <a:highlight>
                  <a:srgbClr val="FFFFFF"/>
                </a:highlight>
                <a:latin typeface="Arial"/>
                <a:ea typeface="Arial"/>
              </a:rPr>
              <a:t>Italy: 4.5cm x 3.5cm</a:t>
            </a:r>
            <a:endParaRPr lang="en-IN" sz="1050" b="0" strike="noStrike" spc="-1">
              <a:solidFill>
                <a:srgbClr val="000000"/>
              </a:solidFill>
              <a:latin typeface="Arial"/>
            </a:endParaRPr>
          </a:p>
          <a:p>
            <a:pPr marL="457200" indent="-294840">
              <a:lnSpc>
                <a:spcPct val="171000"/>
              </a:lnSpc>
              <a:buClr>
                <a:srgbClr val="444444"/>
              </a:buClr>
              <a:buFont typeface="Arial"/>
              <a:buChar char="●"/>
              <a:tabLst>
                <a:tab pos="0" algn="l"/>
              </a:tabLst>
            </a:pPr>
            <a:r>
              <a:rPr lang="en-US" sz="1050" b="0" strike="noStrike" spc="-1">
                <a:solidFill>
                  <a:srgbClr val="444444"/>
                </a:solidFill>
                <a:highlight>
                  <a:srgbClr val="FFFFFF"/>
                </a:highlight>
                <a:latin typeface="Arial"/>
                <a:ea typeface="Arial"/>
              </a:rPr>
              <a:t>Spain: 4cm x 3cm</a:t>
            </a:r>
            <a:endParaRPr lang="en-IN" sz="1050" b="0" strike="noStrike" spc="-1">
              <a:solidFill>
                <a:srgbClr val="000000"/>
              </a:solidFill>
              <a:latin typeface="Arial"/>
            </a:endParaRPr>
          </a:p>
          <a:p>
            <a:pPr marL="457200" indent="-294840">
              <a:lnSpc>
                <a:spcPct val="171000"/>
              </a:lnSpc>
              <a:buClr>
                <a:srgbClr val="444444"/>
              </a:buClr>
              <a:buFont typeface="Arial"/>
              <a:buChar char="●"/>
              <a:tabLst>
                <a:tab pos="0" algn="l"/>
              </a:tabLst>
            </a:pPr>
            <a:r>
              <a:rPr lang="en-US" sz="1050" b="0" strike="noStrike" spc="-1">
                <a:solidFill>
                  <a:srgbClr val="444444"/>
                </a:solidFill>
                <a:highlight>
                  <a:srgbClr val="FFFFFF"/>
                </a:highlight>
                <a:latin typeface="Arial"/>
                <a:ea typeface="Arial"/>
              </a:rPr>
              <a:t>·Russia: 4.5cm x 3.5cm. </a:t>
            </a:r>
            <a:endParaRPr lang="en-IN" sz="1050" b="0" strike="noStrike" spc="-1">
              <a:solidFill>
                <a:srgbClr val="000000"/>
              </a:solidFill>
              <a:latin typeface="Arial"/>
            </a:endParaRPr>
          </a:p>
          <a:p>
            <a:pPr marL="457200" indent="-294840">
              <a:lnSpc>
                <a:spcPct val="171000"/>
              </a:lnSpc>
              <a:buClr>
                <a:srgbClr val="444444"/>
              </a:buClr>
              <a:buFont typeface="Arial"/>
              <a:buChar char="●"/>
              <a:tabLst>
                <a:tab pos="0" algn="l"/>
              </a:tabLst>
            </a:pPr>
            <a:r>
              <a:rPr lang="en-US" sz="1050" b="0" strike="noStrike" spc="-1">
                <a:solidFill>
                  <a:srgbClr val="444444"/>
                </a:solidFill>
                <a:highlight>
                  <a:srgbClr val="FFFFFF"/>
                </a:highlight>
                <a:latin typeface="Arial"/>
                <a:ea typeface="Arial"/>
              </a:rPr>
              <a:t>Turkey: 4.5cm x 3.5cm</a:t>
            </a:r>
            <a:endParaRPr lang="en-IN" sz="1050" b="0" strike="noStrike" spc="-1">
              <a:solidFill>
                <a:srgbClr val="000000"/>
              </a:solidFill>
              <a:latin typeface="Arial"/>
            </a:endParaRPr>
          </a:p>
          <a:p>
            <a:pPr>
              <a:lnSpc>
                <a:spcPct val="130000"/>
              </a:lnSpc>
              <a:spcBef>
                <a:spcPts val="2100"/>
              </a:spcBef>
              <a:tabLst>
                <a:tab pos="0" algn="l"/>
              </a:tabLst>
            </a:pPr>
            <a:endParaRPr lang="en-IN" sz="1050" b="0" strike="noStrike" spc="-1">
              <a:solidFill>
                <a:srgbClr val="000000"/>
              </a:solidFill>
              <a:latin typeface="Arial"/>
            </a:endParaRPr>
          </a:p>
        </p:txBody>
      </p:sp>
      <p:sp>
        <p:nvSpPr>
          <p:cNvPr id="288" name="TextShape 3"/>
          <p:cNvSpPr txBox="1"/>
          <p:nvPr/>
        </p:nvSpPr>
        <p:spPr>
          <a:xfrm>
            <a:off x="5410080" y="2185560"/>
            <a:ext cx="4498560" cy="3949920"/>
          </a:xfrm>
          <a:prstGeom prst="rect">
            <a:avLst/>
          </a:prstGeom>
          <a:noFill/>
          <a:ln>
            <a:noFill/>
          </a:ln>
        </p:spPr>
        <p:txBody>
          <a:bodyPr>
            <a:noAutofit/>
          </a:bodyPr>
          <a:lstStyle/>
          <a:p>
            <a:pPr>
              <a:lnSpc>
                <a:spcPct val="171000"/>
              </a:lnSpc>
              <a:tabLst>
                <a:tab pos="0" algn="l"/>
              </a:tabLst>
            </a:pPr>
            <a:endParaRPr lang="en-IN" sz="1400" b="0" strike="noStrike" spc="-1">
              <a:solidFill>
                <a:srgbClr val="000000"/>
              </a:solidFill>
              <a:latin typeface="Arial"/>
            </a:endParaRPr>
          </a:p>
          <a:p>
            <a:pPr marL="457200" indent="-294840">
              <a:lnSpc>
                <a:spcPct val="171000"/>
              </a:lnSpc>
              <a:spcBef>
                <a:spcPts val="2100"/>
              </a:spcBef>
              <a:buClr>
                <a:srgbClr val="444444"/>
              </a:buClr>
              <a:buFont typeface="Arial"/>
              <a:buChar char="●"/>
              <a:tabLst>
                <a:tab pos="0" algn="l"/>
              </a:tabLst>
            </a:pPr>
            <a:r>
              <a:rPr lang="en-US" sz="1050" b="0" strike="noStrike" spc="-1">
                <a:solidFill>
                  <a:srgbClr val="444444"/>
                </a:solidFill>
                <a:highlight>
                  <a:srgbClr val="FFFFFF"/>
                </a:highlight>
                <a:latin typeface="Arial"/>
                <a:ea typeface="Arial"/>
              </a:rPr>
              <a:t>Netherlands: 4.5cm x 3.5cm. </a:t>
            </a:r>
            <a:endParaRPr lang="en-IN" sz="1050" b="0" strike="noStrike" spc="-1">
              <a:solidFill>
                <a:srgbClr val="000000"/>
              </a:solidFill>
              <a:latin typeface="Arial"/>
            </a:endParaRPr>
          </a:p>
          <a:p>
            <a:pPr marL="457200" indent="-294840">
              <a:lnSpc>
                <a:spcPct val="171000"/>
              </a:lnSpc>
              <a:buClr>
                <a:srgbClr val="444444"/>
              </a:buClr>
              <a:buFont typeface="Arial"/>
              <a:buChar char="●"/>
              <a:tabLst>
                <a:tab pos="0" algn="l"/>
              </a:tabLst>
            </a:pPr>
            <a:r>
              <a:rPr lang="en-US" sz="1050" b="0" strike="noStrike" spc="-1">
                <a:solidFill>
                  <a:srgbClr val="444444"/>
                </a:solidFill>
                <a:highlight>
                  <a:srgbClr val="FFFFFF"/>
                </a:highlight>
                <a:latin typeface="Arial"/>
                <a:ea typeface="Arial"/>
              </a:rPr>
              <a:t>Australia: 4.5cm x 3.5cm. </a:t>
            </a:r>
            <a:endParaRPr lang="en-IN" sz="1050" b="0" strike="noStrike" spc="-1">
              <a:solidFill>
                <a:srgbClr val="000000"/>
              </a:solidFill>
              <a:latin typeface="Arial"/>
            </a:endParaRPr>
          </a:p>
          <a:p>
            <a:pPr marL="457200" indent="-294840">
              <a:lnSpc>
                <a:spcPct val="171000"/>
              </a:lnSpc>
              <a:buClr>
                <a:srgbClr val="444444"/>
              </a:buClr>
              <a:buFont typeface="Arial"/>
              <a:buChar char="●"/>
              <a:tabLst>
                <a:tab pos="0" algn="l"/>
              </a:tabLst>
            </a:pPr>
            <a:r>
              <a:rPr lang="en-US" sz="1050" b="0" strike="noStrike" spc="-1">
                <a:solidFill>
                  <a:srgbClr val="444444"/>
                </a:solidFill>
                <a:highlight>
                  <a:srgbClr val="FFFFFF"/>
                </a:highlight>
                <a:latin typeface="Arial"/>
                <a:ea typeface="Arial"/>
              </a:rPr>
              <a:t>China: 4.8cm x 4.3cm</a:t>
            </a:r>
            <a:endParaRPr lang="en-IN" sz="1050" b="0" strike="noStrike" spc="-1">
              <a:solidFill>
                <a:srgbClr val="000000"/>
              </a:solidFill>
              <a:latin typeface="Arial"/>
            </a:endParaRPr>
          </a:p>
          <a:p>
            <a:pPr marL="457200" indent="-294840">
              <a:lnSpc>
                <a:spcPct val="171000"/>
              </a:lnSpc>
              <a:buClr>
                <a:srgbClr val="444444"/>
              </a:buClr>
              <a:buFont typeface="Arial"/>
              <a:buChar char="●"/>
              <a:tabLst>
                <a:tab pos="0" algn="l"/>
              </a:tabLst>
            </a:pPr>
            <a:r>
              <a:rPr lang="en-US" sz="1050" b="0" strike="noStrike" spc="-1">
                <a:solidFill>
                  <a:srgbClr val="444444"/>
                </a:solidFill>
                <a:highlight>
                  <a:srgbClr val="FFFFFF"/>
                </a:highlight>
                <a:latin typeface="Arial"/>
                <a:ea typeface="Arial"/>
              </a:rPr>
              <a:t>Japan: 4.5cm x 3.5cm</a:t>
            </a:r>
            <a:endParaRPr lang="en-IN" sz="1050" b="0" strike="noStrike" spc="-1">
              <a:solidFill>
                <a:srgbClr val="000000"/>
              </a:solidFill>
              <a:latin typeface="Arial"/>
            </a:endParaRPr>
          </a:p>
          <a:p>
            <a:pPr marL="457200" indent="-294840">
              <a:lnSpc>
                <a:spcPct val="171000"/>
              </a:lnSpc>
              <a:buClr>
                <a:srgbClr val="444444"/>
              </a:buClr>
              <a:buFont typeface="Arial"/>
              <a:buChar char="●"/>
              <a:tabLst>
                <a:tab pos="0" algn="l"/>
              </a:tabLst>
            </a:pPr>
            <a:r>
              <a:rPr lang="en-US" sz="1050" b="0" strike="noStrike" spc="-1">
                <a:solidFill>
                  <a:srgbClr val="444444"/>
                </a:solidFill>
                <a:highlight>
                  <a:srgbClr val="FFFFFF"/>
                </a:highlight>
                <a:latin typeface="Arial"/>
                <a:ea typeface="Arial"/>
              </a:rPr>
              <a:t>India: 3.5cm x 3.5cm</a:t>
            </a:r>
            <a:endParaRPr lang="en-IN" sz="1050" b="0" strike="noStrike" spc="-1">
              <a:solidFill>
                <a:srgbClr val="000000"/>
              </a:solidFill>
              <a:latin typeface="Arial"/>
            </a:endParaRPr>
          </a:p>
          <a:p>
            <a:pPr marL="457200" indent="-294840">
              <a:lnSpc>
                <a:spcPct val="171000"/>
              </a:lnSpc>
              <a:buClr>
                <a:srgbClr val="444444"/>
              </a:buClr>
              <a:buFont typeface="Arial"/>
              <a:buChar char="●"/>
              <a:tabLst>
                <a:tab pos="0" algn="l"/>
              </a:tabLst>
            </a:pPr>
            <a:r>
              <a:rPr lang="en-US" sz="1050" b="0" strike="noStrike" spc="-1">
                <a:solidFill>
                  <a:srgbClr val="444444"/>
                </a:solidFill>
                <a:highlight>
                  <a:srgbClr val="FFFFFF"/>
                </a:highlight>
                <a:latin typeface="Arial"/>
                <a:ea typeface="Arial"/>
              </a:rPr>
              <a:t>Singapore: 4.5cm x 3.5cm.Korea: 4.5cm x3.5cm</a:t>
            </a:r>
            <a:endParaRPr lang="en-IN" sz="1050" b="0" strike="noStrike" spc="-1">
              <a:solidFill>
                <a:srgbClr val="000000"/>
              </a:solidFill>
              <a:latin typeface="Arial"/>
            </a:endParaRPr>
          </a:p>
          <a:p>
            <a:pPr marL="457200" indent="-294840">
              <a:lnSpc>
                <a:spcPct val="171000"/>
              </a:lnSpc>
              <a:buClr>
                <a:srgbClr val="444444"/>
              </a:buClr>
              <a:buFont typeface="Arial"/>
              <a:buChar char="●"/>
              <a:tabLst>
                <a:tab pos="0" algn="l"/>
              </a:tabLst>
            </a:pPr>
            <a:r>
              <a:rPr lang="en-US" sz="1050" b="0" strike="noStrike" spc="-1">
                <a:solidFill>
                  <a:srgbClr val="444444"/>
                </a:solidFill>
                <a:highlight>
                  <a:srgbClr val="FFFFFF"/>
                </a:highlight>
                <a:latin typeface="Arial"/>
                <a:ea typeface="Arial"/>
              </a:rPr>
              <a:t>Brazil: 7cm x 5cm. </a:t>
            </a:r>
            <a:endParaRPr lang="en-IN" sz="105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 name="Picture 288"/>
          <p:cNvPicPr/>
          <p:nvPr/>
        </p:nvPicPr>
        <p:blipFill>
          <a:blip r:embed="rId3"/>
          <a:stretch/>
        </p:blipFill>
        <p:spPr>
          <a:xfrm>
            <a:off x="2072880" y="1317960"/>
            <a:ext cx="8124480" cy="426672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Shape 1"/>
          <p:cNvSpPr txBox="1"/>
          <p:nvPr/>
        </p:nvSpPr>
        <p:spPr>
          <a:xfrm>
            <a:off x="3996000" y="2998440"/>
            <a:ext cx="5778720" cy="1236600"/>
          </a:xfrm>
          <a:prstGeom prst="rect">
            <a:avLst/>
          </a:prstGeom>
          <a:noFill/>
          <a:ln>
            <a:noFill/>
          </a:ln>
        </p:spPr>
        <p:txBody>
          <a:bodyPr anchor="b">
            <a:noAutofit/>
          </a:bodyPr>
          <a:lstStyle/>
          <a:p>
            <a:pPr>
              <a:lnSpc>
                <a:spcPct val="90000"/>
              </a:lnSpc>
              <a:tabLst>
                <a:tab pos="0" algn="l"/>
              </a:tabLst>
            </a:pPr>
            <a:r>
              <a:rPr lang="en-US" sz="5800" b="0" strike="noStrike" spc="-1">
                <a:solidFill>
                  <a:srgbClr val="005BBB"/>
                </a:solidFill>
                <a:latin typeface="Georgia"/>
                <a:ea typeface="Georgia"/>
              </a:rPr>
              <a:t>Thank you</a:t>
            </a:r>
            <a:endParaRPr lang="en-IN" sz="58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442440" y="884880"/>
            <a:ext cx="5574600" cy="1710360"/>
          </a:xfrm>
          <a:prstGeom prst="rect">
            <a:avLst/>
          </a:prstGeom>
          <a:noFill/>
          <a:ln>
            <a:noFill/>
          </a:ln>
        </p:spPr>
        <p:txBody>
          <a:bodyPr lIns="0" anchor="b">
            <a:noAutofit/>
          </a:bodyPr>
          <a:lstStyle/>
          <a:p>
            <a:pPr>
              <a:lnSpc>
                <a:spcPct val="145000"/>
              </a:lnSpc>
              <a:tabLst>
                <a:tab pos="0" algn="l"/>
              </a:tabLst>
            </a:pPr>
            <a:r>
              <a:rPr lang="en-US" sz="4000" b="1" strike="noStrike" spc="-1">
                <a:solidFill>
                  <a:srgbClr val="FFFFFF"/>
                </a:solidFill>
                <a:latin typeface="Arial"/>
                <a:ea typeface="Arial"/>
              </a:rPr>
              <a:t>TEAM MEMBERS</a:t>
            </a:r>
            <a:endParaRPr lang="en-IN" sz="4000" b="0" strike="noStrike" spc="-1">
              <a:solidFill>
                <a:srgbClr val="000000"/>
              </a:solidFill>
              <a:latin typeface="Arial"/>
            </a:endParaRPr>
          </a:p>
        </p:txBody>
      </p:sp>
      <p:sp>
        <p:nvSpPr>
          <p:cNvPr id="251" name="TextShape 2"/>
          <p:cNvSpPr txBox="1"/>
          <p:nvPr/>
        </p:nvSpPr>
        <p:spPr>
          <a:xfrm>
            <a:off x="442440" y="2863800"/>
            <a:ext cx="6638040" cy="3108960"/>
          </a:xfrm>
          <a:prstGeom prst="rect">
            <a:avLst/>
          </a:prstGeom>
          <a:noFill/>
          <a:ln>
            <a:noFill/>
          </a:ln>
        </p:spPr>
        <p:txBody>
          <a:bodyPr lIns="0">
            <a:noAutofit/>
          </a:bodyPr>
          <a:lstStyle/>
          <a:p>
            <a:pPr>
              <a:lnSpc>
                <a:spcPct val="130000"/>
              </a:lnSpc>
              <a:tabLst>
                <a:tab pos="0" algn="l"/>
              </a:tabLst>
            </a:pPr>
            <a:r>
              <a:rPr lang="en-US" sz="2400" b="0" strike="noStrike" spc="-1">
                <a:solidFill>
                  <a:srgbClr val="FFFFFF"/>
                </a:solidFill>
                <a:latin typeface="Georgia"/>
                <a:ea typeface="Georgia"/>
              </a:rPr>
              <a:t>Manikanta Kalyan Gokavarapu</a:t>
            </a:r>
            <a:endParaRPr lang="en-IN" sz="2400" b="0" strike="noStrike" spc="-1">
              <a:latin typeface="Arial"/>
            </a:endParaRPr>
          </a:p>
          <a:p>
            <a:pPr>
              <a:lnSpc>
                <a:spcPct val="130000"/>
              </a:lnSpc>
              <a:spcBef>
                <a:spcPts val="601"/>
              </a:spcBef>
              <a:tabLst>
                <a:tab pos="0" algn="l"/>
              </a:tabLst>
            </a:pPr>
            <a:r>
              <a:rPr lang="en-US" sz="2400" b="0" strike="noStrike" spc="-1">
                <a:solidFill>
                  <a:srgbClr val="FFFFFF"/>
                </a:solidFill>
                <a:latin typeface="Georgia"/>
                <a:ea typeface="Georgia"/>
              </a:rPr>
              <a:t>Mallikharjuna Rao Annam</a:t>
            </a:r>
            <a:endParaRPr lang="en-IN" sz="2400" b="0" strike="noStrike" spc="-1">
              <a:latin typeface="Arial"/>
            </a:endParaRPr>
          </a:p>
          <a:p>
            <a:pPr>
              <a:lnSpc>
                <a:spcPct val="130000"/>
              </a:lnSpc>
              <a:spcBef>
                <a:spcPts val="601"/>
              </a:spcBef>
              <a:tabLst>
                <a:tab pos="0" algn="l"/>
              </a:tabLst>
            </a:pPr>
            <a:r>
              <a:rPr lang="en-US" sz="2400" b="0" strike="noStrike" spc="-1">
                <a:solidFill>
                  <a:srgbClr val="FFFFFF"/>
                </a:solidFill>
                <a:latin typeface="Georgia"/>
                <a:ea typeface="Georgia"/>
              </a:rPr>
              <a:t>Rakesh Kumar Gavara</a:t>
            </a:r>
            <a:endParaRPr lang="en-IN" sz="2400" b="0" strike="noStrike" spc="-1">
              <a:latin typeface="Arial"/>
            </a:endParaRPr>
          </a:p>
          <a:p>
            <a:pPr>
              <a:lnSpc>
                <a:spcPct val="130000"/>
              </a:lnSpc>
              <a:spcBef>
                <a:spcPts val="601"/>
              </a:spcBef>
              <a:tabLst>
                <a:tab pos="0" algn="l"/>
              </a:tabLst>
            </a:pPr>
            <a:r>
              <a:rPr lang="en-US" sz="2400" b="0" strike="noStrike" spc="-1">
                <a:solidFill>
                  <a:srgbClr val="FFFFFF"/>
                </a:solidFill>
                <a:latin typeface="Georgia"/>
                <a:ea typeface="Georgia"/>
              </a:rPr>
              <a:t>Ruthika Juluri</a:t>
            </a:r>
            <a:endParaRPr lang="en-IN" sz="2400" b="0" strike="noStrike" spc="-1">
              <a:latin typeface="Arial"/>
            </a:endParaRPr>
          </a:p>
          <a:p>
            <a:pPr>
              <a:lnSpc>
                <a:spcPct val="130000"/>
              </a:lnSpc>
              <a:spcBef>
                <a:spcPts val="601"/>
              </a:spcBef>
              <a:tabLst>
                <a:tab pos="0" algn="l"/>
              </a:tabLst>
            </a:pPr>
            <a:r>
              <a:rPr lang="en-US" sz="2400" b="0" strike="noStrike" spc="-1">
                <a:solidFill>
                  <a:srgbClr val="FFFFFF"/>
                </a:solidFill>
                <a:latin typeface="Georgia"/>
                <a:ea typeface="Georgia"/>
              </a:rPr>
              <a:t>Khyathi Kunuthur</a:t>
            </a:r>
            <a:endParaRPr lang="en-IN" sz="2400" b="0" strike="noStrike" spc="-1">
              <a:latin typeface="Arial"/>
            </a:endParaRPr>
          </a:p>
          <a:p>
            <a:pPr>
              <a:lnSpc>
                <a:spcPct val="130000"/>
              </a:lnSpc>
              <a:spcBef>
                <a:spcPts val="601"/>
              </a:spcBef>
              <a:tabLst>
                <a:tab pos="0" algn="l"/>
              </a:tabLst>
            </a:pPr>
            <a:endParaRPr lang="en-IN" sz="2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567000" y="853560"/>
            <a:ext cx="6951240" cy="1236600"/>
          </a:xfrm>
          <a:prstGeom prst="rect">
            <a:avLst/>
          </a:prstGeom>
          <a:noFill/>
          <a:ln>
            <a:noFill/>
          </a:ln>
        </p:spPr>
        <p:txBody>
          <a:bodyPr anchor="b">
            <a:noAutofit/>
          </a:bodyPr>
          <a:lstStyle/>
          <a:p>
            <a:pPr>
              <a:lnSpc>
                <a:spcPct val="90000"/>
              </a:lnSpc>
              <a:tabLst>
                <a:tab pos="0" algn="l"/>
              </a:tabLst>
            </a:pPr>
            <a:r>
              <a:rPr lang="en-US" sz="3600" b="0" strike="noStrike" spc="-1">
                <a:solidFill>
                  <a:srgbClr val="005BBB"/>
                </a:solidFill>
                <a:latin typeface="Georgia"/>
                <a:ea typeface="Georgia"/>
              </a:rPr>
              <a:t>Tech Stack</a:t>
            </a:r>
            <a:endParaRPr lang="en-IN" sz="3600" b="0" strike="noStrike" spc="-1">
              <a:solidFill>
                <a:srgbClr val="000000"/>
              </a:solidFill>
              <a:latin typeface="Arial"/>
            </a:endParaRPr>
          </a:p>
        </p:txBody>
      </p:sp>
      <p:sp>
        <p:nvSpPr>
          <p:cNvPr id="253" name="TextShape 2"/>
          <p:cNvSpPr txBox="1"/>
          <p:nvPr/>
        </p:nvSpPr>
        <p:spPr>
          <a:xfrm>
            <a:off x="464040" y="2185560"/>
            <a:ext cx="6951240" cy="3967920"/>
          </a:xfrm>
          <a:prstGeom prst="rect">
            <a:avLst/>
          </a:prstGeom>
          <a:noFill/>
          <a:ln>
            <a:noFill/>
          </a:ln>
        </p:spPr>
        <p:txBody>
          <a:bodyPr>
            <a:noAutofit/>
          </a:bodyPr>
          <a:lstStyle/>
          <a:p>
            <a:pPr>
              <a:lnSpc>
                <a:spcPct val="130000"/>
              </a:lnSpc>
              <a:tabLst>
                <a:tab pos="0" algn="l"/>
              </a:tabLst>
            </a:pPr>
            <a:r>
              <a:rPr lang="en-US" sz="1800" b="0" strike="noStrike" spc="-1">
                <a:solidFill>
                  <a:srgbClr val="666666"/>
                </a:solidFill>
                <a:latin typeface="Arial"/>
                <a:ea typeface="Arial"/>
              </a:rPr>
              <a:t>Front End:</a:t>
            </a:r>
            <a:endParaRPr lang="en-IN" sz="1800" b="0" strike="noStrike" spc="-1">
              <a:solidFill>
                <a:srgbClr val="000000"/>
              </a:solidFill>
              <a:latin typeface="Arial"/>
            </a:endParaRPr>
          </a:p>
          <a:p>
            <a:pPr>
              <a:lnSpc>
                <a:spcPct val="130000"/>
              </a:lnSpc>
              <a:spcBef>
                <a:spcPts val="601"/>
              </a:spcBef>
              <a:tabLst>
                <a:tab pos="0" algn="l"/>
              </a:tabLst>
            </a:pPr>
            <a:endParaRPr lang="en-IN" sz="1800" b="0" strike="noStrike" spc="-1">
              <a:solidFill>
                <a:srgbClr val="000000"/>
              </a:solidFill>
              <a:latin typeface="Arial"/>
            </a:endParaRPr>
          </a:p>
          <a:p>
            <a:pPr>
              <a:lnSpc>
                <a:spcPct val="130000"/>
              </a:lnSpc>
              <a:spcBef>
                <a:spcPts val="601"/>
              </a:spcBef>
              <a:tabLst>
                <a:tab pos="0" algn="l"/>
              </a:tabLst>
            </a:pPr>
            <a:endParaRPr lang="en-IN" sz="1800" b="0" strike="noStrike" spc="-1">
              <a:solidFill>
                <a:srgbClr val="000000"/>
              </a:solidFill>
              <a:latin typeface="Arial"/>
            </a:endParaRPr>
          </a:p>
          <a:p>
            <a:pPr>
              <a:lnSpc>
                <a:spcPct val="130000"/>
              </a:lnSpc>
              <a:spcBef>
                <a:spcPts val="601"/>
              </a:spcBef>
              <a:tabLst>
                <a:tab pos="0" algn="l"/>
              </a:tabLst>
            </a:pPr>
            <a:r>
              <a:rPr lang="en-US" sz="1800" b="0" strike="noStrike" spc="-1">
                <a:solidFill>
                  <a:srgbClr val="666666"/>
                </a:solidFill>
                <a:latin typeface="Arial"/>
                <a:ea typeface="Arial"/>
              </a:rPr>
              <a:t> </a:t>
            </a:r>
            <a:endParaRPr lang="en-IN" sz="1800" b="0" strike="noStrike" spc="-1">
              <a:solidFill>
                <a:srgbClr val="000000"/>
              </a:solidFill>
              <a:latin typeface="Arial"/>
            </a:endParaRPr>
          </a:p>
          <a:p>
            <a:pPr>
              <a:lnSpc>
                <a:spcPct val="130000"/>
              </a:lnSpc>
              <a:spcBef>
                <a:spcPts val="601"/>
              </a:spcBef>
              <a:tabLst>
                <a:tab pos="0" algn="l"/>
              </a:tabLst>
            </a:pPr>
            <a:endParaRPr lang="en-IN" sz="1800" b="0" strike="noStrike" spc="-1">
              <a:solidFill>
                <a:srgbClr val="000000"/>
              </a:solidFill>
              <a:latin typeface="Arial"/>
            </a:endParaRPr>
          </a:p>
          <a:p>
            <a:pPr>
              <a:lnSpc>
                <a:spcPct val="130000"/>
              </a:lnSpc>
              <a:spcBef>
                <a:spcPts val="601"/>
              </a:spcBef>
              <a:tabLst>
                <a:tab pos="0" algn="l"/>
              </a:tabLst>
            </a:pPr>
            <a:r>
              <a:rPr lang="en-US" sz="1800" b="0" strike="noStrike" spc="-1">
                <a:solidFill>
                  <a:srgbClr val="666666"/>
                </a:solidFill>
                <a:latin typeface="Arial"/>
                <a:ea typeface="Arial"/>
              </a:rPr>
              <a:t>Back End:</a:t>
            </a:r>
            <a:endParaRPr lang="en-IN" sz="1800" b="0" strike="noStrike" spc="-1">
              <a:solidFill>
                <a:srgbClr val="000000"/>
              </a:solidFill>
              <a:latin typeface="Arial"/>
            </a:endParaRPr>
          </a:p>
          <a:p>
            <a:pPr>
              <a:lnSpc>
                <a:spcPct val="130000"/>
              </a:lnSpc>
              <a:spcBef>
                <a:spcPts val="601"/>
              </a:spcBef>
              <a:tabLst>
                <a:tab pos="0" algn="l"/>
              </a:tabLst>
            </a:pPr>
            <a:endParaRPr lang="en-IN" sz="1800" b="0" strike="noStrike" spc="-1">
              <a:solidFill>
                <a:srgbClr val="000000"/>
              </a:solidFill>
              <a:latin typeface="Arial"/>
            </a:endParaRPr>
          </a:p>
        </p:txBody>
      </p:sp>
      <p:sp>
        <p:nvSpPr>
          <p:cNvPr id="254" name="TextShape 3"/>
          <p:cNvSpPr txBox="1"/>
          <p:nvPr/>
        </p:nvSpPr>
        <p:spPr>
          <a:xfrm>
            <a:off x="7574400" y="6319800"/>
            <a:ext cx="4114440" cy="364680"/>
          </a:xfrm>
          <a:prstGeom prst="rect">
            <a:avLst/>
          </a:prstGeom>
          <a:noFill/>
          <a:ln>
            <a:noFill/>
          </a:ln>
        </p:spPr>
        <p:txBody>
          <a:bodyPr anchor="ctr">
            <a:noAutofit/>
          </a:bodyPr>
          <a:lstStyle/>
          <a:p>
            <a:pPr algn="r">
              <a:lnSpc>
                <a:spcPct val="100000"/>
              </a:lnSpc>
              <a:tabLst>
                <a:tab pos="0" algn="l"/>
              </a:tabLst>
            </a:pPr>
            <a:fld id="{91FFAE9F-6605-425F-8F88-57B758BD000B}" type="slidenum">
              <a:rPr lang="en-US" sz="1600" b="1" strike="noStrike" spc="-1">
                <a:solidFill>
                  <a:srgbClr val="666666"/>
                </a:solidFill>
                <a:latin typeface="Arial"/>
                <a:ea typeface="Arial"/>
              </a:rPr>
              <a:t>3</a:t>
            </a:fld>
            <a:endParaRPr lang="en-IN" sz="1600" b="0" strike="noStrike" spc="-1">
              <a:latin typeface="Times New Roman"/>
            </a:endParaRPr>
          </a:p>
        </p:txBody>
      </p:sp>
      <p:graphicFrame>
        <p:nvGraphicFramePr>
          <p:cNvPr id="255" name="Table 4"/>
          <p:cNvGraphicFramePr/>
          <p:nvPr/>
        </p:nvGraphicFramePr>
        <p:xfrm>
          <a:off x="567000" y="2706480"/>
          <a:ext cx="8127720" cy="1463040"/>
        </p:xfrm>
        <a:graphic>
          <a:graphicData uri="http://schemas.openxmlformats.org/drawingml/2006/table">
            <a:tbl>
              <a:tblPr/>
              <a:tblGrid>
                <a:gridCol w="3055680">
                  <a:extLst>
                    <a:ext uri="{9D8B030D-6E8A-4147-A177-3AD203B41FA5}">
                      <a16:colId xmlns:a16="http://schemas.microsoft.com/office/drawing/2014/main" val="20000"/>
                    </a:ext>
                  </a:extLst>
                </a:gridCol>
                <a:gridCol w="5072040">
                  <a:extLst>
                    <a:ext uri="{9D8B030D-6E8A-4147-A177-3AD203B41FA5}">
                      <a16:colId xmlns:a16="http://schemas.microsoft.com/office/drawing/2014/main" val="20001"/>
                    </a:ext>
                  </a:extLst>
                </a:gridCol>
              </a:tblGrid>
              <a:tr h="347760">
                <a:tc>
                  <a:txBody>
                    <a:bodyPr/>
                    <a:lstStyle/>
                    <a:p>
                      <a:pPr>
                        <a:lnSpc>
                          <a:spcPct val="100000"/>
                        </a:lnSpc>
                        <a:tabLst>
                          <a:tab pos="0" algn="l"/>
                        </a:tabLst>
                      </a:pPr>
                      <a:r>
                        <a:rPr lang="en-US" sz="1800" b="1" strike="noStrike" spc="-1">
                          <a:solidFill>
                            <a:srgbClr val="FFFFFF"/>
                          </a:solidFill>
                          <a:latin typeface="Arial"/>
                          <a:ea typeface="Arial"/>
                        </a:rPr>
                        <a:t>Stack</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5BBB"/>
                    </a:solidFill>
                  </a:tcPr>
                </a:tc>
                <a:tc>
                  <a:txBody>
                    <a:bodyPr/>
                    <a:lstStyle/>
                    <a:p>
                      <a:pPr>
                        <a:lnSpc>
                          <a:spcPct val="100000"/>
                        </a:lnSpc>
                        <a:tabLst>
                          <a:tab pos="0" algn="l"/>
                        </a:tabLst>
                      </a:pPr>
                      <a:r>
                        <a:rPr lang="en-US" sz="1800" b="1" strike="noStrike" spc="-1">
                          <a:solidFill>
                            <a:srgbClr val="FFFFFF"/>
                          </a:solidFill>
                          <a:latin typeface="Arial"/>
                          <a:ea typeface="Arial"/>
                        </a:rPr>
                        <a:t>Functionality</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5BBB"/>
                    </a:solidFill>
                  </a:tcPr>
                </a:tc>
                <a:extLst>
                  <a:ext uri="{0D108BD9-81ED-4DB2-BD59-A6C34878D82A}">
                    <a16:rowId xmlns:a16="http://schemas.microsoft.com/office/drawing/2014/main" val="10000"/>
                  </a:ext>
                </a:extLst>
              </a:tr>
              <a:tr h="347760">
                <a:tc>
                  <a:txBody>
                    <a:bodyPr/>
                    <a:lstStyle/>
                    <a:p>
                      <a:pPr>
                        <a:lnSpc>
                          <a:spcPct val="100000"/>
                        </a:lnSpc>
                        <a:tabLst>
                          <a:tab pos="0" algn="l"/>
                        </a:tabLst>
                      </a:pPr>
                      <a:r>
                        <a:rPr lang="en-US" sz="1800" b="0" strike="noStrike" spc="-1">
                          <a:solidFill>
                            <a:srgbClr val="666666"/>
                          </a:solidFill>
                          <a:latin typeface="Arial"/>
                          <a:ea typeface="Arial"/>
                        </a:rPr>
                        <a:t>React Js</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AD0E7"/>
                    </a:solidFill>
                  </a:tcPr>
                </a:tc>
                <a:tc>
                  <a:txBody>
                    <a:bodyPr/>
                    <a:lstStyle/>
                    <a:p>
                      <a:pPr>
                        <a:lnSpc>
                          <a:spcPct val="100000"/>
                        </a:lnSpc>
                        <a:tabLst>
                          <a:tab pos="0" algn="l"/>
                        </a:tabLst>
                      </a:pPr>
                      <a:r>
                        <a:rPr lang="en-US" sz="1800" b="0" strike="noStrike" spc="-1">
                          <a:solidFill>
                            <a:srgbClr val="666666"/>
                          </a:solidFill>
                          <a:latin typeface="Arial"/>
                          <a:ea typeface="Arial"/>
                        </a:rPr>
                        <a:t>Create UI Interface</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AD0E7"/>
                    </a:solidFill>
                  </a:tcPr>
                </a:tc>
                <a:extLst>
                  <a:ext uri="{0D108BD9-81ED-4DB2-BD59-A6C34878D82A}">
                    <a16:rowId xmlns:a16="http://schemas.microsoft.com/office/drawing/2014/main" val="10001"/>
                  </a:ext>
                </a:extLst>
              </a:tr>
              <a:tr h="347760">
                <a:tc>
                  <a:txBody>
                    <a:bodyPr/>
                    <a:lstStyle/>
                    <a:p>
                      <a:pPr>
                        <a:lnSpc>
                          <a:spcPct val="100000"/>
                        </a:lnSpc>
                        <a:tabLst>
                          <a:tab pos="0" algn="l"/>
                        </a:tabLst>
                      </a:pPr>
                      <a:r>
                        <a:rPr lang="en-US" sz="1800" b="0" strike="noStrike" spc="-1">
                          <a:solidFill>
                            <a:srgbClr val="666666"/>
                          </a:solidFill>
                          <a:latin typeface="Arial"/>
                          <a:ea typeface="Arial"/>
                        </a:rPr>
                        <a:t>HTML &amp; CSS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E9F3"/>
                    </a:solidFill>
                  </a:tcPr>
                </a:tc>
                <a:tc>
                  <a:txBody>
                    <a:bodyPr/>
                    <a:lstStyle/>
                    <a:p>
                      <a:pPr>
                        <a:lnSpc>
                          <a:spcPct val="100000"/>
                        </a:lnSpc>
                        <a:tabLst>
                          <a:tab pos="0" algn="l"/>
                        </a:tabLst>
                      </a:pPr>
                      <a:r>
                        <a:rPr lang="en-US" sz="1800" b="0" strike="noStrike" spc="-1">
                          <a:solidFill>
                            <a:srgbClr val="666666"/>
                          </a:solidFill>
                          <a:latin typeface="Arial"/>
                          <a:ea typeface="Arial"/>
                        </a:rPr>
                        <a:t>Build UI framework and Styling</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E9F3"/>
                    </a:solidFill>
                  </a:tcPr>
                </a:tc>
                <a:extLst>
                  <a:ext uri="{0D108BD9-81ED-4DB2-BD59-A6C34878D82A}">
                    <a16:rowId xmlns:a16="http://schemas.microsoft.com/office/drawing/2014/main" val="10002"/>
                  </a:ext>
                </a:extLst>
              </a:tr>
              <a:tr h="347760">
                <a:tc>
                  <a:txBody>
                    <a:bodyPr/>
                    <a:lstStyle/>
                    <a:p>
                      <a:pPr>
                        <a:lnSpc>
                          <a:spcPct val="100000"/>
                        </a:lnSpc>
                        <a:tabLst>
                          <a:tab pos="0" algn="l"/>
                        </a:tabLst>
                      </a:pPr>
                      <a:r>
                        <a:rPr lang="en-US" sz="1800" b="0" strike="noStrike" spc="-1">
                          <a:solidFill>
                            <a:srgbClr val="666666"/>
                          </a:solidFill>
                          <a:latin typeface="Arial"/>
                          <a:ea typeface="Arial"/>
                        </a:rPr>
                        <a:t>JavaScript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AD0E7"/>
                    </a:solidFill>
                  </a:tcPr>
                </a:tc>
                <a:tc>
                  <a:txBody>
                    <a:bodyPr/>
                    <a:lstStyle/>
                    <a:p>
                      <a:pPr>
                        <a:lnSpc>
                          <a:spcPct val="100000"/>
                        </a:lnSpc>
                        <a:tabLst>
                          <a:tab pos="0" algn="l"/>
                        </a:tabLst>
                      </a:pPr>
                      <a:r>
                        <a:rPr lang="en-US" sz="1800" b="0" strike="noStrike" spc="-1">
                          <a:solidFill>
                            <a:srgbClr val="666666"/>
                          </a:solidFill>
                          <a:latin typeface="Arial"/>
                          <a:ea typeface="Arial"/>
                        </a:rPr>
                        <a:t>Dynamic content update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AD0E7"/>
                    </a:solidFill>
                  </a:tcPr>
                </a:tc>
                <a:extLst>
                  <a:ext uri="{0D108BD9-81ED-4DB2-BD59-A6C34878D82A}">
                    <a16:rowId xmlns:a16="http://schemas.microsoft.com/office/drawing/2014/main" val="10003"/>
                  </a:ext>
                </a:extLst>
              </a:tr>
            </a:tbl>
          </a:graphicData>
        </a:graphic>
      </p:graphicFrame>
      <p:graphicFrame>
        <p:nvGraphicFramePr>
          <p:cNvPr id="256" name="Table 5"/>
          <p:cNvGraphicFramePr/>
          <p:nvPr/>
        </p:nvGraphicFramePr>
        <p:xfrm>
          <a:off x="567000" y="4872960"/>
          <a:ext cx="8127720" cy="1112400"/>
        </p:xfrm>
        <a:graphic>
          <a:graphicData uri="http://schemas.openxmlformats.org/drawingml/2006/table">
            <a:tbl>
              <a:tblPr/>
              <a:tblGrid>
                <a:gridCol w="3055680">
                  <a:extLst>
                    <a:ext uri="{9D8B030D-6E8A-4147-A177-3AD203B41FA5}">
                      <a16:colId xmlns:a16="http://schemas.microsoft.com/office/drawing/2014/main" val="20000"/>
                    </a:ext>
                  </a:extLst>
                </a:gridCol>
                <a:gridCol w="5072040">
                  <a:extLst>
                    <a:ext uri="{9D8B030D-6E8A-4147-A177-3AD203B41FA5}">
                      <a16:colId xmlns:a16="http://schemas.microsoft.com/office/drawing/2014/main" val="20001"/>
                    </a:ext>
                  </a:extLst>
                </a:gridCol>
              </a:tblGrid>
              <a:tr h="370800">
                <a:tc>
                  <a:txBody>
                    <a:bodyPr/>
                    <a:lstStyle/>
                    <a:p>
                      <a:pPr>
                        <a:lnSpc>
                          <a:spcPct val="100000"/>
                        </a:lnSpc>
                        <a:tabLst>
                          <a:tab pos="0" algn="l"/>
                        </a:tabLst>
                      </a:pPr>
                      <a:r>
                        <a:rPr lang="en-US" sz="1800" b="1" strike="noStrike" spc="-1">
                          <a:solidFill>
                            <a:srgbClr val="FFFFFF"/>
                          </a:solidFill>
                          <a:latin typeface="Arial"/>
                          <a:ea typeface="Arial"/>
                        </a:rPr>
                        <a:t>Stack</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5BBB"/>
                    </a:solidFill>
                  </a:tcPr>
                </a:tc>
                <a:tc>
                  <a:txBody>
                    <a:bodyPr/>
                    <a:lstStyle/>
                    <a:p>
                      <a:pPr>
                        <a:lnSpc>
                          <a:spcPct val="100000"/>
                        </a:lnSpc>
                        <a:tabLst>
                          <a:tab pos="0" algn="l"/>
                        </a:tabLst>
                      </a:pPr>
                      <a:r>
                        <a:rPr lang="en-US" sz="1800" b="1" strike="noStrike" spc="-1">
                          <a:solidFill>
                            <a:srgbClr val="FFFFFF"/>
                          </a:solidFill>
                          <a:latin typeface="Arial"/>
                          <a:ea typeface="Arial"/>
                        </a:rPr>
                        <a:t>Functionality</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5BBB"/>
                    </a:solidFill>
                  </a:tcPr>
                </a:tc>
                <a:extLst>
                  <a:ext uri="{0D108BD9-81ED-4DB2-BD59-A6C34878D82A}">
                    <a16:rowId xmlns:a16="http://schemas.microsoft.com/office/drawing/2014/main" val="10000"/>
                  </a:ext>
                </a:extLst>
              </a:tr>
              <a:tr h="370800">
                <a:tc>
                  <a:txBody>
                    <a:bodyPr/>
                    <a:lstStyle/>
                    <a:p>
                      <a:pPr>
                        <a:lnSpc>
                          <a:spcPct val="100000"/>
                        </a:lnSpc>
                        <a:tabLst>
                          <a:tab pos="0" algn="l"/>
                        </a:tabLst>
                      </a:pPr>
                      <a:r>
                        <a:rPr lang="en-US" sz="1800" b="0" strike="noStrike" spc="-1">
                          <a:solidFill>
                            <a:srgbClr val="666666"/>
                          </a:solidFill>
                          <a:latin typeface="Arial"/>
                          <a:ea typeface="Arial"/>
                        </a:rPr>
                        <a:t>Python</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AD0E7"/>
                    </a:solidFill>
                  </a:tcPr>
                </a:tc>
                <a:tc>
                  <a:txBody>
                    <a:bodyPr/>
                    <a:lstStyle/>
                    <a:p>
                      <a:pPr>
                        <a:lnSpc>
                          <a:spcPct val="100000"/>
                        </a:lnSpc>
                        <a:tabLst>
                          <a:tab pos="0" algn="l"/>
                        </a:tabLst>
                      </a:pPr>
                      <a:r>
                        <a:rPr lang="en-US" sz="1800" b="0" strike="noStrike" spc="-1">
                          <a:solidFill>
                            <a:srgbClr val="666666"/>
                          </a:solidFill>
                          <a:latin typeface="Arial"/>
                          <a:ea typeface="Arial"/>
                        </a:rPr>
                        <a:t>Develop backend </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AD0E7"/>
                    </a:solidFill>
                  </a:tcPr>
                </a:tc>
                <a:extLst>
                  <a:ext uri="{0D108BD9-81ED-4DB2-BD59-A6C34878D82A}">
                    <a16:rowId xmlns:a16="http://schemas.microsoft.com/office/drawing/2014/main" val="10001"/>
                  </a:ext>
                </a:extLst>
              </a:tr>
              <a:tr h="370800">
                <a:tc>
                  <a:txBody>
                    <a:bodyPr/>
                    <a:lstStyle/>
                    <a:p>
                      <a:pPr>
                        <a:lnSpc>
                          <a:spcPct val="100000"/>
                        </a:lnSpc>
                        <a:tabLst>
                          <a:tab pos="0" algn="l"/>
                        </a:tabLst>
                      </a:pPr>
                      <a:r>
                        <a:rPr lang="en-US" sz="1800" b="0" strike="noStrike" spc="-1">
                          <a:solidFill>
                            <a:srgbClr val="666666"/>
                          </a:solidFill>
                          <a:latin typeface="Arial"/>
                          <a:ea typeface="Arial"/>
                        </a:rPr>
                        <a:t>Django REST API</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E9F3"/>
                    </a:solidFill>
                  </a:tcPr>
                </a:tc>
                <a:tc>
                  <a:txBody>
                    <a:bodyPr/>
                    <a:lstStyle/>
                    <a:p>
                      <a:pPr>
                        <a:lnSpc>
                          <a:spcPct val="100000"/>
                        </a:lnSpc>
                        <a:tabLst>
                          <a:tab pos="0" algn="l"/>
                        </a:tabLst>
                      </a:pPr>
                      <a:r>
                        <a:rPr lang="en-US" sz="1800" b="0" strike="noStrike" spc="-1">
                          <a:solidFill>
                            <a:srgbClr val="666666"/>
                          </a:solidFill>
                          <a:latin typeface="Arial"/>
                          <a:ea typeface="Arial"/>
                        </a:rPr>
                        <a:t>Create and manage REST APIs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E9F3"/>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567000" y="609120"/>
            <a:ext cx="6951240" cy="1236600"/>
          </a:xfrm>
          <a:prstGeom prst="rect">
            <a:avLst/>
          </a:prstGeom>
          <a:noFill/>
          <a:ln>
            <a:noFill/>
          </a:ln>
        </p:spPr>
        <p:txBody>
          <a:bodyPr anchor="b">
            <a:noAutofit/>
          </a:bodyPr>
          <a:lstStyle/>
          <a:p>
            <a:pPr>
              <a:lnSpc>
                <a:spcPct val="90000"/>
              </a:lnSpc>
              <a:tabLst>
                <a:tab pos="0" algn="l"/>
              </a:tabLst>
            </a:pPr>
            <a:r>
              <a:rPr lang="en-US" sz="3600" b="0" strike="noStrike" spc="-1">
                <a:solidFill>
                  <a:srgbClr val="005BBB"/>
                </a:solidFill>
                <a:latin typeface="Georgia"/>
                <a:ea typeface="Georgia"/>
              </a:rPr>
              <a:t>Data Model</a:t>
            </a:r>
            <a:endParaRPr lang="en-IN" sz="3600" b="0" strike="noStrike" spc="-1">
              <a:solidFill>
                <a:srgbClr val="000000"/>
              </a:solidFill>
              <a:latin typeface="Arial"/>
            </a:endParaRPr>
          </a:p>
        </p:txBody>
      </p:sp>
      <p:sp>
        <p:nvSpPr>
          <p:cNvPr id="258" name="TextShape 2"/>
          <p:cNvSpPr txBox="1"/>
          <p:nvPr/>
        </p:nvSpPr>
        <p:spPr>
          <a:xfrm>
            <a:off x="567000" y="2185560"/>
            <a:ext cx="6951240" cy="3967920"/>
          </a:xfrm>
          <a:prstGeom prst="rect">
            <a:avLst/>
          </a:prstGeom>
          <a:noFill/>
          <a:ln>
            <a:noFill/>
          </a:ln>
        </p:spPr>
        <p:txBody>
          <a:bodyPr>
            <a:noAutofit/>
          </a:bodyPr>
          <a:lstStyle/>
          <a:p>
            <a:pPr>
              <a:lnSpc>
                <a:spcPct val="130000"/>
              </a:lnSpc>
              <a:tabLst>
                <a:tab pos="0" algn="l"/>
              </a:tabLst>
            </a:pPr>
            <a:r>
              <a:rPr lang="en-US" sz="1800" b="0" strike="noStrike" spc="-1">
                <a:solidFill>
                  <a:srgbClr val="666666"/>
                </a:solidFill>
                <a:latin typeface="Arial"/>
                <a:ea typeface="Arial"/>
              </a:rPr>
              <a:t>Primary data we will be using is input image from user. We will not be storing image data instead we will use only one relation to store user activity as below:</a:t>
            </a:r>
            <a:endParaRPr lang="en-IN" sz="1800" b="0" strike="noStrike" spc="-1">
              <a:solidFill>
                <a:srgbClr val="000000"/>
              </a:solidFill>
              <a:latin typeface="Arial"/>
            </a:endParaRPr>
          </a:p>
          <a:p>
            <a:pPr>
              <a:lnSpc>
                <a:spcPct val="130000"/>
              </a:lnSpc>
              <a:spcBef>
                <a:spcPts val="601"/>
              </a:spcBef>
              <a:tabLst>
                <a:tab pos="0" algn="l"/>
              </a:tabLst>
            </a:pPr>
            <a:r>
              <a:rPr lang="en-US" sz="1800" b="0" i="1" strike="noStrike" spc="-1">
                <a:solidFill>
                  <a:srgbClr val="666666"/>
                </a:solidFill>
                <a:latin typeface="Arial"/>
                <a:ea typeface="Arial"/>
              </a:rPr>
              <a:t>Activity table -</a:t>
            </a:r>
            <a:endParaRPr lang="en-IN" sz="1800" b="0" strike="noStrike" spc="-1">
              <a:solidFill>
                <a:srgbClr val="000000"/>
              </a:solidFill>
              <a:latin typeface="Arial"/>
            </a:endParaRPr>
          </a:p>
          <a:p>
            <a:pPr>
              <a:lnSpc>
                <a:spcPct val="130000"/>
              </a:lnSpc>
              <a:spcBef>
                <a:spcPts val="601"/>
              </a:spcBef>
              <a:tabLst>
                <a:tab pos="0" algn="l"/>
              </a:tabLst>
            </a:pPr>
            <a:endParaRPr lang="en-IN" sz="1800" b="0" strike="noStrike" spc="-1">
              <a:solidFill>
                <a:srgbClr val="000000"/>
              </a:solidFill>
              <a:latin typeface="Arial"/>
            </a:endParaRPr>
          </a:p>
          <a:p>
            <a:pPr>
              <a:lnSpc>
                <a:spcPct val="130000"/>
              </a:lnSpc>
              <a:spcBef>
                <a:spcPts val="601"/>
              </a:spcBef>
              <a:tabLst>
                <a:tab pos="0" algn="l"/>
              </a:tabLst>
            </a:pPr>
            <a:endParaRPr lang="en-IN" sz="1800" b="0" strike="noStrike" spc="-1">
              <a:solidFill>
                <a:srgbClr val="000000"/>
              </a:solidFill>
              <a:latin typeface="Arial"/>
            </a:endParaRPr>
          </a:p>
          <a:p>
            <a:pPr>
              <a:lnSpc>
                <a:spcPct val="130000"/>
              </a:lnSpc>
              <a:spcBef>
                <a:spcPts val="601"/>
              </a:spcBef>
              <a:tabLst>
                <a:tab pos="0" algn="l"/>
              </a:tabLst>
            </a:pPr>
            <a:endParaRPr lang="en-IN" sz="1800" b="0" strike="noStrike" spc="-1">
              <a:solidFill>
                <a:srgbClr val="000000"/>
              </a:solidFill>
              <a:latin typeface="Arial"/>
            </a:endParaRPr>
          </a:p>
          <a:p>
            <a:pPr>
              <a:lnSpc>
                <a:spcPct val="130000"/>
              </a:lnSpc>
              <a:spcBef>
                <a:spcPts val="601"/>
              </a:spcBef>
              <a:tabLst>
                <a:tab pos="0" algn="l"/>
              </a:tabLst>
            </a:pPr>
            <a:r>
              <a:rPr lang="en-US" sz="1800" b="0" strike="noStrike" spc="-1">
                <a:solidFill>
                  <a:srgbClr val="666666"/>
                </a:solidFill>
                <a:latin typeface="Arial"/>
                <a:ea typeface="Arial"/>
              </a:rPr>
              <a:t>Data expiry duration for this relation is 24 hours.</a:t>
            </a:r>
            <a:endParaRPr lang="en-IN" sz="1800" b="0" strike="noStrike" spc="-1">
              <a:solidFill>
                <a:srgbClr val="000000"/>
              </a:solidFill>
              <a:latin typeface="Arial"/>
            </a:endParaRPr>
          </a:p>
        </p:txBody>
      </p:sp>
      <p:sp>
        <p:nvSpPr>
          <p:cNvPr id="259" name="TextShape 3"/>
          <p:cNvSpPr txBox="1"/>
          <p:nvPr/>
        </p:nvSpPr>
        <p:spPr>
          <a:xfrm>
            <a:off x="7574400" y="6319800"/>
            <a:ext cx="4114440" cy="364680"/>
          </a:xfrm>
          <a:prstGeom prst="rect">
            <a:avLst/>
          </a:prstGeom>
          <a:noFill/>
          <a:ln>
            <a:noFill/>
          </a:ln>
        </p:spPr>
        <p:txBody>
          <a:bodyPr anchor="ctr">
            <a:noAutofit/>
          </a:bodyPr>
          <a:lstStyle/>
          <a:p>
            <a:pPr algn="r">
              <a:lnSpc>
                <a:spcPct val="100000"/>
              </a:lnSpc>
              <a:tabLst>
                <a:tab pos="0" algn="l"/>
              </a:tabLst>
            </a:pPr>
            <a:fld id="{662084B7-F92E-4732-8A7B-E15FC742EE31}" type="slidenum">
              <a:rPr lang="en-US" sz="1600" b="1" strike="noStrike" spc="-1">
                <a:solidFill>
                  <a:srgbClr val="666666"/>
                </a:solidFill>
                <a:latin typeface="Arial"/>
                <a:ea typeface="Arial"/>
              </a:rPr>
              <a:t>4</a:t>
            </a:fld>
            <a:endParaRPr lang="en-IN" sz="1600" b="0" strike="noStrike" spc="-1">
              <a:latin typeface="Times New Roman"/>
            </a:endParaRPr>
          </a:p>
        </p:txBody>
      </p:sp>
      <p:graphicFrame>
        <p:nvGraphicFramePr>
          <p:cNvPr id="260" name="Table 4"/>
          <p:cNvGraphicFramePr/>
          <p:nvPr/>
        </p:nvGraphicFramePr>
        <p:xfrm>
          <a:off x="649080" y="3797280"/>
          <a:ext cx="4924080" cy="1112040"/>
        </p:xfrm>
        <a:graphic>
          <a:graphicData uri="http://schemas.openxmlformats.org/drawingml/2006/table">
            <a:tbl>
              <a:tblPr/>
              <a:tblGrid>
                <a:gridCol w="1301400">
                  <a:extLst>
                    <a:ext uri="{9D8B030D-6E8A-4147-A177-3AD203B41FA5}">
                      <a16:colId xmlns:a16="http://schemas.microsoft.com/office/drawing/2014/main" val="20000"/>
                    </a:ext>
                  </a:extLst>
                </a:gridCol>
                <a:gridCol w="161100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370800">
                <a:tc>
                  <a:txBody>
                    <a:bodyPr/>
                    <a:lstStyle/>
                    <a:p>
                      <a:pPr>
                        <a:lnSpc>
                          <a:spcPct val="100000"/>
                        </a:lnSpc>
                        <a:tabLst>
                          <a:tab pos="0" algn="l"/>
                        </a:tabLst>
                      </a:pPr>
                      <a:r>
                        <a:rPr lang="en-US" sz="1800" b="1" strike="noStrike" spc="-1">
                          <a:solidFill>
                            <a:srgbClr val="FFFFFF"/>
                          </a:solidFill>
                          <a:latin typeface="Arial"/>
                          <a:ea typeface="Arial"/>
                        </a:rPr>
                        <a:t>ID</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5BBB"/>
                    </a:solidFill>
                  </a:tcPr>
                </a:tc>
                <a:tc>
                  <a:txBody>
                    <a:bodyPr/>
                    <a:lstStyle/>
                    <a:p>
                      <a:pPr>
                        <a:lnSpc>
                          <a:spcPct val="100000"/>
                        </a:lnSpc>
                        <a:tabLst>
                          <a:tab pos="0" algn="l"/>
                        </a:tabLst>
                      </a:pPr>
                      <a:r>
                        <a:rPr lang="en-US" sz="1800" b="1" strike="noStrike" spc="-1">
                          <a:solidFill>
                            <a:srgbClr val="FFFFFF"/>
                          </a:solidFill>
                          <a:latin typeface="Arial"/>
                          <a:ea typeface="Arial"/>
                        </a:rPr>
                        <a:t>Features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5BBB"/>
                    </a:solidFill>
                  </a:tcPr>
                </a:tc>
                <a:tc>
                  <a:txBody>
                    <a:bodyPr/>
                    <a:lstStyle/>
                    <a:p>
                      <a:pPr>
                        <a:lnSpc>
                          <a:spcPct val="100000"/>
                        </a:lnSpc>
                        <a:tabLst>
                          <a:tab pos="0" algn="l"/>
                        </a:tabLst>
                      </a:pPr>
                      <a:r>
                        <a:rPr lang="en-US" sz="1800" b="1" strike="noStrike" spc="-1">
                          <a:solidFill>
                            <a:srgbClr val="FFFFFF"/>
                          </a:solidFill>
                          <a:latin typeface="Arial"/>
                          <a:ea typeface="Arial"/>
                        </a:rPr>
                        <a:t>Count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5BBB"/>
                    </a:solidFill>
                  </a:tcPr>
                </a:tc>
                <a:extLst>
                  <a:ext uri="{0D108BD9-81ED-4DB2-BD59-A6C34878D82A}">
                    <a16:rowId xmlns:a16="http://schemas.microsoft.com/office/drawing/2014/main" val="10000"/>
                  </a:ext>
                </a:extLst>
              </a:tr>
              <a:tr h="370800">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AD0E7"/>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AD0E7"/>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AD0E7"/>
                    </a:solidFill>
                  </a:tcPr>
                </a:tc>
                <a:extLst>
                  <a:ext uri="{0D108BD9-81ED-4DB2-BD59-A6C34878D82A}">
                    <a16:rowId xmlns:a16="http://schemas.microsoft.com/office/drawing/2014/main" val="10001"/>
                  </a:ext>
                </a:extLst>
              </a:tr>
              <a:tr h="37080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6E9F3"/>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6E9F3"/>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6E9F3"/>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567000" y="853920"/>
            <a:ext cx="6951240" cy="1236600"/>
          </a:xfrm>
          <a:prstGeom prst="rect">
            <a:avLst/>
          </a:prstGeom>
          <a:noFill/>
          <a:ln>
            <a:noFill/>
          </a:ln>
        </p:spPr>
        <p:txBody>
          <a:bodyPr anchor="b">
            <a:noAutofit/>
          </a:bodyPr>
          <a:lstStyle/>
          <a:p>
            <a:pPr>
              <a:lnSpc>
                <a:spcPct val="90000"/>
              </a:lnSpc>
              <a:tabLst>
                <a:tab pos="0" algn="l"/>
              </a:tabLst>
            </a:pPr>
            <a:r>
              <a:rPr lang="en-US" sz="3600" b="0" strike="noStrike" spc="-1">
                <a:solidFill>
                  <a:srgbClr val="005BBB"/>
                </a:solidFill>
                <a:latin typeface="Georgia"/>
                <a:ea typeface="Georgia"/>
              </a:rPr>
              <a:t>Why MVC ?</a:t>
            </a:r>
            <a:endParaRPr lang="en-IN" sz="3600" b="0" strike="noStrike" spc="-1">
              <a:solidFill>
                <a:srgbClr val="000000"/>
              </a:solidFill>
              <a:latin typeface="Arial"/>
            </a:endParaRPr>
          </a:p>
        </p:txBody>
      </p:sp>
      <p:sp>
        <p:nvSpPr>
          <p:cNvPr id="262" name="TextShape 2"/>
          <p:cNvSpPr txBox="1"/>
          <p:nvPr/>
        </p:nvSpPr>
        <p:spPr>
          <a:xfrm>
            <a:off x="567000" y="2185560"/>
            <a:ext cx="6951240" cy="3967920"/>
          </a:xfrm>
          <a:prstGeom prst="rect">
            <a:avLst/>
          </a:prstGeom>
          <a:noFill/>
          <a:ln>
            <a:noFill/>
          </a:ln>
        </p:spPr>
        <p:txBody>
          <a:bodyPr>
            <a:noAutofit/>
          </a:bodyPr>
          <a:lstStyle/>
          <a:p>
            <a:pPr marL="457200" indent="-365400">
              <a:lnSpc>
                <a:spcPct val="130000"/>
              </a:lnSpc>
              <a:spcBef>
                <a:spcPts val="601"/>
              </a:spcBef>
              <a:buClr>
                <a:srgbClr val="005BBB"/>
              </a:buClr>
              <a:buFont typeface="Arial"/>
              <a:buChar char="•"/>
            </a:pPr>
            <a:r>
              <a:rPr lang="en-US" sz="1800" b="0" strike="noStrike" spc="-1">
                <a:solidFill>
                  <a:srgbClr val="666666"/>
                </a:solidFill>
                <a:latin typeface="Arial"/>
                <a:ea typeface="Arial"/>
              </a:rPr>
              <a:t>MVC provides a </a:t>
            </a:r>
            <a:r>
              <a:rPr lang="en-US" sz="1800" b="1" strike="noStrike" spc="-1">
                <a:solidFill>
                  <a:srgbClr val="666666"/>
                </a:solidFill>
                <a:latin typeface="Arial"/>
                <a:ea typeface="Arial"/>
              </a:rPr>
              <a:t>structured and organized way </a:t>
            </a:r>
            <a:r>
              <a:rPr lang="en-US" sz="1800" b="0" strike="noStrike" spc="-1">
                <a:solidFill>
                  <a:srgbClr val="666666"/>
                </a:solidFill>
                <a:latin typeface="Arial"/>
                <a:ea typeface="Arial"/>
              </a:rPr>
              <a:t>of designing an application </a:t>
            </a:r>
            <a:endParaRPr lang="en-IN" sz="1800" b="0" strike="noStrike" spc="-1">
              <a:solidFill>
                <a:srgbClr val="000000"/>
              </a:solidFill>
              <a:latin typeface="Arial"/>
            </a:endParaRPr>
          </a:p>
          <a:p>
            <a:pPr marL="457200" indent="-365400">
              <a:lnSpc>
                <a:spcPct val="130000"/>
              </a:lnSpc>
              <a:buClr>
                <a:srgbClr val="005BBB"/>
              </a:buClr>
              <a:buFont typeface="Arial"/>
              <a:buChar char="•"/>
            </a:pPr>
            <a:r>
              <a:rPr lang="en-US" sz="1800" b="0" strike="noStrike" spc="-1">
                <a:solidFill>
                  <a:srgbClr val="666666"/>
                </a:solidFill>
                <a:latin typeface="Arial"/>
                <a:ea typeface="Arial"/>
              </a:rPr>
              <a:t>It always promotes separation of the features (seperate controllers) , so it will be easy to </a:t>
            </a:r>
            <a:r>
              <a:rPr lang="en-US" sz="1800" b="1" strike="noStrike" spc="-1">
                <a:solidFill>
                  <a:srgbClr val="666666"/>
                </a:solidFill>
                <a:latin typeface="Arial"/>
                <a:ea typeface="Arial"/>
              </a:rPr>
              <a:t>maintain (</a:t>
            </a:r>
            <a:r>
              <a:rPr lang="en-US" sz="1800" b="0" strike="noStrike" spc="-1">
                <a:solidFill>
                  <a:srgbClr val="666666"/>
                </a:solidFill>
                <a:latin typeface="Arial"/>
                <a:ea typeface="Arial"/>
              </a:rPr>
              <a:t>debug or RCA  issues in a feature</a:t>
            </a:r>
            <a:r>
              <a:rPr lang="en-US" sz="1800" b="1" strike="noStrike" spc="-1">
                <a:solidFill>
                  <a:srgbClr val="666666"/>
                </a:solidFill>
                <a:latin typeface="Arial"/>
                <a:ea typeface="Arial"/>
              </a:rPr>
              <a:t>) </a:t>
            </a:r>
            <a:r>
              <a:rPr lang="en-US" sz="1800" b="0" strike="noStrike" spc="-1">
                <a:solidFill>
                  <a:srgbClr val="666666"/>
                </a:solidFill>
                <a:latin typeface="Arial"/>
                <a:ea typeface="Arial"/>
              </a:rPr>
              <a:t>and</a:t>
            </a:r>
            <a:r>
              <a:rPr lang="en-US" sz="1800" b="1" strike="noStrike" spc="-1">
                <a:solidFill>
                  <a:srgbClr val="666666"/>
                </a:solidFill>
                <a:latin typeface="Arial"/>
                <a:ea typeface="Arial"/>
              </a:rPr>
              <a:t> scale </a:t>
            </a:r>
            <a:r>
              <a:rPr lang="en-US" sz="1800" b="0" strike="noStrike" spc="-1">
                <a:solidFill>
                  <a:srgbClr val="666666"/>
                </a:solidFill>
                <a:latin typeface="Arial"/>
                <a:ea typeface="Arial"/>
              </a:rPr>
              <a:t>the application.</a:t>
            </a:r>
            <a:endParaRPr lang="en-IN" sz="1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567000" y="853920"/>
            <a:ext cx="6951240" cy="1236600"/>
          </a:xfrm>
          <a:prstGeom prst="rect">
            <a:avLst/>
          </a:prstGeom>
          <a:noFill/>
          <a:ln>
            <a:noFill/>
          </a:ln>
        </p:spPr>
        <p:txBody>
          <a:bodyPr anchor="b">
            <a:noAutofit/>
          </a:bodyPr>
          <a:lstStyle/>
          <a:p>
            <a:pPr>
              <a:lnSpc>
                <a:spcPct val="90000"/>
              </a:lnSpc>
              <a:tabLst>
                <a:tab pos="0" algn="l"/>
              </a:tabLst>
            </a:pPr>
            <a:r>
              <a:rPr lang="en-US" sz="3600" b="0" strike="noStrike" spc="-1">
                <a:solidFill>
                  <a:srgbClr val="005BBB"/>
                </a:solidFill>
                <a:latin typeface="Georgia"/>
                <a:ea typeface="Georgia"/>
              </a:rPr>
              <a:t>MVC Architecture</a:t>
            </a:r>
            <a:endParaRPr lang="en-IN" sz="3600" b="0" strike="noStrike" spc="-1">
              <a:solidFill>
                <a:srgbClr val="000000"/>
              </a:solidFill>
              <a:latin typeface="Arial"/>
            </a:endParaRPr>
          </a:p>
        </p:txBody>
      </p:sp>
      <p:sp>
        <p:nvSpPr>
          <p:cNvPr id="264" name="TextShape 2"/>
          <p:cNvSpPr txBox="1"/>
          <p:nvPr/>
        </p:nvSpPr>
        <p:spPr>
          <a:xfrm>
            <a:off x="567000" y="2185560"/>
            <a:ext cx="11360520" cy="4538520"/>
          </a:xfrm>
          <a:prstGeom prst="rect">
            <a:avLst/>
          </a:prstGeom>
          <a:noFill/>
          <a:ln>
            <a:noFill/>
          </a:ln>
        </p:spPr>
        <p:txBody>
          <a:bodyPr>
            <a:noAutofit/>
          </a:bodyPr>
          <a:lstStyle/>
          <a:p>
            <a:pPr>
              <a:lnSpc>
                <a:spcPct val="130000"/>
              </a:lnSpc>
              <a:spcBef>
                <a:spcPts val="601"/>
              </a:spcBef>
              <a:tabLst>
                <a:tab pos="0" algn="l"/>
              </a:tabLst>
            </a:pPr>
            <a:r>
              <a:rPr lang="en-US" sz="1800" b="0" strike="noStrike" spc="-1">
                <a:solidFill>
                  <a:srgbClr val="666666"/>
                </a:solidFill>
                <a:latin typeface="Arial"/>
                <a:ea typeface="Arial"/>
              </a:rPr>
              <a:t>MVC stands for Model-View-Controller. The MVC model is based on the idea of separating the application into three interconnected components.</a:t>
            </a:r>
            <a:endParaRPr lang="en-IN" sz="1800" b="0" strike="noStrike" spc="-1">
              <a:solidFill>
                <a:srgbClr val="000000"/>
              </a:solidFill>
              <a:latin typeface="Arial"/>
            </a:endParaRPr>
          </a:p>
          <a:p>
            <a:pPr>
              <a:lnSpc>
                <a:spcPct val="130000"/>
              </a:lnSpc>
              <a:spcBef>
                <a:spcPts val="601"/>
              </a:spcBef>
              <a:tabLst>
                <a:tab pos="0" algn="l"/>
              </a:tabLst>
            </a:pPr>
            <a:r>
              <a:rPr lang="en-US" sz="1800" b="1" strike="noStrike" spc="-1">
                <a:solidFill>
                  <a:srgbClr val="666666"/>
                </a:solidFill>
                <a:latin typeface="Arial"/>
                <a:ea typeface="Arial"/>
              </a:rPr>
              <a:t>Model:</a:t>
            </a:r>
            <a:endParaRPr lang="en-IN" sz="1800" b="0" strike="noStrike" spc="-1">
              <a:solidFill>
                <a:srgbClr val="000000"/>
              </a:solidFill>
              <a:latin typeface="Arial"/>
            </a:endParaRPr>
          </a:p>
          <a:p>
            <a:pPr>
              <a:lnSpc>
                <a:spcPct val="130000"/>
              </a:lnSpc>
              <a:spcBef>
                <a:spcPts val="601"/>
              </a:spcBef>
              <a:tabLst>
                <a:tab pos="0" algn="l"/>
              </a:tabLst>
            </a:pPr>
            <a:r>
              <a:rPr lang="en-US" sz="1800" b="0" strike="noStrike" spc="-1">
                <a:solidFill>
                  <a:srgbClr val="666666"/>
                </a:solidFill>
                <a:latin typeface="Arial"/>
                <a:ea typeface="Arial"/>
              </a:rPr>
              <a:t>The Model component represents the application data and business logic. </a:t>
            </a:r>
            <a:endParaRPr lang="en-IN" sz="1800" b="0" strike="noStrike" spc="-1">
              <a:solidFill>
                <a:srgbClr val="000000"/>
              </a:solidFill>
              <a:latin typeface="Arial"/>
            </a:endParaRPr>
          </a:p>
          <a:p>
            <a:pPr marL="457200" indent="-365400">
              <a:lnSpc>
                <a:spcPct val="130000"/>
              </a:lnSpc>
              <a:spcBef>
                <a:spcPts val="601"/>
              </a:spcBef>
              <a:buClr>
                <a:srgbClr val="005BBB"/>
              </a:buClr>
              <a:buFont typeface="Arial"/>
              <a:buChar char="•"/>
              <a:tabLst>
                <a:tab pos="0" algn="l"/>
              </a:tabLst>
            </a:pPr>
            <a:r>
              <a:rPr lang="en-US" sz="1800" b="0" strike="noStrike" spc="-1">
                <a:solidFill>
                  <a:srgbClr val="666666"/>
                </a:solidFill>
                <a:latin typeface="Arial"/>
                <a:ea typeface="Arial"/>
              </a:rPr>
              <a:t>Managing Data (Create, Update, Delete)</a:t>
            </a:r>
            <a:endParaRPr lang="en-IN" sz="1800" b="0" strike="noStrike" spc="-1">
              <a:solidFill>
                <a:srgbClr val="000000"/>
              </a:solidFill>
              <a:latin typeface="Arial"/>
            </a:endParaRPr>
          </a:p>
          <a:p>
            <a:pPr marL="457200" indent="-365400">
              <a:lnSpc>
                <a:spcPct val="130000"/>
              </a:lnSpc>
              <a:buClr>
                <a:srgbClr val="005BBB"/>
              </a:buClr>
              <a:buFont typeface="Arial"/>
              <a:buChar char="•"/>
              <a:tabLst>
                <a:tab pos="0" algn="l"/>
              </a:tabLst>
            </a:pPr>
            <a:r>
              <a:rPr lang="en-US" sz="1800" b="0" strike="noStrike" spc="-1">
                <a:solidFill>
                  <a:srgbClr val="666666"/>
                </a:solidFill>
                <a:latin typeface="Arial"/>
                <a:ea typeface="Arial"/>
              </a:rPr>
              <a:t>Preprocessing User Input </a:t>
            </a:r>
            <a:endParaRPr lang="en-IN" sz="1800" b="0" strike="noStrike" spc="-1">
              <a:solidFill>
                <a:srgbClr val="000000"/>
              </a:solidFill>
              <a:latin typeface="Arial"/>
            </a:endParaRPr>
          </a:p>
          <a:p>
            <a:pPr marL="457200" indent="-365400">
              <a:lnSpc>
                <a:spcPct val="130000"/>
              </a:lnSpc>
              <a:buClr>
                <a:srgbClr val="005BBB"/>
              </a:buClr>
              <a:buFont typeface="Arial"/>
              <a:buChar char="•"/>
              <a:tabLst>
                <a:tab pos="0" algn="l"/>
              </a:tabLst>
            </a:pPr>
            <a:r>
              <a:rPr lang="en-US" sz="1800" b="0" strike="noStrike" spc="-1">
                <a:solidFill>
                  <a:srgbClr val="666666"/>
                </a:solidFill>
                <a:latin typeface="Arial"/>
                <a:ea typeface="Arial"/>
              </a:rPr>
              <a:t>Perform Necessary Calculations.</a:t>
            </a:r>
            <a:endParaRPr lang="en-IN" sz="1800" b="0" strike="noStrike" spc="-1">
              <a:solidFill>
                <a:srgbClr val="000000"/>
              </a:solidFill>
              <a:latin typeface="Arial"/>
            </a:endParaRPr>
          </a:p>
          <a:p>
            <a:pPr>
              <a:lnSpc>
                <a:spcPct val="130000"/>
              </a:lnSpc>
              <a:spcBef>
                <a:spcPts val="601"/>
              </a:spcBef>
              <a:tabLst>
                <a:tab pos="0" algn="l"/>
              </a:tabLst>
            </a:pPr>
            <a:r>
              <a:rPr lang="en-US" sz="1800" b="1" strike="noStrike" spc="-1">
                <a:solidFill>
                  <a:srgbClr val="666666"/>
                </a:solidFill>
                <a:latin typeface="Arial"/>
                <a:ea typeface="Arial"/>
              </a:rPr>
              <a:t>View:</a:t>
            </a:r>
            <a:endParaRPr lang="en-IN" sz="1800" b="0" strike="noStrike" spc="-1">
              <a:solidFill>
                <a:srgbClr val="000000"/>
              </a:solidFill>
              <a:latin typeface="Arial"/>
            </a:endParaRPr>
          </a:p>
          <a:p>
            <a:pPr>
              <a:lnSpc>
                <a:spcPct val="130000"/>
              </a:lnSpc>
              <a:spcBef>
                <a:spcPts val="601"/>
              </a:spcBef>
              <a:tabLst>
                <a:tab pos="0" algn="l"/>
              </a:tabLst>
            </a:pPr>
            <a:r>
              <a:rPr lang="en-US" sz="1800" b="0" strike="noStrike" spc="-1">
                <a:solidFill>
                  <a:srgbClr val="666666"/>
                </a:solidFill>
                <a:latin typeface="Arial"/>
                <a:ea typeface="Arial"/>
              </a:rPr>
              <a:t>The View Component is responsible for rendering the data from the model in a way i.e  appropriate to the user . and also provides user interface and interacts with the user.</a:t>
            </a:r>
            <a:endParaRPr lang="en-IN" sz="1800" b="0" strike="noStrike" spc="-1">
              <a:solidFill>
                <a:srgbClr val="000000"/>
              </a:solidFill>
              <a:latin typeface="Arial"/>
            </a:endParaRPr>
          </a:p>
          <a:p>
            <a:pPr>
              <a:lnSpc>
                <a:spcPct val="130000"/>
              </a:lnSpc>
              <a:spcBef>
                <a:spcPts val="601"/>
              </a:spcBef>
              <a:tabLst>
                <a:tab pos="0" algn="l"/>
              </a:tabLst>
            </a:pPr>
            <a:endParaRPr lang="en-IN" sz="18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567000" y="853920"/>
            <a:ext cx="6951240" cy="1236600"/>
          </a:xfrm>
          <a:prstGeom prst="rect">
            <a:avLst/>
          </a:prstGeom>
          <a:noFill/>
          <a:ln>
            <a:noFill/>
          </a:ln>
        </p:spPr>
        <p:txBody>
          <a:bodyPr anchor="b">
            <a:noAutofit/>
          </a:bodyPr>
          <a:lstStyle/>
          <a:p>
            <a:pPr>
              <a:lnSpc>
                <a:spcPct val="90000"/>
              </a:lnSpc>
              <a:tabLst>
                <a:tab pos="0" algn="l"/>
              </a:tabLst>
            </a:pPr>
            <a:r>
              <a:rPr lang="en-US" sz="3600" b="0" strike="noStrike" spc="-1">
                <a:solidFill>
                  <a:srgbClr val="005BBB"/>
                </a:solidFill>
                <a:latin typeface="Georgia"/>
                <a:ea typeface="Georgia"/>
              </a:rPr>
              <a:t>MVC Architecture</a:t>
            </a:r>
            <a:endParaRPr lang="en-IN" sz="3600" b="0" strike="noStrike" spc="-1">
              <a:solidFill>
                <a:srgbClr val="000000"/>
              </a:solidFill>
              <a:latin typeface="Arial"/>
            </a:endParaRPr>
          </a:p>
        </p:txBody>
      </p:sp>
      <p:sp>
        <p:nvSpPr>
          <p:cNvPr id="266" name="TextShape 2"/>
          <p:cNvSpPr txBox="1"/>
          <p:nvPr/>
        </p:nvSpPr>
        <p:spPr>
          <a:xfrm>
            <a:off x="567000" y="2185560"/>
            <a:ext cx="10953720" cy="3967920"/>
          </a:xfrm>
          <a:prstGeom prst="rect">
            <a:avLst/>
          </a:prstGeom>
          <a:noFill/>
          <a:ln>
            <a:noFill/>
          </a:ln>
        </p:spPr>
        <p:txBody>
          <a:bodyPr>
            <a:noAutofit/>
          </a:bodyPr>
          <a:lstStyle/>
          <a:p>
            <a:pPr>
              <a:lnSpc>
                <a:spcPct val="130000"/>
              </a:lnSpc>
              <a:spcBef>
                <a:spcPts val="601"/>
              </a:spcBef>
              <a:tabLst>
                <a:tab pos="0" algn="l"/>
              </a:tabLst>
            </a:pPr>
            <a:endParaRPr lang="en-IN" sz="1400" b="0" strike="noStrike" spc="-1">
              <a:solidFill>
                <a:srgbClr val="000000"/>
              </a:solidFill>
              <a:latin typeface="Arial"/>
            </a:endParaRPr>
          </a:p>
          <a:p>
            <a:pPr>
              <a:lnSpc>
                <a:spcPct val="130000"/>
              </a:lnSpc>
              <a:spcBef>
                <a:spcPts val="601"/>
              </a:spcBef>
              <a:tabLst>
                <a:tab pos="0" algn="l"/>
              </a:tabLst>
            </a:pPr>
            <a:r>
              <a:rPr lang="en-US" sz="1800" b="1" strike="noStrike" spc="-1">
                <a:solidFill>
                  <a:srgbClr val="666666"/>
                </a:solidFill>
                <a:latin typeface="Arial"/>
                <a:ea typeface="Arial"/>
              </a:rPr>
              <a:t>Controller:</a:t>
            </a:r>
            <a:endParaRPr lang="en-IN" sz="1800" b="0" strike="noStrike" spc="-1">
              <a:solidFill>
                <a:srgbClr val="000000"/>
              </a:solidFill>
              <a:latin typeface="Arial"/>
            </a:endParaRPr>
          </a:p>
          <a:p>
            <a:pPr marL="457200" indent="-365400">
              <a:lnSpc>
                <a:spcPct val="130000"/>
              </a:lnSpc>
              <a:spcBef>
                <a:spcPts val="601"/>
              </a:spcBef>
              <a:buClr>
                <a:srgbClr val="005BBB"/>
              </a:buClr>
              <a:buFont typeface="Arial"/>
              <a:buChar char="•"/>
              <a:tabLst>
                <a:tab pos="0" algn="l"/>
              </a:tabLst>
            </a:pPr>
            <a:r>
              <a:rPr lang="en-US" sz="1800" b="0" strike="noStrike" spc="-1">
                <a:solidFill>
                  <a:srgbClr val="666666"/>
                </a:solidFill>
                <a:latin typeface="Arial"/>
                <a:ea typeface="Arial"/>
              </a:rPr>
              <a:t>Managing the user input</a:t>
            </a:r>
            <a:endParaRPr lang="en-IN" sz="1800" b="0" strike="noStrike" spc="-1">
              <a:solidFill>
                <a:srgbClr val="000000"/>
              </a:solidFill>
              <a:latin typeface="Arial"/>
            </a:endParaRPr>
          </a:p>
          <a:p>
            <a:pPr marL="457200" indent="-365400">
              <a:lnSpc>
                <a:spcPct val="130000"/>
              </a:lnSpc>
              <a:buClr>
                <a:srgbClr val="005BBB"/>
              </a:buClr>
              <a:buFont typeface="Arial"/>
              <a:buChar char="•"/>
              <a:tabLst>
                <a:tab pos="0" algn="l"/>
              </a:tabLst>
            </a:pPr>
            <a:r>
              <a:rPr lang="en-US" sz="1800" b="0" strike="noStrike" spc="-1">
                <a:solidFill>
                  <a:srgbClr val="666666"/>
                </a:solidFill>
                <a:latin typeface="Arial"/>
                <a:ea typeface="Arial"/>
              </a:rPr>
              <a:t>Updates Model and View components as necessary.</a:t>
            </a:r>
            <a:endParaRPr lang="en-IN" sz="1800" b="0" strike="noStrike" spc="-1">
              <a:solidFill>
                <a:srgbClr val="000000"/>
              </a:solidFill>
              <a:latin typeface="Arial"/>
            </a:endParaRPr>
          </a:p>
          <a:p>
            <a:pPr marL="457200" indent="-365400">
              <a:lnSpc>
                <a:spcPct val="130000"/>
              </a:lnSpc>
              <a:buClr>
                <a:srgbClr val="005BBB"/>
              </a:buClr>
              <a:buFont typeface="Arial"/>
              <a:buChar char="•"/>
              <a:tabLst>
                <a:tab pos="0" algn="l"/>
              </a:tabLst>
            </a:pPr>
            <a:r>
              <a:rPr lang="en-US" sz="1800" b="0" strike="noStrike" spc="-1">
                <a:solidFill>
                  <a:srgbClr val="666666"/>
                </a:solidFill>
                <a:latin typeface="Arial"/>
                <a:ea typeface="Arial"/>
              </a:rPr>
              <a:t>It simply acts as the intermediary between the model and view and handles requests, interpreting them and updating necessary components.</a:t>
            </a:r>
            <a:endParaRPr lang="en-IN" sz="1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567000" y="853920"/>
            <a:ext cx="6951240" cy="1236600"/>
          </a:xfrm>
          <a:prstGeom prst="rect">
            <a:avLst/>
          </a:prstGeom>
          <a:noFill/>
          <a:ln>
            <a:noFill/>
          </a:ln>
        </p:spPr>
        <p:txBody>
          <a:bodyPr anchor="b">
            <a:noAutofit/>
          </a:bodyPr>
          <a:lstStyle/>
          <a:p>
            <a:pPr>
              <a:lnSpc>
                <a:spcPct val="90000"/>
              </a:lnSpc>
              <a:tabLst>
                <a:tab pos="0" algn="l"/>
              </a:tabLst>
            </a:pPr>
            <a:r>
              <a:rPr lang="en-US" sz="3600" b="0" strike="noStrike" spc="-1">
                <a:solidFill>
                  <a:srgbClr val="005BBB"/>
                </a:solidFill>
                <a:latin typeface="Georgia"/>
                <a:ea typeface="Georgia"/>
              </a:rPr>
              <a:t>MVC Workflow</a:t>
            </a:r>
            <a:endParaRPr lang="en-IN" sz="3600" b="0" strike="noStrike" spc="-1">
              <a:solidFill>
                <a:srgbClr val="000000"/>
              </a:solidFill>
              <a:latin typeface="Arial"/>
            </a:endParaRPr>
          </a:p>
        </p:txBody>
      </p:sp>
      <p:sp>
        <p:nvSpPr>
          <p:cNvPr id="268" name="TextShape 2"/>
          <p:cNvSpPr txBox="1"/>
          <p:nvPr/>
        </p:nvSpPr>
        <p:spPr>
          <a:xfrm>
            <a:off x="567000" y="2185560"/>
            <a:ext cx="10924920" cy="3967920"/>
          </a:xfrm>
          <a:prstGeom prst="rect">
            <a:avLst/>
          </a:prstGeom>
          <a:noFill/>
          <a:ln>
            <a:noFill/>
          </a:ln>
        </p:spPr>
        <p:txBody>
          <a:bodyPr>
            <a:noAutofit/>
          </a:bodyPr>
          <a:lstStyle/>
          <a:p>
            <a:pPr marL="457200" indent="-365400">
              <a:lnSpc>
                <a:spcPct val="130000"/>
              </a:lnSpc>
              <a:spcBef>
                <a:spcPts val="601"/>
              </a:spcBef>
              <a:buClr>
                <a:srgbClr val="005BBB"/>
              </a:buClr>
              <a:buFont typeface="Arial"/>
              <a:buChar char="•"/>
            </a:pPr>
            <a:r>
              <a:rPr lang="en-US" sz="1800" b="0" strike="noStrike" spc="-1">
                <a:solidFill>
                  <a:srgbClr val="666666"/>
                </a:solidFill>
                <a:latin typeface="Arial"/>
                <a:ea typeface="Arial"/>
              </a:rPr>
              <a:t>User sends a request to the application by interacting with the UI like clicking a button or uploading an image.</a:t>
            </a:r>
            <a:endParaRPr lang="en-IN" sz="1800" b="0" strike="noStrike" spc="-1">
              <a:solidFill>
                <a:srgbClr val="000000"/>
              </a:solidFill>
              <a:latin typeface="Arial"/>
            </a:endParaRPr>
          </a:p>
          <a:p>
            <a:pPr marL="457200" indent="-365400">
              <a:lnSpc>
                <a:spcPct val="130000"/>
              </a:lnSpc>
              <a:buClr>
                <a:srgbClr val="005BBB"/>
              </a:buClr>
              <a:buFont typeface="Arial"/>
              <a:buChar char="•"/>
            </a:pPr>
            <a:r>
              <a:rPr lang="en-US" sz="1800" b="0" strike="noStrike" spc="-1">
                <a:solidFill>
                  <a:srgbClr val="666666"/>
                </a:solidFill>
                <a:latin typeface="Arial"/>
                <a:ea typeface="Arial"/>
              </a:rPr>
              <a:t>The request is received by the controller component, which is responsible for handling the user input. The controller determines the appropriate action to take based on the user’s request and retrieves any necessary data from the model</a:t>
            </a:r>
            <a:endParaRPr lang="en-IN" sz="1800" b="0" strike="noStrike" spc="-1">
              <a:solidFill>
                <a:srgbClr val="000000"/>
              </a:solidFill>
              <a:latin typeface="Arial"/>
            </a:endParaRPr>
          </a:p>
          <a:p>
            <a:pPr marL="457200" indent="-365400">
              <a:lnSpc>
                <a:spcPct val="130000"/>
              </a:lnSpc>
              <a:buClr>
                <a:srgbClr val="005BBB"/>
              </a:buClr>
              <a:buFont typeface="Arial"/>
              <a:buChar char="•"/>
            </a:pPr>
            <a:r>
              <a:rPr lang="en-US" sz="1800" b="0" strike="noStrike" spc="-1">
                <a:solidFill>
                  <a:srgbClr val="666666"/>
                </a:solidFill>
                <a:latin typeface="Arial"/>
                <a:ea typeface="Arial"/>
              </a:rPr>
              <a:t>The controller updates the model component with any new data or changes and the notifies the view component of the updated data.</a:t>
            </a:r>
            <a:endParaRPr lang="en-IN" sz="1800" b="0" strike="noStrike" spc="-1">
              <a:solidFill>
                <a:srgbClr val="000000"/>
              </a:solidFill>
              <a:latin typeface="Arial"/>
            </a:endParaRPr>
          </a:p>
          <a:p>
            <a:pPr marL="457200" indent="-365400">
              <a:lnSpc>
                <a:spcPct val="130000"/>
              </a:lnSpc>
              <a:buClr>
                <a:srgbClr val="005BBB"/>
              </a:buClr>
              <a:buFont typeface="Arial"/>
              <a:buChar char="•"/>
            </a:pPr>
            <a:r>
              <a:rPr lang="en-US" sz="1800" b="0" strike="noStrike" spc="-1">
                <a:solidFill>
                  <a:srgbClr val="666666"/>
                </a:solidFill>
                <a:latin typeface="Arial"/>
                <a:ea typeface="Arial"/>
              </a:rPr>
              <a:t>The view component then renders the data from the model and generates a response to send back to the user’s browser</a:t>
            </a:r>
            <a:endParaRPr lang="en-IN" sz="1800" b="0" strike="noStrike" spc="-1">
              <a:solidFill>
                <a:srgbClr val="000000"/>
              </a:solidFill>
              <a:latin typeface="Arial"/>
            </a:endParaRPr>
          </a:p>
          <a:p>
            <a:pPr marL="457200" indent="-365400">
              <a:lnSpc>
                <a:spcPct val="130000"/>
              </a:lnSpc>
              <a:buClr>
                <a:srgbClr val="005BBB"/>
              </a:buClr>
              <a:buFont typeface="Arial"/>
              <a:buChar char="•"/>
            </a:pPr>
            <a:r>
              <a:rPr lang="en-US" sz="1800" b="0" strike="noStrike" spc="-1">
                <a:solidFill>
                  <a:srgbClr val="666666"/>
                </a:solidFill>
                <a:latin typeface="Arial"/>
                <a:ea typeface="Arial"/>
              </a:rPr>
              <a:t>The user’s browser receives the response from the application and display the updated view.</a:t>
            </a:r>
            <a:endParaRPr lang="en-IN" sz="1800" b="0" strike="noStrike" spc="-1">
              <a:solidFill>
                <a:srgbClr val="000000"/>
              </a:solidFill>
              <a:latin typeface="Arial"/>
            </a:endParaRPr>
          </a:p>
          <a:p>
            <a:pPr>
              <a:lnSpc>
                <a:spcPct val="130000"/>
              </a:lnSpc>
              <a:spcBef>
                <a:spcPts val="601"/>
              </a:spcBef>
              <a:tabLst>
                <a:tab pos="0" algn="l"/>
              </a:tabLst>
            </a:pPr>
            <a:endParaRPr lang="en-IN" sz="1800" b="0" strike="noStrike" spc="-1">
              <a:solidFill>
                <a:srgbClr val="000000"/>
              </a:solidFill>
              <a:latin typeface="Arial"/>
            </a:endParaRPr>
          </a:p>
          <a:p>
            <a:pPr>
              <a:lnSpc>
                <a:spcPct val="130000"/>
              </a:lnSpc>
              <a:spcBef>
                <a:spcPts val="601"/>
              </a:spcBef>
              <a:tabLst>
                <a:tab pos="0" algn="l"/>
              </a:tabLst>
            </a:pPr>
            <a:endParaRPr lang="en-IN" sz="1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567000" y="496080"/>
            <a:ext cx="5685480" cy="1236600"/>
          </a:xfrm>
          <a:prstGeom prst="rect">
            <a:avLst/>
          </a:prstGeom>
          <a:noFill/>
          <a:ln>
            <a:noFill/>
          </a:ln>
        </p:spPr>
        <p:txBody>
          <a:bodyPr anchor="b">
            <a:noAutofit/>
          </a:bodyPr>
          <a:lstStyle/>
          <a:p>
            <a:pPr>
              <a:lnSpc>
                <a:spcPct val="90000"/>
              </a:lnSpc>
              <a:tabLst>
                <a:tab pos="0" algn="l"/>
              </a:tabLst>
            </a:pPr>
            <a:r>
              <a:rPr lang="en-US" sz="3600" b="0" strike="noStrike" spc="-1">
                <a:solidFill>
                  <a:srgbClr val="005BBB"/>
                </a:solidFill>
                <a:latin typeface="Georgia"/>
                <a:ea typeface="Georgia"/>
              </a:rPr>
              <a:t>Technical Architecture</a:t>
            </a:r>
            <a:endParaRPr lang="en-IN" sz="3600" b="0" strike="noStrike" spc="-1">
              <a:solidFill>
                <a:srgbClr val="000000"/>
              </a:solidFill>
              <a:latin typeface="Arial"/>
            </a:endParaRPr>
          </a:p>
        </p:txBody>
      </p:sp>
      <p:sp>
        <p:nvSpPr>
          <p:cNvPr id="270" name="TextShape 2"/>
          <p:cNvSpPr txBox="1"/>
          <p:nvPr/>
        </p:nvSpPr>
        <p:spPr>
          <a:xfrm>
            <a:off x="7574400" y="6319800"/>
            <a:ext cx="4114440" cy="364680"/>
          </a:xfrm>
          <a:prstGeom prst="rect">
            <a:avLst/>
          </a:prstGeom>
          <a:noFill/>
          <a:ln>
            <a:noFill/>
          </a:ln>
        </p:spPr>
        <p:txBody>
          <a:bodyPr anchor="ctr">
            <a:noAutofit/>
          </a:bodyPr>
          <a:lstStyle/>
          <a:p>
            <a:pPr algn="r">
              <a:lnSpc>
                <a:spcPct val="100000"/>
              </a:lnSpc>
              <a:tabLst>
                <a:tab pos="0" algn="l"/>
              </a:tabLst>
            </a:pPr>
            <a:fld id="{D185020B-402C-4B57-BFB0-F8706C2C984C}" type="slidenum">
              <a:rPr lang="en-US" sz="1600" b="1" strike="noStrike" spc="-1">
                <a:solidFill>
                  <a:srgbClr val="666666"/>
                </a:solidFill>
                <a:latin typeface="Arial"/>
                <a:ea typeface="Arial"/>
              </a:rPr>
              <a:t>9</a:t>
            </a:fld>
            <a:endParaRPr lang="en-IN" sz="1600" b="0" strike="noStrike" spc="-1">
              <a:latin typeface="Times New Roman"/>
            </a:endParaRPr>
          </a:p>
        </p:txBody>
      </p:sp>
      <p:pic>
        <p:nvPicPr>
          <p:cNvPr id="271" name="Google Shape;132;p7"/>
          <p:cNvPicPr/>
          <p:nvPr/>
        </p:nvPicPr>
        <p:blipFill>
          <a:blip r:embed="rId2"/>
          <a:stretch/>
        </p:blipFill>
        <p:spPr>
          <a:xfrm>
            <a:off x="567000" y="1992960"/>
            <a:ext cx="10919880" cy="469152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771</Words>
  <Application>Microsoft Office PowerPoint</Application>
  <PresentationFormat>Widescreen</PresentationFormat>
  <Paragraphs>122</Paragraphs>
  <Slides>17</Slides>
  <Notes>8</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17</vt:i4>
      </vt:variant>
    </vt:vector>
  </HeadingPairs>
  <TitlesOfParts>
    <vt:vector size="28" baseType="lpstr">
      <vt:lpstr>Arial</vt:lpstr>
      <vt:lpstr>Georgia</vt:lpstr>
      <vt:lpstr>Symbol</vt:lpstr>
      <vt:lpstr>Times New Roman</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Division of University Communications</dc:creator>
  <dc:description/>
  <cp:lastModifiedBy>Rakesh</cp:lastModifiedBy>
  <cp:revision>2</cp:revision>
  <dcterms:created xsi:type="dcterms:W3CDTF">2019-04-04T19:20:28Z</dcterms:created>
  <dcterms:modified xsi:type="dcterms:W3CDTF">2023-02-22T04:11:01Z</dcterms:modified>
  <dc:language>en-IN</dc:language>
</cp:coreProperties>
</file>