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59" r:id="rId4"/>
    <p:sldId id="268" r:id="rId5"/>
    <p:sldId id="269" r:id="rId6"/>
    <p:sldId id="270" r:id="rId7"/>
  </p:sldIdLst>
  <p:sldSz cx="18288000" cy="10287000"/>
  <p:notesSz cx="6858000" cy="9144000"/>
  <p:embeddedFontLst>
    <p:embeddedFont>
      <p:font typeface="Anton" pitchFamily="2" charset="0"/>
      <p:regular r:id="rId9"/>
    </p:embeddedFont>
    <p:embeddedFont>
      <p:font typeface="Poppins" panose="00000500000000000000" pitchFamily="2" charset="0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8" d="100"/>
          <a:sy n="68" d="100"/>
        </p:scale>
        <p:origin x="8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EB841-E18C-4D39-B3E2-A573E4D246E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92C52-9EAA-4836-B04F-DC3370B5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7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92C52-9EAA-4836-B04F-DC3370B581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1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4119211" y="239233"/>
            <a:ext cx="9808535" cy="9808535"/>
          </a:xfrm>
          <a:custGeom>
            <a:avLst/>
            <a:gdLst/>
            <a:ahLst/>
            <a:cxnLst/>
            <a:rect l="l" t="t" r="r" b="b"/>
            <a:pathLst>
              <a:path w="9808535" h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84372" y="3726507"/>
            <a:ext cx="14319257" cy="25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51"/>
              </a:lnSpc>
            </a:pPr>
            <a:r>
              <a:rPr lang="en-US" sz="1489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AI PRESENTATION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97632" y="6160443"/>
            <a:ext cx="11333779" cy="56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6"/>
              </a:lnSpc>
            </a:pPr>
            <a:r>
              <a:rPr lang="en-US" sz="3200" spc="74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 Illegal Parking &amp; Roadside Vendors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FC7FC-537C-1F33-E2CB-D02197438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4C38BFA-F4D9-0AD4-B3CC-E659509A181A}"/>
              </a:ext>
            </a:extLst>
          </p:cNvPr>
          <p:cNvSpPr/>
          <p:nvPr/>
        </p:nvSpPr>
        <p:spPr>
          <a:xfrm>
            <a:off x="0" y="0"/>
            <a:ext cx="18288001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FBFF26A-4D6F-E48D-C7C2-39C8AC86C6B1}"/>
              </a:ext>
            </a:extLst>
          </p:cNvPr>
          <p:cNvSpPr/>
          <p:nvPr/>
        </p:nvSpPr>
        <p:spPr>
          <a:xfrm>
            <a:off x="986115" y="781843"/>
            <a:ext cx="8996085" cy="8996085"/>
          </a:xfrm>
          <a:custGeom>
            <a:avLst/>
            <a:gdLst/>
            <a:ahLst/>
            <a:cxnLst/>
            <a:rect l="l" t="t" r="r" b="b"/>
            <a:pathLst>
              <a:path w="8996085" h="8996085">
                <a:moveTo>
                  <a:pt x="0" y="0"/>
                </a:moveTo>
                <a:lnTo>
                  <a:pt x="8996086" y="0"/>
                </a:lnTo>
                <a:lnTo>
                  <a:pt x="8996086" y="8996085"/>
                </a:lnTo>
                <a:lnTo>
                  <a:pt x="0" y="89960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9CF19C2-6A92-B74E-EF48-8E456198A560}"/>
              </a:ext>
            </a:extLst>
          </p:cNvPr>
          <p:cNvSpPr txBox="1"/>
          <p:nvPr/>
        </p:nvSpPr>
        <p:spPr>
          <a:xfrm>
            <a:off x="1295400" y="1095375"/>
            <a:ext cx="16002000" cy="1410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9734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Introduction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39372ED-A937-DA52-51F9-B75D27A7EE04}"/>
              </a:ext>
            </a:extLst>
          </p:cNvPr>
          <p:cNvSpPr txBox="1"/>
          <p:nvPr/>
        </p:nvSpPr>
        <p:spPr>
          <a:xfrm>
            <a:off x="1295400" y="2819550"/>
            <a:ext cx="9571103" cy="4584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6888" lvl="1" indent="-457200" algn="l">
              <a:lnSpc>
                <a:spcPts val="4016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Roadside Vendors and illegal parking are significant issues in urban areas like Karachi, Rawalpindi and Lahore.</a:t>
            </a:r>
          </a:p>
          <a:p>
            <a:pPr marL="766888" lvl="1" indent="-457200" algn="l">
              <a:lnSpc>
                <a:spcPts val="4016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FFFFFF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marL="766888" lvl="1" indent="-457200" algn="l">
              <a:lnSpc>
                <a:spcPts val="4016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They cause traffic congestion, blocked walkways, and safety hazards.</a:t>
            </a:r>
          </a:p>
          <a:p>
            <a:pPr marL="309688" lvl="1" algn="l">
              <a:lnSpc>
                <a:spcPts val="4016"/>
              </a:lnSpc>
            </a:pP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 </a:t>
            </a:r>
          </a:p>
          <a:p>
            <a:pPr marL="766888" lvl="1" indent="-457200" algn="l">
              <a:lnSpc>
                <a:spcPts val="4016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AI is used to detect these issues in real-time to help city officials take quick actions.</a:t>
            </a:r>
          </a:p>
        </p:txBody>
      </p:sp>
    </p:spTree>
    <p:extLst>
      <p:ext uri="{BB962C8B-B14F-4D97-AF65-F5344CB8AC3E}">
        <p14:creationId xmlns:p14="http://schemas.microsoft.com/office/powerpoint/2010/main" val="193431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1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410187" y="781843"/>
            <a:ext cx="8996085" cy="8996085"/>
          </a:xfrm>
          <a:custGeom>
            <a:avLst/>
            <a:gdLst/>
            <a:ahLst/>
            <a:cxnLst/>
            <a:rect l="l" t="t" r="r" b="b"/>
            <a:pathLst>
              <a:path w="8996085" h="8996085">
                <a:moveTo>
                  <a:pt x="0" y="0"/>
                </a:moveTo>
                <a:lnTo>
                  <a:pt x="8996086" y="0"/>
                </a:lnTo>
                <a:lnTo>
                  <a:pt x="8996086" y="8996085"/>
                </a:lnTo>
                <a:lnTo>
                  <a:pt x="0" y="89960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9" name="TextBox 9"/>
          <p:cNvSpPr txBox="1"/>
          <p:nvPr/>
        </p:nvSpPr>
        <p:spPr>
          <a:xfrm>
            <a:off x="1028700" y="1095375"/>
            <a:ext cx="12724691" cy="1410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9734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Project Scope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5169" y="3086100"/>
            <a:ext cx="10290031" cy="3549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Develop an AI system using live camera feeds to detect roadside vendors and illegally parked vehicles.</a:t>
            </a: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endParaRPr lang="en-GB" sz="3200" dirty="0">
              <a:solidFill>
                <a:srgbClr val="FFFFFF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Collect and train data to improve detection accuracy.</a:t>
            </a: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endParaRPr lang="en-GB" sz="3200" dirty="0">
              <a:solidFill>
                <a:srgbClr val="FFFFFF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The system will be used by city officials to manage traffic and improve urban spaces.</a:t>
            </a:r>
            <a:endParaRPr lang="en-US" sz="3200" dirty="0">
              <a:solidFill>
                <a:srgbClr val="FFFFFF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ABB15-2FF0-3987-3075-F3DC0C1AF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2771276-A70F-8C90-8494-B9112668CF89}"/>
              </a:ext>
            </a:extLst>
          </p:cNvPr>
          <p:cNvSpPr/>
          <p:nvPr/>
        </p:nvSpPr>
        <p:spPr>
          <a:xfrm>
            <a:off x="0" y="0"/>
            <a:ext cx="18288001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0FA03D1-6314-1CB7-265A-25C77CE813B9}"/>
              </a:ext>
            </a:extLst>
          </p:cNvPr>
          <p:cNvSpPr/>
          <p:nvPr/>
        </p:nvSpPr>
        <p:spPr>
          <a:xfrm>
            <a:off x="1410187" y="781843"/>
            <a:ext cx="8996085" cy="8996085"/>
          </a:xfrm>
          <a:custGeom>
            <a:avLst/>
            <a:gdLst/>
            <a:ahLst/>
            <a:cxnLst/>
            <a:rect l="l" t="t" r="r" b="b"/>
            <a:pathLst>
              <a:path w="8996085" h="8996085">
                <a:moveTo>
                  <a:pt x="0" y="0"/>
                </a:moveTo>
                <a:lnTo>
                  <a:pt x="8996086" y="0"/>
                </a:lnTo>
                <a:lnTo>
                  <a:pt x="8996086" y="8996085"/>
                </a:lnTo>
                <a:lnTo>
                  <a:pt x="0" y="89960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F0BA7FE-9672-16A8-E68F-12C0108063FA}"/>
              </a:ext>
            </a:extLst>
          </p:cNvPr>
          <p:cNvSpPr txBox="1"/>
          <p:nvPr/>
        </p:nvSpPr>
        <p:spPr>
          <a:xfrm>
            <a:off x="1028700" y="1095375"/>
            <a:ext cx="12724691" cy="1410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9734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Product Perspective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AF8C53D-2B8D-0477-4EC5-5922836A1C94}"/>
              </a:ext>
            </a:extLst>
          </p:cNvPr>
          <p:cNvSpPr txBox="1"/>
          <p:nvPr/>
        </p:nvSpPr>
        <p:spPr>
          <a:xfrm>
            <a:off x="835169" y="3086100"/>
            <a:ext cx="9571103" cy="5097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Independent AI solution for detecting unauthorized roadside vendors and vehicles.</a:t>
            </a: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endParaRPr lang="en-GB" sz="3200" dirty="0">
              <a:solidFill>
                <a:srgbClr val="FFFFFF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Similar to “</a:t>
            </a:r>
            <a:r>
              <a:rPr lang="en-GB" sz="3200" b="1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AI-powered Illegal Parking</a:t>
            </a: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” by “</a:t>
            </a:r>
            <a:r>
              <a:rPr lang="en-GB" sz="3200" b="1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Algo Vision</a:t>
            </a: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”  systems, but focuses on roadside areas, not just parking zones.</a:t>
            </a: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endParaRPr lang="en-GB" sz="3200" dirty="0">
              <a:solidFill>
                <a:srgbClr val="FFFFFF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Provides real-time alerts to city officials.</a:t>
            </a: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endParaRPr lang="en-GB" sz="3200" dirty="0">
              <a:solidFill>
                <a:srgbClr val="FFFFFF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7125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AAE23-8C0C-8D3B-BCAC-2676AFDD4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EB01D9A-F345-7391-D730-A87DE2ABA9EE}"/>
              </a:ext>
            </a:extLst>
          </p:cNvPr>
          <p:cNvSpPr/>
          <p:nvPr/>
        </p:nvSpPr>
        <p:spPr>
          <a:xfrm>
            <a:off x="0" y="38100"/>
            <a:ext cx="18288001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99CF2FB-5594-42AA-3AB8-ABEA1FEF719D}"/>
              </a:ext>
            </a:extLst>
          </p:cNvPr>
          <p:cNvSpPr/>
          <p:nvPr/>
        </p:nvSpPr>
        <p:spPr>
          <a:xfrm>
            <a:off x="1410187" y="781843"/>
            <a:ext cx="8996085" cy="8996085"/>
          </a:xfrm>
          <a:custGeom>
            <a:avLst/>
            <a:gdLst/>
            <a:ahLst/>
            <a:cxnLst/>
            <a:rect l="l" t="t" r="r" b="b"/>
            <a:pathLst>
              <a:path w="8996085" h="8996085">
                <a:moveTo>
                  <a:pt x="0" y="0"/>
                </a:moveTo>
                <a:lnTo>
                  <a:pt x="8996086" y="0"/>
                </a:lnTo>
                <a:lnTo>
                  <a:pt x="8996086" y="8996085"/>
                </a:lnTo>
                <a:lnTo>
                  <a:pt x="0" y="89960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DAB0548-EC10-46BC-FA49-534AF5324D5E}"/>
              </a:ext>
            </a:extLst>
          </p:cNvPr>
          <p:cNvSpPr txBox="1"/>
          <p:nvPr/>
        </p:nvSpPr>
        <p:spPr>
          <a:xfrm>
            <a:off x="1028700" y="1095375"/>
            <a:ext cx="12724691" cy="1410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9734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Proposed Solutions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79D63FCD-114E-E526-E3CE-074757158F5A}"/>
              </a:ext>
            </a:extLst>
          </p:cNvPr>
          <p:cNvSpPr txBox="1"/>
          <p:nvPr/>
        </p:nvSpPr>
        <p:spPr>
          <a:xfrm>
            <a:off x="835169" y="2836287"/>
            <a:ext cx="9571103" cy="5097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Dataset: Images from </a:t>
            </a:r>
            <a:r>
              <a:rPr lang="en-GB" sz="3200" dirty="0" err="1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Roboflow</a:t>
            </a: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, cleaned and </a:t>
            </a:r>
            <a:r>
              <a:rPr lang="en-GB" sz="3200" dirty="0" err="1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labeled</a:t>
            </a: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.</a:t>
            </a: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endParaRPr lang="en-GB" sz="3200" dirty="0">
              <a:solidFill>
                <a:srgbClr val="FFFFFF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Model: YOLOv8 trained on the dataset for accurate object detection.</a:t>
            </a: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endParaRPr lang="en-GB" sz="3200" dirty="0">
              <a:solidFill>
                <a:srgbClr val="FFFFFF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AI system connected to a user-friendly website.</a:t>
            </a: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endParaRPr lang="en-GB" sz="3200" dirty="0">
              <a:solidFill>
                <a:srgbClr val="FFFFFF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Live camera feeds and pre-recorded videos are processed for real-time alerts.</a:t>
            </a: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06338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4D5D6-BC61-E2F6-DAA0-0A0BE3E6B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B2735F9-47F4-B84F-23C6-29B1A249AB0E}"/>
              </a:ext>
            </a:extLst>
          </p:cNvPr>
          <p:cNvSpPr/>
          <p:nvPr/>
        </p:nvSpPr>
        <p:spPr>
          <a:xfrm>
            <a:off x="0" y="0"/>
            <a:ext cx="18288001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3416" b="-83416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46068CB-3A78-079D-6DE9-6482D44BEF45}"/>
              </a:ext>
            </a:extLst>
          </p:cNvPr>
          <p:cNvSpPr/>
          <p:nvPr/>
        </p:nvSpPr>
        <p:spPr>
          <a:xfrm>
            <a:off x="1410187" y="781843"/>
            <a:ext cx="8996085" cy="8996085"/>
          </a:xfrm>
          <a:custGeom>
            <a:avLst/>
            <a:gdLst/>
            <a:ahLst/>
            <a:cxnLst/>
            <a:rect l="l" t="t" r="r" b="b"/>
            <a:pathLst>
              <a:path w="8996085" h="8996085">
                <a:moveTo>
                  <a:pt x="0" y="0"/>
                </a:moveTo>
                <a:lnTo>
                  <a:pt x="8996086" y="0"/>
                </a:lnTo>
                <a:lnTo>
                  <a:pt x="8996086" y="8996085"/>
                </a:lnTo>
                <a:lnTo>
                  <a:pt x="0" y="89960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8B09DEE-A478-BBD3-E583-3A9D17A3F414}"/>
              </a:ext>
            </a:extLst>
          </p:cNvPr>
          <p:cNvSpPr txBox="1"/>
          <p:nvPr/>
        </p:nvSpPr>
        <p:spPr>
          <a:xfrm>
            <a:off x="1028700" y="1095375"/>
            <a:ext cx="12724691" cy="1410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9734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549F887-54D6-EF22-69FE-2FFB05841473}"/>
              </a:ext>
            </a:extLst>
          </p:cNvPr>
          <p:cNvSpPr txBox="1"/>
          <p:nvPr/>
        </p:nvSpPr>
        <p:spPr>
          <a:xfrm>
            <a:off x="835169" y="3086100"/>
            <a:ext cx="9571103" cy="4071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AI-based system accurately detects illegal parking and roadside vendors.</a:t>
            </a: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endParaRPr lang="en-GB" sz="3200" dirty="0">
              <a:solidFill>
                <a:srgbClr val="FFFFFF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Provides real-time alerts to help city officials manage urban spaces.</a:t>
            </a: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endParaRPr lang="en-GB" sz="3200" dirty="0">
              <a:solidFill>
                <a:srgbClr val="FFFFFF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marL="619376" lvl="1" indent="-309688" algn="l">
              <a:lnSpc>
                <a:spcPts val="4016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This project contributes to urban development and better traffic management.</a:t>
            </a:r>
            <a:endParaRPr lang="en-US" sz="3200" dirty="0">
              <a:solidFill>
                <a:srgbClr val="FFFFFF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06138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224</Words>
  <Application>Microsoft Office PowerPoint</Application>
  <PresentationFormat>Custom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Poppins</vt:lpstr>
      <vt:lpstr>Times New Roman</vt:lpstr>
      <vt:lpstr>Anton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Dark Blue Futuristic Tech Company Presentation</dc:title>
  <dc:creator>Shehroz Ahmed</dc:creator>
  <cp:lastModifiedBy>Shehroz Ahmed</cp:lastModifiedBy>
  <cp:revision>4</cp:revision>
  <dcterms:created xsi:type="dcterms:W3CDTF">2006-08-16T00:00:00Z</dcterms:created>
  <dcterms:modified xsi:type="dcterms:W3CDTF">2024-12-15T18:38:24Z</dcterms:modified>
  <dc:identifier>DAGTjCG6yl4</dc:identifier>
</cp:coreProperties>
</file>