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3D40-CB77-434F-8040-44535B1B3DB1}" type="datetimeFigureOut">
              <a:rPr lang="en-US" smtClean="0"/>
              <a:t>26-Dec-16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539D-2968-43C8-B00F-C4B99AC1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jksdhfkjsdfjsfhdkf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23142353sdfjsfhdkf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jksdhfkjssssssssssssdfjsfhdkf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jksdhfkjsdfjsfhdkf</vt:lpstr>
      <vt:lpstr>23142353sdfjsfhdkf</vt:lpstr>
      <vt:lpstr>jksdhfkjssssssssssssdfjsfhdkf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jksdhfkjsdfjsfhdkf</dc:title>
  <dc:creator>Saad Alenany</dc:creator>
  <cp:lastModifiedBy>Saad Alenany</cp:lastModifiedBy>
  <cp:revision>1</cp:revision>
  <dcterms:created xsi:type="dcterms:W3CDTF">2016-12-26T10:48:15Z</dcterms:created>
  <dcterms:modified xsi:type="dcterms:W3CDTF">2016-12-26T10:48:35Z</dcterms:modified>
</cp:coreProperties>
</file>