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B2B8-6869-4F7A-9F73-A1EF5D86F047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379B-6822-4ECA-A628-DA139A837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012" y="177421"/>
            <a:ext cx="11709779" cy="645539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149" y="1160535"/>
            <a:ext cx="4838125" cy="515885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92272" y="1162331"/>
            <a:ext cx="4562915" cy="515885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78933" y="1733265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7489" y="3291390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16243" y="3307310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Controllers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8" idx="1"/>
            <a:endCxn id="9" idx="0"/>
          </p:cNvCxnSpPr>
          <p:nvPr/>
        </p:nvCxnSpPr>
        <p:spPr>
          <a:xfrm rot="10800000" flipV="1">
            <a:off x="1653651" y="2156346"/>
            <a:ext cx="325282" cy="11350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0"/>
            <a:endCxn id="8" idx="3"/>
          </p:cNvCxnSpPr>
          <p:nvPr/>
        </p:nvCxnSpPr>
        <p:spPr>
          <a:xfrm rot="16200000" flipV="1">
            <a:off x="3241349" y="2586253"/>
            <a:ext cx="1150964" cy="2911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6090" y="191067"/>
            <a:ext cx="420351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Client-Server pattern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4849" y="452649"/>
            <a:ext cx="15581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Client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8670895" y="468567"/>
            <a:ext cx="15581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23" name="Oval 22"/>
          <p:cNvSpPr/>
          <p:nvPr/>
        </p:nvSpPr>
        <p:spPr>
          <a:xfrm>
            <a:off x="2322387" y="5063315"/>
            <a:ext cx="966724" cy="81887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9" idx="2"/>
          </p:cNvCxnSpPr>
          <p:nvPr/>
        </p:nvCxnSpPr>
        <p:spPr>
          <a:xfrm rot="10800000">
            <a:off x="1653651" y="4137552"/>
            <a:ext cx="668736" cy="13351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6"/>
            <a:endCxn id="10" idx="2"/>
          </p:cNvCxnSpPr>
          <p:nvPr/>
        </p:nvCxnSpPr>
        <p:spPr>
          <a:xfrm flipV="1">
            <a:off x="3289111" y="4153471"/>
            <a:ext cx="673294" cy="13192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21384" y="2306471"/>
            <a:ext cx="14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2084" y="2295095"/>
            <a:ext cx="9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50952" y="4519683"/>
            <a:ext cx="6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263" y="4535603"/>
            <a:ext cx="6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8450259" y="1721889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78815" y="3280014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587569" y="3295934"/>
            <a:ext cx="1692323" cy="84616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Controllers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32" idx="1"/>
            <a:endCxn id="33" idx="0"/>
          </p:cNvCxnSpPr>
          <p:nvPr/>
        </p:nvCxnSpPr>
        <p:spPr>
          <a:xfrm rot="10800000" flipV="1">
            <a:off x="8124977" y="2144970"/>
            <a:ext cx="325282" cy="11350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4" idx="0"/>
            <a:endCxn id="32" idx="3"/>
          </p:cNvCxnSpPr>
          <p:nvPr/>
        </p:nvCxnSpPr>
        <p:spPr>
          <a:xfrm rot="16200000" flipV="1">
            <a:off x="9712675" y="2574877"/>
            <a:ext cx="1150964" cy="2911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793713" y="5051939"/>
            <a:ext cx="966724" cy="81887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>
            <a:stCxn id="37" idx="2"/>
            <a:endCxn id="33" idx="2"/>
          </p:cNvCxnSpPr>
          <p:nvPr/>
        </p:nvCxnSpPr>
        <p:spPr>
          <a:xfrm rot="10800000">
            <a:off x="8124977" y="4126176"/>
            <a:ext cx="668736" cy="13351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7" idx="6"/>
            <a:endCxn id="34" idx="2"/>
          </p:cNvCxnSpPr>
          <p:nvPr/>
        </p:nvCxnSpPr>
        <p:spPr>
          <a:xfrm flipV="1">
            <a:off x="9760437" y="4142095"/>
            <a:ext cx="673294" cy="13192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92710" y="2295095"/>
            <a:ext cx="13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33410" y="2283719"/>
            <a:ext cx="9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22278" y="4508307"/>
            <a:ext cx="6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49589" y="4524227"/>
            <a:ext cx="6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36274" y="2661790"/>
            <a:ext cx="1755998" cy="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2723" y="2092665"/>
            <a:ext cx="15581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38546" y="4520164"/>
            <a:ext cx="1755998" cy="17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4995" y="3978334"/>
            <a:ext cx="15581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response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1626352" y="1107745"/>
            <a:ext cx="239973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MVC pattern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8152270" y="1123665"/>
            <a:ext cx="239973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MVC pattern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09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Management Architecture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6659"/>
            <a:ext cx="10515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The pattern used in the system are two combined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Client-Server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Model-View-Controller (MVC) pattern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67" y="3466530"/>
            <a:ext cx="101948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As the types of users acting exactly as Client &amp; server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The System </a:t>
            </a:r>
            <a:r>
              <a:rPr lang="en-US" sz="2800" dirty="0">
                <a:solidFill>
                  <a:prstClr val="black"/>
                </a:solidFill>
              </a:rPr>
              <a:t>is separated into two parts :-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Student who is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Doctor who is the doctor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6975" y="5228098"/>
            <a:ext cx="11095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each of them has it’s own functionalities &amp; behaviors so we can just say they are 2 projects</a:t>
            </a:r>
          </a:p>
          <a:p>
            <a:r>
              <a:rPr lang="en-US" sz="2400" dirty="0" smtClean="0"/>
              <a:t>	1. student 	2. doctor</a:t>
            </a:r>
            <a:br>
              <a:rPr lang="en-US" sz="2400" dirty="0" smtClean="0"/>
            </a:br>
            <a:r>
              <a:rPr lang="en-US" sz="2400" dirty="0" smtClean="0"/>
              <a:t>&amp; the pattern used in each of these projects is MVC 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70746" y="3466530"/>
            <a:ext cx="58002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23146" y="5202074"/>
            <a:ext cx="58002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Lecture Management Architecture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Alenany</dc:creator>
  <cp:lastModifiedBy>Saad Alenany</cp:lastModifiedBy>
  <cp:revision>8</cp:revision>
  <dcterms:created xsi:type="dcterms:W3CDTF">2016-12-04T18:37:25Z</dcterms:created>
  <dcterms:modified xsi:type="dcterms:W3CDTF">2016-12-04T19:21:37Z</dcterms:modified>
</cp:coreProperties>
</file>