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325" r:id="rId6"/>
    <p:sldId id="314" r:id="rId7"/>
    <p:sldId id="262" r:id="rId8"/>
    <p:sldId id="309" r:id="rId9"/>
    <p:sldId id="310" r:id="rId10"/>
    <p:sldId id="311" r:id="rId11"/>
    <p:sldId id="312" r:id="rId12"/>
    <p:sldId id="313" r:id="rId13"/>
    <p:sldId id="315" r:id="rId14"/>
    <p:sldId id="280" r:id="rId15"/>
    <p:sldId id="324" r:id="rId16"/>
    <p:sldId id="263" r:id="rId17"/>
    <p:sldId id="322" r:id="rId18"/>
    <p:sldId id="316" r:id="rId19"/>
    <p:sldId id="326" r:id="rId20"/>
    <p:sldId id="321" r:id="rId21"/>
    <p:sldId id="323" r:id="rId22"/>
    <p:sldId id="319" r:id="rId23"/>
    <p:sldId id="284" r:id="rId24"/>
    <p:sldId id="320" r:id="rId25"/>
    <p:sldId id="264" r:id="rId26"/>
    <p:sldId id="285" r:id="rId27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Source Code Pro" panose="020B0509030403020204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750E5D-ECF7-40DE-A79E-BE5DF2423C98}">
  <a:tblStyle styleId="{25750E5D-ECF7-40DE-A79E-BE5DF2423C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158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8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504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714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4ef22aa1ac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4ef22aa1ac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9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4ef22aa1ac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4ef22aa1ac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955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29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334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57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979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647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401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24ef22aa1ac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24ef22aa1ac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4ef22aa1ac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4ef22aa1ac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538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56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78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07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78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1" r:id="rId5"/>
    <p:sldLayoutId id="2147483665" r:id="rId6"/>
    <p:sldLayoutId id="2147483666" r:id="rId7"/>
    <p:sldLayoutId id="2147483670" r:id="rId8"/>
    <p:sldLayoutId id="2147483672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665050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Muhammad Saadan, Misbah Juwayriyyah, Wasif Mehmood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Secure Collaboration using Enhanced Federated Learning </a:t>
            </a:r>
            <a:r>
              <a:rPr lang="en" sz="3200" dirty="0">
                <a:solidFill>
                  <a:schemeClr val="dk1"/>
                </a:solidFill>
              </a:rPr>
              <a:t>FedFusion</a:t>
            </a:r>
            <a:endParaRPr sz="32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Modules…</a:t>
            </a:r>
            <a:endParaRPr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2284365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user perform </a:t>
            </a:r>
            <a:r>
              <a:rPr lang="en" b="1" dirty="0"/>
              <a:t>state-of-art attacks  </a:t>
            </a:r>
            <a:r>
              <a:rPr lang="en" dirty="0"/>
              <a:t>and view the experimental results.</a:t>
            </a:r>
            <a:endParaRPr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960353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</a:t>
            </a:r>
            <a:endParaRPr dirty="0"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817856" y="1472230"/>
            <a:ext cx="284360" cy="341145"/>
            <a:chOff x="3198385" y="713303"/>
            <a:chExt cx="397262" cy="476593"/>
          </a:xfrm>
        </p:grpSpPr>
        <p:sp>
          <p:nvSpPr>
            <p:cNvPr id="1656" name="Google Shape;1656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" name="Google Shape;2275;p59">
            <a:extLst>
              <a:ext uri="{FF2B5EF4-FFF2-40B4-BE49-F238E27FC236}">
                <a16:creationId xmlns:a16="http://schemas.microsoft.com/office/drawing/2014/main" id="{EA6F2E92-A383-1653-BEB0-4044CB6038F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3105151" y="2146266"/>
            <a:ext cx="1294953" cy="536382"/>
          </a:xfrm>
          <a:prstGeom prst="bentConnector3">
            <a:avLst>
              <a:gd name="adj1" fmla="val 4963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" name="Google Shape;2229;p59">
            <a:extLst>
              <a:ext uri="{FF2B5EF4-FFF2-40B4-BE49-F238E27FC236}">
                <a16:creationId xmlns:a16="http://schemas.microsoft.com/office/drawing/2014/main" id="{362286EA-06DD-8178-422E-58060A4ECC31}"/>
              </a:ext>
            </a:extLst>
          </p:cNvPr>
          <p:cNvSpPr/>
          <p:nvPr/>
        </p:nvSpPr>
        <p:spPr>
          <a:xfrm>
            <a:off x="4400103" y="1859916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241;p59">
            <a:extLst>
              <a:ext uri="{FF2B5EF4-FFF2-40B4-BE49-F238E27FC236}">
                <a16:creationId xmlns:a16="http://schemas.microsoft.com/office/drawing/2014/main" id="{4F5383B0-D40D-E0F9-59DC-61DC00882255}"/>
              </a:ext>
            </a:extLst>
          </p:cNvPr>
          <p:cNvGrpSpPr/>
          <p:nvPr/>
        </p:nvGrpSpPr>
        <p:grpSpPr>
          <a:xfrm>
            <a:off x="4589673" y="2010309"/>
            <a:ext cx="350772" cy="271913"/>
            <a:chOff x="5547407" y="2234234"/>
            <a:chExt cx="490042" cy="379873"/>
          </a:xfrm>
        </p:grpSpPr>
        <p:sp>
          <p:nvSpPr>
            <p:cNvPr id="16" name="Google Shape;2242;p59">
              <a:extLst>
                <a:ext uri="{FF2B5EF4-FFF2-40B4-BE49-F238E27FC236}">
                  <a16:creationId xmlns:a16="http://schemas.microsoft.com/office/drawing/2014/main" id="{4C98D636-5E64-A048-F5B7-A5178E2AC799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43;p59">
              <a:extLst>
                <a:ext uri="{FF2B5EF4-FFF2-40B4-BE49-F238E27FC236}">
                  <a16:creationId xmlns:a16="http://schemas.microsoft.com/office/drawing/2014/main" id="{509614BE-A2C7-2BBE-4CFD-9415528F907D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4;p59">
              <a:extLst>
                <a:ext uri="{FF2B5EF4-FFF2-40B4-BE49-F238E27FC236}">
                  <a16:creationId xmlns:a16="http://schemas.microsoft.com/office/drawing/2014/main" id="{5541B044-9BCB-92CC-7D98-DFEC87156B85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5;p59">
              <a:extLst>
                <a:ext uri="{FF2B5EF4-FFF2-40B4-BE49-F238E27FC236}">
                  <a16:creationId xmlns:a16="http://schemas.microsoft.com/office/drawing/2014/main" id="{8EB9FEEA-B89F-EB0E-40BE-72FA57DECE06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46;p59">
              <a:extLst>
                <a:ext uri="{FF2B5EF4-FFF2-40B4-BE49-F238E27FC236}">
                  <a16:creationId xmlns:a16="http://schemas.microsoft.com/office/drawing/2014/main" id="{16C5C614-983A-9CFC-6AE3-47D8D5DF07F7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7;p59">
              <a:extLst>
                <a:ext uri="{FF2B5EF4-FFF2-40B4-BE49-F238E27FC236}">
                  <a16:creationId xmlns:a16="http://schemas.microsoft.com/office/drawing/2014/main" id="{CDD00293-0C8A-5A7C-E92D-1E365104389D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48;p59">
              <a:extLst>
                <a:ext uri="{FF2B5EF4-FFF2-40B4-BE49-F238E27FC236}">
                  <a16:creationId xmlns:a16="http://schemas.microsoft.com/office/drawing/2014/main" id="{85ECAF74-BB5D-6DF7-F092-95D9D0CD5990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9;p59">
              <a:extLst>
                <a:ext uri="{FF2B5EF4-FFF2-40B4-BE49-F238E27FC236}">
                  <a16:creationId xmlns:a16="http://schemas.microsoft.com/office/drawing/2014/main" id="{CE7B3C46-9D8F-00B7-CED8-06E114EECD41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0;p59">
              <a:extLst>
                <a:ext uri="{FF2B5EF4-FFF2-40B4-BE49-F238E27FC236}">
                  <a16:creationId xmlns:a16="http://schemas.microsoft.com/office/drawing/2014/main" id="{29F51F03-6718-A03D-56EA-AD4D54B33A47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1;p59">
              <a:extLst>
                <a:ext uri="{FF2B5EF4-FFF2-40B4-BE49-F238E27FC236}">
                  <a16:creationId xmlns:a16="http://schemas.microsoft.com/office/drawing/2014/main" id="{367A729F-A436-3C81-9EA4-221F45B890CA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52;p59">
              <a:extLst>
                <a:ext uri="{FF2B5EF4-FFF2-40B4-BE49-F238E27FC236}">
                  <a16:creationId xmlns:a16="http://schemas.microsoft.com/office/drawing/2014/main" id="{357F6BDC-3CC3-3243-E060-13F19B273319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53;p59">
              <a:extLst>
                <a:ext uri="{FF2B5EF4-FFF2-40B4-BE49-F238E27FC236}">
                  <a16:creationId xmlns:a16="http://schemas.microsoft.com/office/drawing/2014/main" id="{CA16F697-ADA9-E45B-D5FB-024BD09D8303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54;p59">
              <a:extLst>
                <a:ext uri="{FF2B5EF4-FFF2-40B4-BE49-F238E27FC236}">
                  <a16:creationId xmlns:a16="http://schemas.microsoft.com/office/drawing/2014/main" id="{AC5641CE-8AC9-0AF6-F2D5-F127043D57F7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55;p59">
              <a:extLst>
                <a:ext uri="{FF2B5EF4-FFF2-40B4-BE49-F238E27FC236}">
                  <a16:creationId xmlns:a16="http://schemas.microsoft.com/office/drawing/2014/main" id="{0DE5D9A2-25A7-E95B-80C4-1539C82709B9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56;p59">
              <a:extLst>
                <a:ext uri="{FF2B5EF4-FFF2-40B4-BE49-F238E27FC236}">
                  <a16:creationId xmlns:a16="http://schemas.microsoft.com/office/drawing/2014/main" id="{B82D089A-25DC-390F-929B-7490CD17C300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57;p59">
              <a:extLst>
                <a:ext uri="{FF2B5EF4-FFF2-40B4-BE49-F238E27FC236}">
                  <a16:creationId xmlns:a16="http://schemas.microsoft.com/office/drawing/2014/main" id="{E66FFC2F-E7D4-00EC-A3D6-0F2C36A6B832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58;p59">
              <a:extLst>
                <a:ext uri="{FF2B5EF4-FFF2-40B4-BE49-F238E27FC236}">
                  <a16:creationId xmlns:a16="http://schemas.microsoft.com/office/drawing/2014/main" id="{2DC934E7-A105-1087-CDA3-9C6744ED08CE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59;p59">
              <a:extLst>
                <a:ext uri="{FF2B5EF4-FFF2-40B4-BE49-F238E27FC236}">
                  <a16:creationId xmlns:a16="http://schemas.microsoft.com/office/drawing/2014/main" id="{2889D956-7B60-7B98-9E37-B18FC4DA6CD4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639;p41">
            <a:extLst>
              <a:ext uri="{FF2B5EF4-FFF2-40B4-BE49-F238E27FC236}">
                <a16:creationId xmlns:a16="http://schemas.microsoft.com/office/drawing/2014/main" id="{036F07D2-556C-038C-D95D-2CFF23A926F3}"/>
              </a:ext>
            </a:extLst>
          </p:cNvPr>
          <p:cNvSpPr txBox="1">
            <a:spLocks/>
          </p:cNvSpPr>
          <p:nvPr/>
        </p:nvSpPr>
        <p:spPr>
          <a:xfrm>
            <a:off x="5138402" y="1988654"/>
            <a:ext cx="290322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Data Poisoning</a:t>
            </a:r>
          </a:p>
        </p:txBody>
      </p:sp>
      <p:cxnSp>
        <p:nvCxnSpPr>
          <p:cNvPr id="57" name="Google Shape;2275;p59">
            <a:extLst>
              <a:ext uri="{FF2B5EF4-FFF2-40B4-BE49-F238E27FC236}">
                <a16:creationId xmlns:a16="http://schemas.microsoft.com/office/drawing/2014/main" id="{D2E0B608-9239-A950-5786-8B3FA2501A0C}"/>
              </a:ext>
            </a:extLst>
          </p:cNvPr>
          <p:cNvCxnSpPr>
            <a:cxnSpLocks/>
          </p:cNvCxnSpPr>
          <p:nvPr/>
        </p:nvCxnSpPr>
        <p:spPr>
          <a:xfrm rot="10800000">
            <a:off x="3105150" y="2682648"/>
            <a:ext cx="1303802" cy="5351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" name="Google Shape;2229;p59">
            <a:extLst>
              <a:ext uri="{FF2B5EF4-FFF2-40B4-BE49-F238E27FC236}">
                <a16:creationId xmlns:a16="http://schemas.microsoft.com/office/drawing/2014/main" id="{113B2910-B745-EE7E-E19C-252895370E98}"/>
              </a:ext>
            </a:extLst>
          </p:cNvPr>
          <p:cNvSpPr/>
          <p:nvPr/>
        </p:nvSpPr>
        <p:spPr>
          <a:xfrm>
            <a:off x="4408949" y="2953738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2241;p59">
            <a:extLst>
              <a:ext uri="{FF2B5EF4-FFF2-40B4-BE49-F238E27FC236}">
                <a16:creationId xmlns:a16="http://schemas.microsoft.com/office/drawing/2014/main" id="{067EC403-6412-1594-BA7D-DD9CEE273BDA}"/>
              </a:ext>
            </a:extLst>
          </p:cNvPr>
          <p:cNvGrpSpPr/>
          <p:nvPr/>
        </p:nvGrpSpPr>
        <p:grpSpPr>
          <a:xfrm>
            <a:off x="4598519" y="3104131"/>
            <a:ext cx="350772" cy="271913"/>
            <a:chOff x="5547407" y="2234234"/>
            <a:chExt cx="490042" cy="379873"/>
          </a:xfrm>
        </p:grpSpPr>
        <p:sp>
          <p:nvSpPr>
            <p:cNvPr id="60" name="Google Shape;2242;p59">
              <a:extLst>
                <a:ext uri="{FF2B5EF4-FFF2-40B4-BE49-F238E27FC236}">
                  <a16:creationId xmlns:a16="http://schemas.microsoft.com/office/drawing/2014/main" id="{80882CC1-578A-6258-902F-826303124721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43;p59">
              <a:extLst>
                <a:ext uri="{FF2B5EF4-FFF2-40B4-BE49-F238E27FC236}">
                  <a16:creationId xmlns:a16="http://schemas.microsoft.com/office/drawing/2014/main" id="{98310B51-9523-A6AD-BCD9-E12E134EF628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44;p59">
              <a:extLst>
                <a:ext uri="{FF2B5EF4-FFF2-40B4-BE49-F238E27FC236}">
                  <a16:creationId xmlns:a16="http://schemas.microsoft.com/office/drawing/2014/main" id="{2E33771C-3D53-2BD5-DB1F-E83AD7218D28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45;p59">
              <a:extLst>
                <a:ext uri="{FF2B5EF4-FFF2-40B4-BE49-F238E27FC236}">
                  <a16:creationId xmlns:a16="http://schemas.microsoft.com/office/drawing/2014/main" id="{8BF26B53-C55A-E29F-ED3F-9A868BC71EB0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46;p59">
              <a:extLst>
                <a:ext uri="{FF2B5EF4-FFF2-40B4-BE49-F238E27FC236}">
                  <a16:creationId xmlns:a16="http://schemas.microsoft.com/office/drawing/2014/main" id="{D9B42303-50E0-A03E-2132-72454E34B2AA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47;p59">
              <a:extLst>
                <a:ext uri="{FF2B5EF4-FFF2-40B4-BE49-F238E27FC236}">
                  <a16:creationId xmlns:a16="http://schemas.microsoft.com/office/drawing/2014/main" id="{1E68AA32-1045-6554-AA3E-2B861E8C9DCD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48;p59">
              <a:extLst>
                <a:ext uri="{FF2B5EF4-FFF2-40B4-BE49-F238E27FC236}">
                  <a16:creationId xmlns:a16="http://schemas.microsoft.com/office/drawing/2014/main" id="{62D02203-33CC-0638-FDD1-198336213393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49;p59">
              <a:extLst>
                <a:ext uri="{FF2B5EF4-FFF2-40B4-BE49-F238E27FC236}">
                  <a16:creationId xmlns:a16="http://schemas.microsoft.com/office/drawing/2014/main" id="{A51773F3-6C3E-B68E-9234-48AA71C74CD1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50;p59">
              <a:extLst>
                <a:ext uri="{FF2B5EF4-FFF2-40B4-BE49-F238E27FC236}">
                  <a16:creationId xmlns:a16="http://schemas.microsoft.com/office/drawing/2014/main" id="{D3B94B89-C025-F5E3-30B3-A9CE2E194576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51;p59">
              <a:extLst>
                <a:ext uri="{FF2B5EF4-FFF2-40B4-BE49-F238E27FC236}">
                  <a16:creationId xmlns:a16="http://schemas.microsoft.com/office/drawing/2014/main" id="{108CDCD1-9C27-CAF0-7301-D1C62CCAD783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52;p59">
              <a:extLst>
                <a:ext uri="{FF2B5EF4-FFF2-40B4-BE49-F238E27FC236}">
                  <a16:creationId xmlns:a16="http://schemas.microsoft.com/office/drawing/2014/main" id="{1C580032-144E-ABDA-B46A-3274DF129715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53;p59">
              <a:extLst>
                <a:ext uri="{FF2B5EF4-FFF2-40B4-BE49-F238E27FC236}">
                  <a16:creationId xmlns:a16="http://schemas.microsoft.com/office/drawing/2014/main" id="{6657AF64-FB4E-0C7A-C3F9-7D8896E42775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54;p59">
              <a:extLst>
                <a:ext uri="{FF2B5EF4-FFF2-40B4-BE49-F238E27FC236}">
                  <a16:creationId xmlns:a16="http://schemas.microsoft.com/office/drawing/2014/main" id="{D1047247-8C70-DBB4-C77D-E2C34B4C3CEF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55;p59">
              <a:extLst>
                <a:ext uri="{FF2B5EF4-FFF2-40B4-BE49-F238E27FC236}">
                  <a16:creationId xmlns:a16="http://schemas.microsoft.com/office/drawing/2014/main" id="{FC627CFA-D171-1735-F6CE-470CD7F007AE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56;p59">
              <a:extLst>
                <a:ext uri="{FF2B5EF4-FFF2-40B4-BE49-F238E27FC236}">
                  <a16:creationId xmlns:a16="http://schemas.microsoft.com/office/drawing/2014/main" id="{89D4BCF5-6CC6-26AC-E672-CE25BAB909FE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57;p59">
              <a:extLst>
                <a:ext uri="{FF2B5EF4-FFF2-40B4-BE49-F238E27FC236}">
                  <a16:creationId xmlns:a16="http://schemas.microsoft.com/office/drawing/2014/main" id="{CA2CFC44-C807-3406-1D51-5BA5E7F081DE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58;p59">
              <a:extLst>
                <a:ext uri="{FF2B5EF4-FFF2-40B4-BE49-F238E27FC236}">
                  <a16:creationId xmlns:a16="http://schemas.microsoft.com/office/drawing/2014/main" id="{647F0D0B-3BBB-2406-7242-5EA7D03DA80B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59;p59">
              <a:extLst>
                <a:ext uri="{FF2B5EF4-FFF2-40B4-BE49-F238E27FC236}">
                  <a16:creationId xmlns:a16="http://schemas.microsoft.com/office/drawing/2014/main" id="{E5F6CAFA-B203-511B-7353-D22863053FAA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1639;p41">
            <a:extLst>
              <a:ext uri="{FF2B5EF4-FFF2-40B4-BE49-F238E27FC236}">
                <a16:creationId xmlns:a16="http://schemas.microsoft.com/office/drawing/2014/main" id="{A7421640-88C0-A630-E7AA-31E8C5706663}"/>
              </a:ext>
            </a:extLst>
          </p:cNvPr>
          <p:cNvSpPr txBox="1">
            <a:spLocks/>
          </p:cNvSpPr>
          <p:nvPr/>
        </p:nvSpPr>
        <p:spPr>
          <a:xfrm>
            <a:off x="5156853" y="3104131"/>
            <a:ext cx="347279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Data Recovery</a:t>
            </a:r>
          </a:p>
        </p:txBody>
      </p:sp>
    </p:spTree>
    <p:extLst>
      <p:ext uri="{BB962C8B-B14F-4D97-AF65-F5344CB8AC3E}">
        <p14:creationId xmlns:p14="http://schemas.microsoft.com/office/powerpoint/2010/main" val="289630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Modules…</a:t>
            </a:r>
            <a:endParaRPr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2273349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Provided inbuilt support for two </a:t>
            </a:r>
            <a:r>
              <a:rPr lang="en" b="1" dirty="0"/>
              <a:t>custom models CNN and LSTM.</a:t>
            </a:r>
            <a:endParaRPr b="1"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949337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817856" y="1461214"/>
            <a:ext cx="284360" cy="341145"/>
            <a:chOff x="3198385" y="713303"/>
            <a:chExt cx="397262" cy="476593"/>
          </a:xfrm>
        </p:grpSpPr>
        <p:sp>
          <p:nvSpPr>
            <p:cNvPr id="1656" name="Google Shape;1656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" name="Google Shape;2275;p59">
            <a:extLst>
              <a:ext uri="{FF2B5EF4-FFF2-40B4-BE49-F238E27FC236}">
                <a16:creationId xmlns:a16="http://schemas.microsoft.com/office/drawing/2014/main" id="{AABB7361-8CD0-AA06-9D53-D69FBF70688F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3202783" y="2146266"/>
            <a:ext cx="1197321" cy="536382"/>
          </a:xfrm>
          <a:prstGeom prst="bentConnector3">
            <a:avLst>
              <a:gd name="adj1" fmla="val 4960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" name="Google Shape;2229;p59">
            <a:extLst>
              <a:ext uri="{FF2B5EF4-FFF2-40B4-BE49-F238E27FC236}">
                <a16:creationId xmlns:a16="http://schemas.microsoft.com/office/drawing/2014/main" id="{89206B15-32CA-C699-E96D-935E4822E962}"/>
              </a:ext>
            </a:extLst>
          </p:cNvPr>
          <p:cNvSpPr/>
          <p:nvPr/>
        </p:nvSpPr>
        <p:spPr>
          <a:xfrm>
            <a:off x="4400103" y="1859916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241;p59">
            <a:extLst>
              <a:ext uri="{FF2B5EF4-FFF2-40B4-BE49-F238E27FC236}">
                <a16:creationId xmlns:a16="http://schemas.microsoft.com/office/drawing/2014/main" id="{999EDCBB-CF70-4FF5-49E2-7961C3CF8449}"/>
              </a:ext>
            </a:extLst>
          </p:cNvPr>
          <p:cNvGrpSpPr/>
          <p:nvPr/>
        </p:nvGrpSpPr>
        <p:grpSpPr>
          <a:xfrm>
            <a:off x="4589673" y="2010309"/>
            <a:ext cx="350772" cy="271913"/>
            <a:chOff x="5547407" y="2234234"/>
            <a:chExt cx="490042" cy="379873"/>
          </a:xfrm>
        </p:grpSpPr>
        <p:sp>
          <p:nvSpPr>
            <p:cNvPr id="16" name="Google Shape;2242;p59">
              <a:extLst>
                <a:ext uri="{FF2B5EF4-FFF2-40B4-BE49-F238E27FC236}">
                  <a16:creationId xmlns:a16="http://schemas.microsoft.com/office/drawing/2014/main" id="{B6FE261E-5556-34E8-9219-46E8B880267B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43;p59">
              <a:extLst>
                <a:ext uri="{FF2B5EF4-FFF2-40B4-BE49-F238E27FC236}">
                  <a16:creationId xmlns:a16="http://schemas.microsoft.com/office/drawing/2014/main" id="{02532006-345C-9312-D6A3-548C4B36ED60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4;p59">
              <a:extLst>
                <a:ext uri="{FF2B5EF4-FFF2-40B4-BE49-F238E27FC236}">
                  <a16:creationId xmlns:a16="http://schemas.microsoft.com/office/drawing/2014/main" id="{0931BAD5-E1A3-8FFA-F52D-98839F8DE337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5;p59">
              <a:extLst>
                <a:ext uri="{FF2B5EF4-FFF2-40B4-BE49-F238E27FC236}">
                  <a16:creationId xmlns:a16="http://schemas.microsoft.com/office/drawing/2014/main" id="{047A49E5-40C5-387C-0826-5B14AC0B9E14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46;p59">
              <a:extLst>
                <a:ext uri="{FF2B5EF4-FFF2-40B4-BE49-F238E27FC236}">
                  <a16:creationId xmlns:a16="http://schemas.microsoft.com/office/drawing/2014/main" id="{2308FA5A-76F5-CE5F-8318-9F135AC4E7B3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7;p59">
              <a:extLst>
                <a:ext uri="{FF2B5EF4-FFF2-40B4-BE49-F238E27FC236}">
                  <a16:creationId xmlns:a16="http://schemas.microsoft.com/office/drawing/2014/main" id="{69978FB2-FF26-BF0C-0CED-CEE39373617A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48;p59">
              <a:extLst>
                <a:ext uri="{FF2B5EF4-FFF2-40B4-BE49-F238E27FC236}">
                  <a16:creationId xmlns:a16="http://schemas.microsoft.com/office/drawing/2014/main" id="{4BCACE75-2806-EFD1-AB9E-7B68A52076D9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9;p59">
              <a:extLst>
                <a:ext uri="{FF2B5EF4-FFF2-40B4-BE49-F238E27FC236}">
                  <a16:creationId xmlns:a16="http://schemas.microsoft.com/office/drawing/2014/main" id="{8A754944-4ACB-06D1-8777-1B9BDA48F06F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0;p59">
              <a:extLst>
                <a:ext uri="{FF2B5EF4-FFF2-40B4-BE49-F238E27FC236}">
                  <a16:creationId xmlns:a16="http://schemas.microsoft.com/office/drawing/2014/main" id="{1D9A3B2E-453D-4AB1-42E1-2B9654CDBB92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1;p59">
              <a:extLst>
                <a:ext uri="{FF2B5EF4-FFF2-40B4-BE49-F238E27FC236}">
                  <a16:creationId xmlns:a16="http://schemas.microsoft.com/office/drawing/2014/main" id="{BBDB0915-11C4-A260-9FB4-65625863E34A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52;p59">
              <a:extLst>
                <a:ext uri="{FF2B5EF4-FFF2-40B4-BE49-F238E27FC236}">
                  <a16:creationId xmlns:a16="http://schemas.microsoft.com/office/drawing/2014/main" id="{149006C9-E7DE-76F3-3516-9595EEC34024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53;p59">
              <a:extLst>
                <a:ext uri="{FF2B5EF4-FFF2-40B4-BE49-F238E27FC236}">
                  <a16:creationId xmlns:a16="http://schemas.microsoft.com/office/drawing/2014/main" id="{E091A267-B56B-2096-D475-DC3EB3AE2900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54;p59">
              <a:extLst>
                <a:ext uri="{FF2B5EF4-FFF2-40B4-BE49-F238E27FC236}">
                  <a16:creationId xmlns:a16="http://schemas.microsoft.com/office/drawing/2014/main" id="{AA54600F-20E1-7A4F-377D-02AFD24045EF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55;p59">
              <a:extLst>
                <a:ext uri="{FF2B5EF4-FFF2-40B4-BE49-F238E27FC236}">
                  <a16:creationId xmlns:a16="http://schemas.microsoft.com/office/drawing/2014/main" id="{405A08EA-7C89-53C1-85BB-29936B38B061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56;p59">
              <a:extLst>
                <a:ext uri="{FF2B5EF4-FFF2-40B4-BE49-F238E27FC236}">
                  <a16:creationId xmlns:a16="http://schemas.microsoft.com/office/drawing/2014/main" id="{9B23ED7F-EC98-54BC-D87F-CDCC9ABFF73D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57;p59">
              <a:extLst>
                <a:ext uri="{FF2B5EF4-FFF2-40B4-BE49-F238E27FC236}">
                  <a16:creationId xmlns:a16="http://schemas.microsoft.com/office/drawing/2014/main" id="{9107F1BD-B179-8C27-F5C0-9BCEA170601E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58;p59">
              <a:extLst>
                <a:ext uri="{FF2B5EF4-FFF2-40B4-BE49-F238E27FC236}">
                  <a16:creationId xmlns:a16="http://schemas.microsoft.com/office/drawing/2014/main" id="{62613BA3-A81C-832C-E016-ECE0D0E7AB55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59;p59">
              <a:extLst>
                <a:ext uri="{FF2B5EF4-FFF2-40B4-BE49-F238E27FC236}">
                  <a16:creationId xmlns:a16="http://schemas.microsoft.com/office/drawing/2014/main" id="{69892779-0D54-4D2E-3859-9AFDF1DDACD0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639;p41">
            <a:extLst>
              <a:ext uri="{FF2B5EF4-FFF2-40B4-BE49-F238E27FC236}">
                <a16:creationId xmlns:a16="http://schemas.microsoft.com/office/drawing/2014/main" id="{0F519F3D-9941-D0D7-5BD4-A541078C89A3}"/>
              </a:ext>
            </a:extLst>
          </p:cNvPr>
          <p:cNvSpPr txBox="1">
            <a:spLocks/>
          </p:cNvSpPr>
          <p:nvPr/>
        </p:nvSpPr>
        <p:spPr>
          <a:xfrm>
            <a:off x="5138402" y="1988654"/>
            <a:ext cx="290322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CNN for Images</a:t>
            </a:r>
          </a:p>
        </p:txBody>
      </p:sp>
      <p:cxnSp>
        <p:nvCxnSpPr>
          <p:cNvPr id="35" name="Google Shape;2275;p59">
            <a:extLst>
              <a:ext uri="{FF2B5EF4-FFF2-40B4-BE49-F238E27FC236}">
                <a16:creationId xmlns:a16="http://schemas.microsoft.com/office/drawing/2014/main" id="{375CD259-27EE-EA01-239F-9565D4E72067}"/>
              </a:ext>
            </a:extLst>
          </p:cNvPr>
          <p:cNvCxnSpPr>
            <a:cxnSpLocks/>
          </p:cNvCxnSpPr>
          <p:nvPr/>
        </p:nvCxnSpPr>
        <p:spPr>
          <a:xfrm rot="10800000">
            <a:off x="3202782" y="2682648"/>
            <a:ext cx="1206171" cy="5351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" name="Google Shape;2229;p59">
            <a:extLst>
              <a:ext uri="{FF2B5EF4-FFF2-40B4-BE49-F238E27FC236}">
                <a16:creationId xmlns:a16="http://schemas.microsoft.com/office/drawing/2014/main" id="{B7604D6A-23EA-C849-4D6D-60428468FB87}"/>
              </a:ext>
            </a:extLst>
          </p:cNvPr>
          <p:cNvSpPr/>
          <p:nvPr/>
        </p:nvSpPr>
        <p:spPr>
          <a:xfrm>
            <a:off x="4408949" y="2953738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2241;p59">
            <a:extLst>
              <a:ext uri="{FF2B5EF4-FFF2-40B4-BE49-F238E27FC236}">
                <a16:creationId xmlns:a16="http://schemas.microsoft.com/office/drawing/2014/main" id="{A1BCCE4C-D888-D3F9-58DD-E5BA94CAD0F5}"/>
              </a:ext>
            </a:extLst>
          </p:cNvPr>
          <p:cNvGrpSpPr/>
          <p:nvPr/>
        </p:nvGrpSpPr>
        <p:grpSpPr>
          <a:xfrm>
            <a:off x="4598519" y="3104131"/>
            <a:ext cx="350772" cy="271913"/>
            <a:chOff x="5547407" y="2234234"/>
            <a:chExt cx="490042" cy="379873"/>
          </a:xfrm>
        </p:grpSpPr>
        <p:sp>
          <p:nvSpPr>
            <p:cNvPr id="38" name="Google Shape;2242;p59">
              <a:extLst>
                <a:ext uri="{FF2B5EF4-FFF2-40B4-BE49-F238E27FC236}">
                  <a16:creationId xmlns:a16="http://schemas.microsoft.com/office/drawing/2014/main" id="{4E015A63-6E84-EE0F-8216-4208C6991E3A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3;p59">
              <a:extLst>
                <a:ext uri="{FF2B5EF4-FFF2-40B4-BE49-F238E27FC236}">
                  <a16:creationId xmlns:a16="http://schemas.microsoft.com/office/drawing/2014/main" id="{3E18D661-8681-C45F-98A1-28E95BDF1E12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44;p59">
              <a:extLst>
                <a:ext uri="{FF2B5EF4-FFF2-40B4-BE49-F238E27FC236}">
                  <a16:creationId xmlns:a16="http://schemas.microsoft.com/office/drawing/2014/main" id="{6C529BB5-9D5C-18A8-8C85-1DA4E9BBDA3A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45;p59">
              <a:extLst>
                <a:ext uri="{FF2B5EF4-FFF2-40B4-BE49-F238E27FC236}">
                  <a16:creationId xmlns:a16="http://schemas.microsoft.com/office/drawing/2014/main" id="{B6906ECB-4119-3A8C-B2E9-58337457820F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6;p59">
              <a:extLst>
                <a:ext uri="{FF2B5EF4-FFF2-40B4-BE49-F238E27FC236}">
                  <a16:creationId xmlns:a16="http://schemas.microsoft.com/office/drawing/2014/main" id="{B1BD9603-5012-1E45-253F-B27CDD06FF62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7;p59">
              <a:extLst>
                <a:ext uri="{FF2B5EF4-FFF2-40B4-BE49-F238E27FC236}">
                  <a16:creationId xmlns:a16="http://schemas.microsoft.com/office/drawing/2014/main" id="{0AF61BC4-F0DC-4D79-1D96-C4F5C5B4E3FD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48;p59">
              <a:extLst>
                <a:ext uri="{FF2B5EF4-FFF2-40B4-BE49-F238E27FC236}">
                  <a16:creationId xmlns:a16="http://schemas.microsoft.com/office/drawing/2014/main" id="{594EB065-FEB8-0FC4-75A4-55FFB867687C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9;p59">
              <a:extLst>
                <a:ext uri="{FF2B5EF4-FFF2-40B4-BE49-F238E27FC236}">
                  <a16:creationId xmlns:a16="http://schemas.microsoft.com/office/drawing/2014/main" id="{FADC8F59-AAE1-4638-A9FA-BDA4113B8CE7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50;p59">
              <a:extLst>
                <a:ext uri="{FF2B5EF4-FFF2-40B4-BE49-F238E27FC236}">
                  <a16:creationId xmlns:a16="http://schemas.microsoft.com/office/drawing/2014/main" id="{A84449CE-8649-34DF-B384-075FD8C96E94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51;p59">
              <a:extLst>
                <a:ext uri="{FF2B5EF4-FFF2-40B4-BE49-F238E27FC236}">
                  <a16:creationId xmlns:a16="http://schemas.microsoft.com/office/drawing/2014/main" id="{A1F58DE8-E6D0-A491-A87E-16180386C61B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52;p59">
              <a:extLst>
                <a:ext uri="{FF2B5EF4-FFF2-40B4-BE49-F238E27FC236}">
                  <a16:creationId xmlns:a16="http://schemas.microsoft.com/office/drawing/2014/main" id="{FEAF5CB6-127C-4A30-A811-A051580B5826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53;p59">
              <a:extLst>
                <a:ext uri="{FF2B5EF4-FFF2-40B4-BE49-F238E27FC236}">
                  <a16:creationId xmlns:a16="http://schemas.microsoft.com/office/drawing/2014/main" id="{C4C24DE7-FFB1-0018-ABD7-96BB0EA7DF72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54;p59">
              <a:extLst>
                <a:ext uri="{FF2B5EF4-FFF2-40B4-BE49-F238E27FC236}">
                  <a16:creationId xmlns:a16="http://schemas.microsoft.com/office/drawing/2014/main" id="{4282B215-324C-037E-CE5E-855F9D99275F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55;p59">
              <a:extLst>
                <a:ext uri="{FF2B5EF4-FFF2-40B4-BE49-F238E27FC236}">
                  <a16:creationId xmlns:a16="http://schemas.microsoft.com/office/drawing/2014/main" id="{68AFB0A6-1DB7-C2FD-C161-ADA84CBE81AB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56;p59">
              <a:extLst>
                <a:ext uri="{FF2B5EF4-FFF2-40B4-BE49-F238E27FC236}">
                  <a16:creationId xmlns:a16="http://schemas.microsoft.com/office/drawing/2014/main" id="{47F179A2-C051-7362-45AA-C6CB3A6DFF07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7;p59">
              <a:extLst>
                <a:ext uri="{FF2B5EF4-FFF2-40B4-BE49-F238E27FC236}">
                  <a16:creationId xmlns:a16="http://schemas.microsoft.com/office/drawing/2014/main" id="{66D84A9C-72DB-EE45-62E1-8B70BB3FB543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58;p59">
              <a:extLst>
                <a:ext uri="{FF2B5EF4-FFF2-40B4-BE49-F238E27FC236}">
                  <a16:creationId xmlns:a16="http://schemas.microsoft.com/office/drawing/2014/main" id="{8C63501B-9185-E799-170D-99508328395E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59;p59">
              <a:extLst>
                <a:ext uri="{FF2B5EF4-FFF2-40B4-BE49-F238E27FC236}">
                  <a16:creationId xmlns:a16="http://schemas.microsoft.com/office/drawing/2014/main" id="{37CC7636-4C72-E04E-4CE6-78A9B9E9EE25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639;p41">
            <a:extLst>
              <a:ext uri="{FF2B5EF4-FFF2-40B4-BE49-F238E27FC236}">
                <a16:creationId xmlns:a16="http://schemas.microsoft.com/office/drawing/2014/main" id="{13DB132E-6AF0-719B-68BE-E77469E59C13}"/>
              </a:ext>
            </a:extLst>
          </p:cNvPr>
          <p:cNvSpPr txBox="1">
            <a:spLocks/>
          </p:cNvSpPr>
          <p:nvPr/>
        </p:nvSpPr>
        <p:spPr>
          <a:xfrm>
            <a:off x="5156853" y="3104131"/>
            <a:ext cx="347279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LSTM for Text</a:t>
            </a:r>
          </a:p>
        </p:txBody>
      </p:sp>
    </p:spTree>
    <p:extLst>
      <p:ext uri="{BB962C8B-B14F-4D97-AF65-F5344CB8AC3E}">
        <p14:creationId xmlns:p14="http://schemas.microsoft.com/office/powerpoint/2010/main" val="208598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Modules…</a:t>
            </a:r>
            <a:endParaRPr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2240298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Provides added encryption for model </a:t>
            </a:r>
            <a:r>
              <a:rPr lang="en" b="1" dirty="0"/>
              <a:t>communication between server and client. </a:t>
            </a:r>
            <a:endParaRPr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916286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Crypto</a:t>
            </a:r>
            <a:endParaRPr dirty="0"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817856" y="1428163"/>
            <a:ext cx="284360" cy="341145"/>
            <a:chOff x="3198385" y="713303"/>
            <a:chExt cx="397262" cy="476593"/>
          </a:xfrm>
        </p:grpSpPr>
        <p:sp>
          <p:nvSpPr>
            <p:cNvPr id="1656" name="Google Shape;1656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" name="Google Shape;2275;p59">
            <a:extLst>
              <a:ext uri="{FF2B5EF4-FFF2-40B4-BE49-F238E27FC236}">
                <a16:creationId xmlns:a16="http://schemas.microsoft.com/office/drawing/2014/main" id="{357B881A-60F2-5821-1EE2-723D031CEC7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3202783" y="2146266"/>
            <a:ext cx="1197321" cy="536382"/>
          </a:xfrm>
          <a:prstGeom prst="bentConnector3">
            <a:avLst>
              <a:gd name="adj1" fmla="val 4960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" name="Google Shape;2229;p59">
            <a:extLst>
              <a:ext uri="{FF2B5EF4-FFF2-40B4-BE49-F238E27FC236}">
                <a16:creationId xmlns:a16="http://schemas.microsoft.com/office/drawing/2014/main" id="{548AD20C-5EFE-FC86-5469-E1E0A31A41E7}"/>
              </a:ext>
            </a:extLst>
          </p:cNvPr>
          <p:cNvSpPr/>
          <p:nvPr/>
        </p:nvSpPr>
        <p:spPr>
          <a:xfrm>
            <a:off x="4400103" y="1859916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241;p59">
            <a:extLst>
              <a:ext uri="{FF2B5EF4-FFF2-40B4-BE49-F238E27FC236}">
                <a16:creationId xmlns:a16="http://schemas.microsoft.com/office/drawing/2014/main" id="{E620D5C5-8E4A-CA5D-E49E-CBD73862EE0A}"/>
              </a:ext>
            </a:extLst>
          </p:cNvPr>
          <p:cNvGrpSpPr/>
          <p:nvPr/>
        </p:nvGrpSpPr>
        <p:grpSpPr>
          <a:xfrm>
            <a:off x="4589673" y="2010309"/>
            <a:ext cx="350772" cy="271913"/>
            <a:chOff x="5547407" y="2234234"/>
            <a:chExt cx="490042" cy="379873"/>
          </a:xfrm>
        </p:grpSpPr>
        <p:sp>
          <p:nvSpPr>
            <p:cNvPr id="16" name="Google Shape;2242;p59">
              <a:extLst>
                <a:ext uri="{FF2B5EF4-FFF2-40B4-BE49-F238E27FC236}">
                  <a16:creationId xmlns:a16="http://schemas.microsoft.com/office/drawing/2014/main" id="{6B59E4D4-DC39-303F-A638-92301D34A8C7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43;p59">
              <a:extLst>
                <a:ext uri="{FF2B5EF4-FFF2-40B4-BE49-F238E27FC236}">
                  <a16:creationId xmlns:a16="http://schemas.microsoft.com/office/drawing/2014/main" id="{2505AF92-CCEE-F2B5-89F3-53B8FCB38728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4;p59">
              <a:extLst>
                <a:ext uri="{FF2B5EF4-FFF2-40B4-BE49-F238E27FC236}">
                  <a16:creationId xmlns:a16="http://schemas.microsoft.com/office/drawing/2014/main" id="{F9E5D3FB-66C6-8F90-ED69-46F187C993E4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5;p59">
              <a:extLst>
                <a:ext uri="{FF2B5EF4-FFF2-40B4-BE49-F238E27FC236}">
                  <a16:creationId xmlns:a16="http://schemas.microsoft.com/office/drawing/2014/main" id="{20179F18-C0F6-7043-0C5A-AEC22308D8BE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46;p59">
              <a:extLst>
                <a:ext uri="{FF2B5EF4-FFF2-40B4-BE49-F238E27FC236}">
                  <a16:creationId xmlns:a16="http://schemas.microsoft.com/office/drawing/2014/main" id="{95EB28A9-42B4-8BA1-D92E-5B5E33A4F701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7;p59">
              <a:extLst>
                <a:ext uri="{FF2B5EF4-FFF2-40B4-BE49-F238E27FC236}">
                  <a16:creationId xmlns:a16="http://schemas.microsoft.com/office/drawing/2014/main" id="{FE48DEFA-2042-DE8E-1FBA-B40183B4DE97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48;p59">
              <a:extLst>
                <a:ext uri="{FF2B5EF4-FFF2-40B4-BE49-F238E27FC236}">
                  <a16:creationId xmlns:a16="http://schemas.microsoft.com/office/drawing/2014/main" id="{2E3377AF-4B4B-6FCA-32C3-987986E977BF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9;p59">
              <a:extLst>
                <a:ext uri="{FF2B5EF4-FFF2-40B4-BE49-F238E27FC236}">
                  <a16:creationId xmlns:a16="http://schemas.microsoft.com/office/drawing/2014/main" id="{6CDD3DB2-29CF-A912-3F66-4905F8DF2211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0;p59">
              <a:extLst>
                <a:ext uri="{FF2B5EF4-FFF2-40B4-BE49-F238E27FC236}">
                  <a16:creationId xmlns:a16="http://schemas.microsoft.com/office/drawing/2014/main" id="{4B866B77-D55B-4B99-9CC7-C98C34FAD6BE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1;p59">
              <a:extLst>
                <a:ext uri="{FF2B5EF4-FFF2-40B4-BE49-F238E27FC236}">
                  <a16:creationId xmlns:a16="http://schemas.microsoft.com/office/drawing/2014/main" id="{E8B8238A-0E32-F921-DF70-59886B970AD9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52;p59">
              <a:extLst>
                <a:ext uri="{FF2B5EF4-FFF2-40B4-BE49-F238E27FC236}">
                  <a16:creationId xmlns:a16="http://schemas.microsoft.com/office/drawing/2014/main" id="{F8A59FC5-C175-2930-D993-9BF6848CE31E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53;p59">
              <a:extLst>
                <a:ext uri="{FF2B5EF4-FFF2-40B4-BE49-F238E27FC236}">
                  <a16:creationId xmlns:a16="http://schemas.microsoft.com/office/drawing/2014/main" id="{76462E6A-CECE-CF6C-93C4-80036E65334E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54;p59">
              <a:extLst>
                <a:ext uri="{FF2B5EF4-FFF2-40B4-BE49-F238E27FC236}">
                  <a16:creationId xmlns:a16="http://schemas.microsoft.com/office/drawing/2014/main" id="{587F29FA-0C42-8D96-0948-5827F79E4625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55;p59">
              <a:extLst>
                <a:ext uri="{FF2B5EF4-FFF2-40B4-BE49-F238E27FC236}">
                  <a16:creationId xmlns:a16="http://schemas.microsoft.com/office/drawing/2014/main" id="{36A72E7E-49B5-657F-BA62-7F873874FE1C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56;p59">
              <a:extLst>
                <a:ext uri="{FF2B5EF4-FFF2-40B4-BE49-F238E27FC236}">
                  <a16:creationId xmlns:a16="http://schemas.microsoft.com/office/drawing/2014/main" id="{2026A63C-4C4A-80FA-D67A-4643EA7391B6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57;p59">
              <a:extLst>
                <a:ext uri="{FF2B5EF4-FFF2-40B4-BE49-F238E27FC236}">
                  <a16:creationId xmlns:a16="http://schemas.microsoft.com/office/drawing/2014/main" id="{DEAF9BB6-5507-8421-3F96-291B7E181CF5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58;p59">
              <a:extLst>
                <a:ext uri="{FF2B5EF4-FFF2-40B4-BE49-F238E27FC236}">
                  <a16:creationId xmlns:a16="http://schemas.microsoft.com/office/drawing/2014/main" id="{AB4D6475-A3DE-A0ED-E304-A080A55BE598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59;p59">
              <a:extLst>
                <a:ext uri="{FF2B5EF4-FFF2-40B4-BE49-F238E27FC236}">
                  <a16:creationId xmlns:a16="http://schemas.microsoft.com/office/drawing/2014/main" id="{7AE99F61-CF22-6004-C289-9927EB68A4D4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639;p41">
            <a:extLst>
              <a:ext uri="{FF2B5EF4-FFF2-40B4-BE49-F238E27FC236}">
                <a16:creationId xmlns:a16="http://schemas.microsoft.com/office/drawing/2014/main" id="{2A12110B-AA37-9858-FD8F-371E8C68B2E4}"/>
              </a:ext>
            </a:extLst>
          </p:cNvPr>
          <p:cNvSpPr txBox="1">
            <a:spLocks/>
          </p:cNvSpPr>
          <p:nvPr/>
        </p:nvSpPr>
        <p:spPr>
          <a:xfrm>
            <a:off x="5138402" y="1988654"/>
            <a:ext cx="290322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AES Key</a:t>
            </a:r>
          </a:p>
        </p:txBody>
      </p:sp>
      <p:cxnSp>
        <p:nvCxnSpPr>
          <p:cNvPr id="35" name="Google Shape;2275;p59">
            <a:extLst>
              <a:ext uri="{FF2B5EF4-FFF2-40B4-BE49-F238E27FC236}">
                <a16:creationId xmlns:a16="http://schemas.microsoft.com/office/drawing/2014/main" id="{E15551AA-96DF-8377-39EE-17951D1D14D2}"/>
              </a:ext>
            </a:extLst>
          </p:cNvPr>
          <p:cNvCxnSpPr>
            <a:cxnSpLocks/>
          </p:cNvCxnSpPr>
          <p:nvPr/>
        </p:nvCxnSpPr>
        <p:spPr>
          <a:xfrm rot="10800000">
            <a:off x="3202782" y="2682648"/>
            <a:ext cx="1206171" cy="5351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" name="Google Shape;2229;p59">
            <a:extLst>
              <a:ext uri="{FF2B5EF4-FFF2-40B4-BE49-F238E27FC236}">
                <a16:creationId xmlns:a16="http://schemas.microsoft.com/office/drawing/2014/main" id="{904DB173-3885-DDB3-0918-4A7AAB18EDAD}"/>
              </a:ext>
            </a:extLst>
          </p:cNvPr>
          <p:cNvSpPr/>
          <p:nvPr/>
        </p:nvSpPr>
        <p:spPr>
          <a:xfrm>
            <a:off x="4408949" y="2953738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2241;p59">
            <a:extLst>
              <a:ext uri="{FF2B5EF4-FFF2-40B4-BE49-F238E27FC236}">
                <a16:creationId xmlns:a16="http://schemas.microsoft.com/office/drawing/2014/main" id="{3A4BC13C-2DAD-17F6-EA78-41BB4407345D}"/>
              </a:ext>
            </a:extLst>
          </p:cNvPr>
          <p:cNvGrpSpPr/>
          <p:nvPr/>
        </p:nvGrpSpPr>
        <p:grpSpPr>
          <a:xfrm>
            <a:off x="4598519" y="3104131"/>
            <a:ext cx="350772" cy="271913"/>
            <a:chOff x="5547407" y="2234234"/>
            <a:chExt cx="490042" cy="379873"/>
          </a:xfrm>
        </p:grpSpPr>
        <p:sp>
          <p:nvSpPr>
            <p:cNvPr id="38" name="Google Shape;2242;p59">
              <a:extLst>
                <a:ext uri="{FF2B5EF4-FFF2-40B4-BE49-F238E27FC236}">
                  <a16:creationId xmlns:a16="http://schemas.microsoft.com/office/drawing/2014/main" id="{FB35A3EB-16E7-8030-7B71-F0691FF96060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3;p59">
              <a:extLst>
                <a:ext uri="{FF2B5EF4-FFF2-40B4-BE49-F238E27FC236}">
                  <a16:creationId xmlns:a16="http://schemas.microsoft.com/office/drawing/2014/main" id="{5199985D-B1C1-E8F4-19D5-1DA8FA03BA7D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44;p59">
              <a:extLst>
                <a:ext uri="{FF2B5EF4-FFF2-40B4-BE49-F238E27FC236}">
                  <a16:creationId xmlns:a16="http://schemas.microsoft.com/office/drawing/2014/main" id="{EF3BB6A6-CEC3-74F4-D375-CE31B8A03D83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45;p59">
              <a:extLst>
                <a:ext uri="{FF2B5EF4-FFF2-40B4-BE49-F238E27FC236}">
                  <a16:creationId xmlns:a16="http://schemas.microsoft.com/office/drawing/2014/main" id="{CD0299FE-081B-2C9D-2B89-A834BCE714D1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6;p59">
              <a:extLst>
                <a:ext uri="{FF2B5EF4-FFF2-40B4-BE49-F238E27FC236}">
                  <a16:creationId xmlns:a16="http://schemas.microsoft.com/office/drawing/2014/main" id="{CF2023AF-9232-E0A8-E272-000422171C3B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7;p59">
              <a:extLst>
                <a:ext uri="{FF2B5EF4-FFF2-40B4-BE49-F238E27FC236}">
                  <a16:creationId xmlns:a16="http://schemas.microsoft.com/office/drawing/2014/main" id="{637E644F-DA4B-6206-5893-9003443269A5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48;p59">
              <a:extLst>
                <a:ext uri="{FF2B5EF4-FFF2-40B4-BE49-F238E27FC236}">
                  <a16:creationId xmlns:a16="http://schemas.microsoft.com/office/drawing/2014/main" id="{0CECF7AF-1773-C19E-798B-DAAD0D89E701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9;p59">
              <a:extLst>
                <a:ext uri="{FF2B5EF4-FFF2-40B4-BE49-F238E27FC236}">
                  <a16:creationId xmlns:a16="http://schemas.microsoft.com/office/drawing/2014/main" id="{3BFF3CBE-40D0-FD60-043A-92165FACB87F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50;p59">
              <a:extLst>
                <a:ext uri="{FF2B5EF4-FFF2-40B4-BE49-F238E27FC236}">
                  <a16:creationId xmlns:a16="http://schemas.microsoft.com/office/drawing/2014/main" id="{E134F6B9-14B5-1F33-F8D5-CC0949B98DC9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51;p59">
              <a:extLst>
                <a:ext uri="{FF2B5EF4-FFF2-40B4-BE49-F238E27FC236}">
                  <a16:creationId xmlns:a16="http://schemas.microsoft.com/office/drawing/2014/main" id="{AE5E08BE-C6DA-C464-10B3-65DD32F32E18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52;p59">
              <a:extLst>
                <a:ext uri="{FF2B5EF4-FFF2-40B4-BE49-F238E27FC236}">
                  <a16:creationId xmlns:a16="http://schemas.microsoft.com/office/drawing/2014/main" id="{06526DC1-6BFF-CAE5-3666-C13E06A03FEC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53;p59">
              <a:extLst>
                <a:ext uri="{FF2B5EF4-FFF2-40B4-BE49-F238E27FC236}">
                  <a16:creationId xmlns:a16="http://schemas.microsoft.com/office/drawing/2014/main" id="{B0F7CEDF-2AF6-1487-00E1-3EC1968246FC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54;p59">
              <a:extLst>
                <a:ext uri="{FF2B5EF4-FFF2-40B4-BE49-F238E27FC236}">
                  <a16:creationId xmlns:a16="http://schemas.microsoft.com/office/drawing/2014/main" id="{2E3FC50A-5BA0-3C7A-4122-9BB9738C9153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55;p59">
              <a:extLst>
                <a:ext uri="{FF2B5EF4-FFF2-40B4-BE49-F238E27FC236}">
                  <a16:creationId xmlns:a16="http://schemas.microsoft.com/office/drawing/2014/main" id="{43E0EBE8-83E7-E6E1-8F7F-80CDE47F294C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56;p59">
              <a:extLst>
                <a:ext uri="{FF2B5EF4-FFF2-40B4-BE49-F238E27FC236}">
                  <a16:creationId xmlns:a16="http://schemas.microsoft.com/office/drawing/2014/main" id="{9D7A2087-0C7C-F66B-8991-AD1ED1DE5710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7;p59">
              <a:extLst>
                <a:ext uri="{FF2B5EF4-FFF2-40B4-BE49-F238E27FC236}">
                  <a16:creationId xmlns:a16="http://schemas.microsoft.com/office/drawing/2014/main" id="{90960F77-3C39-D53F-694F-C8CF64C792D2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58;p59">
              <a:extLst>
                <a:ext uri="{FF2B5EF4-FFF2-40B4-BE49-F238E27FC236}">
                  <a16:creationId xmlns:a16="http://schemas.microsoft.com/office/drawing/2014/main" id="{565F2115-C658-97AE-B8E9-E7C28CAE662D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59;p59">
              <a:extLst>
                <a:ext uri="{FF2B5EF4-FFF2-40B4-BE49-F238E27FC236}">
                  <a16:creationId xmlns:a16="http://schemas.microsoft.com/office/drawing/2014/main" id="{106262A1-80F5-F693-7262-E759B83AC69B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639;p41">
            <a:extLst>
              <a:ext uri="{FF2B5EF4-FFF2-40B4-BE49-F238E27FC236}">
                <a16:creationId xmlns:a16="http://schemas.microsoft.com/office/drawing/2014/main" id="{4BF4551E-5845-1707-C457-AF5568DD149E}"/>
              </a:ext>
            </a:extLst>
          </p:cNvPr>
          <p:cNvSpPr txBox="1">
            <a:spLocks/>
          </p:cNvSpPr>
          <p:nvPr/>
        </p:nvSpPr>
        <p:spPr>
          <a:xfrm>
            <a:off x="5156853" y="3104131"/>
            <a:ext cx="347279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RSA Algorithm</a:t>
            </a:r>
          </a:p>
        </p:txBody>
      </p:sp>
    </p:spTree>
    <p:extLst>
      <p:ext uri="{BB962C8B-B14F-4D97-AF65-F5344CB8AC3E}">
        <p14:creationId xmlns:p14="http://schemas.microsoft.com/office/powerpoint/2010/main" val="80470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of the system and implementation results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80682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 and Results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187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 (Server)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755CA-5228-CEEF-5091-CDCB3673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74" y="1239895"/>
            <a:ext cx="6668651" cy="3318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98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 </a:t>
            </a:r>
            <a:br>
              <a:rPr lang="en" dirty="0"/>
            </a:br>
            <a:r>
              <a:rPr lang="en" dirty="0"/>
              <a:t>(Client)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44B40-FCDB-3152-980A-EAE460778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533" y="513975"/>
            <a:ext cx="4464152" cy="4115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90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Results?</a:t>
            </a:r>
            <a:endParaRPr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2006539" y="2495550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comparison to past reasearch, training results on Cifar10.</a:t>
            </a:r>
            <a:endParaRPr dirty="0"/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4871023" y="2495550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Poisoning Attack and Data Recovery Attack</a:t>
            </a:r>
            <a:endParaRPr dirty="0"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2006539" y="2169450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</a:t>
            </a:r>
            <a:endParaRPr dirty="0"/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4871022" y="2169450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Attacks</a:t>
            </a:r>
            <a:endParaRPr dirty="0"/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2098987" y="1695376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42"/>
          <p:cNvGrpSpPr/>
          <p:nvPr/>
        </p:nvGrpSpPr>
        <p:grpSpPr>
          <a:xfrm>
            <a:off x="4963746" y="1701016"/>
            <a:ext cx="341661" cy="290896"/>
            <a:chOff x="2335403" y="748460"/>
            <a:chExt cx="477313" cy="406392"/>
          </a:xfrm>
        </p:grpSpPr>
        <p:sp>
          <p:nvSpPr>
            <p:cNvPr id="1700" name="Google Shape;1700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Results</a:t>
            </a:r>
            <a:endParaRPr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1346121" y="1006779"/>
            <a:ext cx="5858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results on Cifar10 without anomoly detection.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10 Rounds, 2 Clients</a:t>
            </a:r>
            <a:endParaRPr dirty="0"/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889994" y="1150976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8AD3A8-7B56-9D75-9A01-7E5630C7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08" y="1721112"/>
            <a:ext cx="6546984" cy="2867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32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Results</a:t>
            </a:r>
            <a:endParaRPr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1346121" y="1006779"/>
            <a:ext cx="5858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on Cifar10 with anomoly detection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10 Rounds, 2 Clients</a:t>
            </a:r>
            <a:endParaRPr dirty="0"/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889994" y="1150976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C06584D-B97F-AF46-4004-5FABD052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08" y="1772315"/>
            <a:ext cx="6759635" cy="289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468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Results</a:t>
            </a:r>
            <a:endParaRPr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1346121" y="1006779"/>
            <a:ext cx="5858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Inference for validation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10 Rounds, 2 Clients</a:t>
            </a:r>
            <a:endParaRPr dirty="0"/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889994" y="1150976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68406DB-3B8A-CB99-4FB2-BFBBA5AF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21" y="1712730"/>
            <a:ext cx="3026458" cy="3091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A298F-4B15-36A6-0CE7-B547D165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01" y="1712730"/>
            <a:ext cx="2950280" cy="3091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86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Contents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Brief description of modules.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366699" y="2244725"/>
            <a:ext cx="3001663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Already Implemented Features and future considerations.</a:t>
            </a: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of the implementation.</a:t>
            </a:r>
            <a:endParaRPr dirty="0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3001662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Interface and front-end.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and Modules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 and Results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Platform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 Results</a:t>
            </a:r>
            <a:endParaRPr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1346121" y="1006779"/>
            <a:ext cx="5858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Poisoning Attack </a:t>
            </a:r>
            <a:r>
              <a:rPr lang="en" dirty="0"/>
              <a:t>through compromised node.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10 Rounds, 2 Clients</a:t>
            </a:r>
            <a:endParaRPr dirty="0"/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889994" y="1150976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92B429F-6586-4C33-27AA-E71C2388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70" y="1712730"/>
            <a:ext cx="6681460" cy="2863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009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 Results</a:t>
            </a:r>
            <a:endParaRPr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1346121" y="1006779"/>
            <a:ext cx="5858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Recovery Attack </a:t>
            </a:r>
            <a:r>
              <a:rPr lang="en" dirty="0"/>
              <a:t>on Cifar 10. Experimental Needs Improvement.</a:t>
            </a:r>
            <a:r>
              <a:rPr lang="en" b="1" dirty="0"/>
              <a:t> </a:t>
            </a:r>
            <a:r>
              <a:rPr lang="en" dirty="0"/>
              <a:t>Example: 10 Rounds, 2 Clients</a:t>
            </a:r>
            <a:endParaRPr dirty="0"/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889994" y="1150976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3CEF7E-FCCA-7D3C-8BD7-959A1E85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94" y="1797155"/>
            <a:ext cx="7333192" cy="2676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53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 and our front-end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80682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Platform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0291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3" name="Google Shape;2393;p63"/>
          <p:cNvGrpSpPr/>
          <p:nvPr/>
        </p:nvGrpSpPr>
        <p:grpSpPr>
          <a:xfrm>
            <a:off x="3812690" y="1075164"/>
            <a:ext cx="4003052" cy="2972459"/>
            <a:chOff x="5138725" y="1338401"/>
            <a:chExt cx="3552900" cy="2638199"/>
          </a:xfrm>
        </p:grpSpPr>
        <p:sp>
          <p:nvSpPr>
            <p:cNvPr id="2394" name="Google Shape;2394;p63"/>
            <p:cNvSpPr/>
            <p:nvPr/>
          </p:nvSpPr>
          <p:spPr>
            <a:xfrm>
              <a:off x="5138725" y="1338401"/>
              <a:ext cx="3552900" cy="2286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6522475" y="3624700"/>
              <a:ext cx="785400" cy="248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5884975" y="3873100"/>
              <a:ext cx="2060400" cy="103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</a:t>
            </a:r>
            <a:endParaRPr dirty="0"/>
          </a:p>
        </p:txBody>
      </p:sp>
      <p:sp>
        <p:nvSpPr>
          <p:cNvPr id="2398" name="Google Shape;2398;p63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front-end design </a:t>
            </a:r>
            <a:endParaRPr dirty="0"/>
          </a:p>
        </p:txBody>
      </p:sp>
      <p:pic>
        <p:nvPicPr>
          <p:cNvPr id="2399" name="Google Shape;2399;p63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3983789" y="1246750"/>
            <a:ext cx="3660749" cy="223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89969F-9F01-5040-D084-73ECF44D8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392" y="1246750"/>
            <a:ext cx="3660749" cy="2232795"/>
          </a:xfrm>
          <a:prstGeom prst="rect">
            <a:avLst/>
          </a:prstGeom>
        </p:spPr>
      </p:pic>
      <p:grpSp>
        <p:nvGrpSpPr>
          <p:cNvPr id="2400" name="Google Shape;2400;p63"/>
          <p:cNvGrpSpPr/>
          <p:nvPr/>
        </p:nvGrpSpPr>
        <p:grpSpPr>
          <a:xfrm>
            <a:off x="7468200" y="1759222"/>
            <a:ext cx="1175700" cy="2288400"/>
            <a:chOff x="4414000" y="2320175"/>
            <a:chExt cx="1175700" cy="2288400"/>
          </a:xfrm>
        </p:grpSpPr>
        <p:sp>
          <p:nvSpPr>
            <p:cNvPr id="2401" name="Google Shape;2401;p63"/>
            <p:cNvSpPr/>
            <p:nvPr/>
          </p:nvSpPr>
          <p:spPr>
            <a:xfrm>
              <a:off x="4414000" y="2320175"/>
              <a:ext cx="1175700" cy="22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4869550" y="4432225"/>
              <a:ext cx="264600" cy="103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2404" name="Google Shape;2404;p63"/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2405" name="Google Shape;2405;p63"/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6" name="Google Shape;2406;p63"/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7" name="Google Shape;2407;p63"/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74192E1-3977-9DB7-88B4-33F84FF8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143" y="2043290"/>
            <a:ext cx="1065813" cy="17202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3FC85-9498-691C-CA7F-F55195C1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3" y="1297188"/>
            <a:ext cx="7703037" cy="3055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27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3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Automation of data and configuration variables</a:t>
            </a:r>
            <a:endParaRPr dirty="0"/>
          </a:p>
        </p:txBody>
      </p:sp>
      <p:sp>
        <p:nvSpPr>
          <p:cNvPr id="1734" name="Google Shape;1734;p43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in Progress</a:t>
            </a:r>
            <a:endParaRPr dirty="0"/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Integration</a:t>
            </a:r>
            <a:endParaRPr dirty="0"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Automation</a:t>
            </a:r>
            <a:endParaRPr dirty="0"/>
          </a:p>
        </p:txBody>
      </p:sp>
      <p:sp>
        <p:nvSpPr>
          <p:cNvPr id="1738" name="Google Shape;1738;p43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Experience Testing</a:t>
            </a:r>
            <a:endParaRPr dirty="0"/>
          </a:p>
        </p:txBody>
      </p:sp>
      <p:sp>
        <p:nvSpPr>
          <p:cNvPr id="1739" name="Google Shape;1739;p43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Replicate research and improve baseline results</a:t>
            </a:r>
            <a:endParaRPr dirty="0"/>
          </a:p>
        </p:txBody>
      </p:sp>
      <p:sp>
        <p:nvSpPr>
          <p:cNvPr id="1740" name="Google Shape;1740;p43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en-US" dirty="0"/>
              <a:t>n</a:t>
            </a:r>
            <a:r>
              <a:rPr lang="en" dirty="0"/>
              <a:t>tegration of backend with the frontend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413" name="Google Shape;2413;p64"/>
          <p:cNvSpPr txBox="1">
            <a:spLocks noGrp="1"/>
          </p:cNvSpPr>
          <p:nvPr>
            <p:ph type="subTitle" idx="1"/>
          </p:nvPr>
        </p:nvSpPr>
        <p:spPr>
          <a:xfrm>
            <a:off x="1819918" y="2247283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FedFusion</a:t>
            </a:r>
            <a:endParaRPr dirty="0"/>
          </a:p>
        </p:txBody>
      </p:sp>
      <p:sp>
        <p:nvSpPr>
          <p:cNvPr id="2414" name="Google Shape;2414;p64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grpSp>
        <p:nvGrpSpPr>
          <p:cNvPr id="2426" name="Google Shape;2426;p64"/>
          <p:cNvGrpSpPr/>
          <p:nvPr/>
        </p:nvGrpSpPr>
        <p:grpSpPr>
          <a:xfrm>
            <a:off x="1157250" y="2586032"/>
            <a:ext cx="597900" cy="385800"/>
            <a:chOff x="713275" y="3082512"/>
            <a:chExt cx="597900" cy="385800"/>
          </a:xfrm>
        </p:grpSpPr>
        <p:grpSp>
          <p:nvGrpSpPr>
            <p:cNvPr id="2427" name="Google Shape;2427;p64"/>
            <p:cNvGrpSpPr/>
            <p:nvPr/>
          </p:nvGrpSpPr>
          <p:grpSpPr>
            <a:xfrm>
              <a:off x="870716" y="3133963"/>
              <a:ext cx="283558" cy="283245"/>
              <a:chOff x="3752358" y="3817349"/>
              <a:chExt cx="346056" cy="345674"/>
            </a:xfrm>
          </p:grpSpPr>
          <p:sp>
            <p:nvSpPr>
              <p:cNvPr id="2428" name="Google Shape;2428;p64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4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64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64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2" name="Google Shape;2432;p64"/>
            <p:cNvSpPr/>
            <p:nvPr/>
          </p:nvSpPr>
          <p:spPr>
            <a:xfrm>
              <a:off x="713275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>
            <a:off x="1234025" y="3961251"/>
            <a:ext cx="4558967" cy="134100"/>
            <a:chOff x="796100" y="3019701"/>
            <a:chExt cx="4558967" cy="134100"/>
          </a:xfrm>
        </p:grpSpPr>
        <p:sp>
          <p:nvSpPr>
            <p:cNvPr id="2466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7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8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951F3DB-616D-EA3E-14ED-5233036FA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0876"/>
            <a:ext cx="9144000" cy="654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2B82C1-7223-2794-EC61-F8452A587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42748"/>
            <a:ext cx="9144000" cy="8741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Platform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xfrm>
            <a:off x="4881006" y="1434650"/>
            <a:ext cx="3710101" cy="1905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FedFusion not only offers mere federated training functionality but enhanced security. </a:t>
            </a:r>
            <a:r>
              <a:rPr lang="en" sz="1600" b="1" dirty="0"/>
              <a:t>Added security using encryption and state-of-art attack demonstrations (from a research perspective). </a:t>
            </a:r>
            <a:endParaRPr sz="16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434650"/>
            <a:ext cx="3848324" cy="1905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FedFusion is a platform to experiment and perform decentralized model training keeping data private and secure.</a:t>
            </a:r>
            <a:r>
              <a:rPr lang="en" sz="1600" b="1" dirty="0"/>
              <a:t> Not a framework but an actual application to provide federated learni</a:t>
            </a:r>
            <a:r>
              <a:rPr lang="en-US" sz="1600" b="1" dirty="0"/>
              <a:t>ng</a:t>
            </a:r>
            <a:r>
              <a:rPr lang="en" sz="1600" b="1" dirty="0"/>
              <a:t> experience.</a:t>
            </a:r>
            <a:endParaRPr sz="1600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91E0582-B464-7FAD-B1A2-BCC9C97F92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11" y="1138921"/>
            <a:ext cx="7288577" cy="3085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00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System State and Progress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80682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and Modules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67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Modules…</a:t>
            </a:r>
            <a:endParaRPr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2284365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server side module with a </a:t>
            </a:r>
            <a:r>
              <a:rPr lang="en" b="1" dirty="0"/>
              <a:t>Customised Federated Average Strategy </a:t>
            </a:r>
            <a:r>
              <a:rPr lang="en" dirty="0"/>
              <a:t>for model aggregation</a:t>
            </a:r>
            <a:endParaRPr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960353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</a:t>
            </a:r>
            <a:endParaRPr dirty="0"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817856" y="1472230"/>
            <a:ext cx="284360" cy="341145"/>
            <a:chOff x="3198385" y="713303"/>
            <a:chExt cx="397262" cy="476593"/>
          </a:xfrm>
        </p:grpSpPr>
        <p:sp>
          <p:nvSpPr>
            <p:cNvPr id="1656" name="Google Shape;1656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Google Shape;2275;p59">
            <a:extLst>
              <a:ext uri="{FF2B5EF4-FFF2-40B4-BE49-F238E27FC236}">
                <a16:creationId xmlns:a16="http://schemas.microsoft.com/office/drawing/2014/main" id="{E07F3818-41EB-BCE0-CFAC-40C0F474FF2F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V="1">
            <a:off x="2766479" y="1692357"/>
            <a:ext cx="1634072" cy="1146383"/>
          </a:xfrm>
          <a:prstGeom prst="bentConnector3">
            <a:avLst>
              <a:gd name="adj1" fmla="val 4417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" name="Google Shape;2229;p59">
            <a:extLst>
              <a:ext uri="{FF2B5EF4-FFF2-40B4-BE49-F238E27FC236}">
                <a16:creationId xmlns:a16="http://schemas.microsoft.com/office/drawing/2014/main" id="{41BF2D57-DAC3-882E-40FE-50F3044962C1}"/>
              </a:ext>
            </a:extLst>
          </p:cNvPr>
          <p:cNvSpPr/>
          <p:nvPr/>
        </p:nvSpPr>
        <p:spPr>
          <a:xfrm>
            <a:off x="4400551" y="1406008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2241;p59">
            <a:extLst>
              <a:ext uri="{FF2B5EF4-FFF2-40B4-BE49-F238E27FC236}">
                <a16:creationId xmlns:a16="http://schemas.microsoft.com/office/drawing/2014/main" id="{F6678185-C3A2-22DB-E070-89CAB9A2E5FC}"/>
              </a:ext>
            </a:extLst>
          </p:cNvPr>
          <p:cNvGrpSpPr/>
          <p:nvPr/>
        </p:nvGrpSpPr>
        <p:grpSpPr>
          <a:xfrm>
            <a:off x="4590121" y="1556401"/>
            <a:ext cx="350772" cy="271913"/>
            <a:chOff x="5547407" y="2234234"/>
            <a:chExt cx="490042" cy="379873"/>
          </a:xfrm>
        </p:grpSpPr>
        <p:sp>
          <p:nvSpPr>
            <p:cNvPr id="46" name="Google Shape;2242;p59">
              <a:extLst>
                <a:ext uri="{FF2B5EF4-FFF2-40B4-BE49-F238E27FC236}">
                  <a16:creationId xmlns:a16="http://schemas.microsoft.com/office/drawing/2014/main" id="{37849003-192F-BBC5-0BD8-9546A02BF444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3;p59">
              <a:extLst>
                <a:ext uri="{FF2B5EF4-FFF2-40B4-BE49-F238E27FC236}">
                  <a16:creationId xmlns:a16="http://schemas.microsoft.com/office/drawing/2014/main" id="{2BF5ADCE-AB88-94DD-4691-1F6CA40DCC1B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4;p59">
              <a:extLst>
                <a:ext uri="{FF2B5EF4-FFF2-40B4-BE49-F238E27FC236}">
                  <a16:creationId xmlns:a16="http://schemas.microsoft.com/office/drawing/2014/main" id="{986E10E9-E9A4-EACD-833B-2E7E0AE97B54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5;p59">
              <a:extLst>
                <a:ext uri="{FF2B5EF4-FFF2-40B4-BE49-F238E27FC236}">
                  <a16:creationId xmlns:a16="http://schemas.microsoft.com/office/drawing/2014/main" id="{55131513-8421-9222-2835-E27ACADD6D1D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6;p59">
              <a:extLst>
                <a:ext uri="{FF2B5EF4-FFF2-40B4-BE49-F238E27FC236}">
                  <a16:creationId xmlns:a16="http://schemas.microsoft.com/office/drawing/2014/main" id="{85D58361-67A6-23B7-4C65-0906A6B63138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7;p59">
              <a:extLst>
                <a:ext uri="{FF2B5EF4-FFF2-40B4-BE49-F238E27FC236}">
                  <a16:creationId xmlns:a16="http://schemas.microsoft.com/office/drawing/2014/main" id="{B159F895-3C36-9EF8-5B0C-35F140418981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48;p59">
              <a:extLst>
                <a:ext uri="{FF2B5EF4-FFF2-40B4-BE49-F238E27FC236}">
                  <a16:creationId xmlns:a16="http://schemas.microsoft.com/office/drawing/2014/main" id="{46D22A18-290F-3267-7D48-D496637BE40A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49;p59">
              <a:extLst>
                <a:ext uri="{FF2B5EF4-FFF2-40B4-BE49-F238E27FC236}">
                  <a16:creationId xmlns:a16="http://schemas.microsoft.com/office/drawing/2014/main" id="{50D2ADDB-C768-4E7D-EA1C-9D836D8EA4FB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50;p59">
              <a:extLst>
                <a:ext uri="{FF2B5EF4-FFF2-40B4-BE49-F238E27FC236}">
                  <a16:creationId xmlns:a16="http://schemas.microsoft.com/office/drawing/2014/main" id="{D2DCC2B1-9A40-4DD5-274A-0EA6A108A44E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51;p59">
              <a:extLst>
                <a:ext uri="{FF2B5EF4-FFF2-40B4-BE49-F238E27FC236}">
                  <a16:creationId xmlns:a16="http://schemas.microsoft.com/office/drawing/2014/main" id="{6F1F3E99-EBC4-EC9A-25B2-EBD4927787B6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52;p59">
              <a:extLst>
                <a:ext uri="{FF2B5EF4-FFF2-40B4-BE49-F238E27FC236}">
                  <a16:creationId xmlns:a16="http://schemas.microsoft.com/office/drawing/2014/main" id="{4BD788B3-F026-FF9C-3E85-F568C62CFD9C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53;p59">
              <a:extLst>
                <a:ext uri="{FF2B5EF4-FFF2-40B4-BE49-F238E27FC236}">
                  <a16:creationId xmlns:a16="http://schemas.microsoft.com/office/drawing/2014/main" id="{E3A08D52-0BA0-A88E-8AAF-644885C4496C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54;p59">
              <a:extLst>
                <a:ext uri="{FF2B5EF4-FFF2-40B4-BE49-F238E27FC236}">
                  <a16:creationId xmlns:a16="http://schemas.microsoft.com/office/drawing/2014/main" id="{AA02ADBF-32F3-5C47-30AC-ED08F52DBEDF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55;p59">
              <a:extLst>
                <a:ext uri="{FF2B5EF4-FFF2-40B4-BE49-F238E27FC236}">
                  <a16:creationId xmlns:a16="http://schemas.microsoft.com/office/drawing/2014/main" id="{E5DBC657-C73D-20C7-4DE3-62AC0A4FEB0C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6;p59">
              <a:extLst>
                <a:ext uri="{FF2B5EF4-FFF2-40B4-BE49-F238E27FC236}">
                  <a16:creationId xmlns:a16="http://schemas.microsoft.com/office/drawing/2014/main" id="{90ED3F50-BD51-497C-38E2-4B1017E85B8A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57;p59">
              <a:extLst>
                <a:ext uri="{FF2B5EF4-FFF2-40B4-BE49-F238E27FC236}">
                  <a16:creationId xmlns:a16="http://schemas.microsoft.com/office/drawing/2014/main" id="{FA8C0299-81F2-EB48-C13B-064E5FE36333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58;p59">
              <a:extLst>
                <a:ext uri="{FF2B5EF4-FFF2-40B4-BE49-F238E27FC236}">
                  <a16:creationId xmlns:a16="http://schemas.microsoft.com/office/drawing/2014/main" id="{6C9B8A4A-D109-CD4C-FC9F-53F3D40DC460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59;p59">
              <a:extLst>
                <a:ext uri="{FF2B5EF4-FFF2-40B4-BE49-F238E27FC236}">
                  <a16:creationId xmlns:a16="http://schemas.microsoft.com/office/drawing/2014/main" id="{F3A08D18-EB08-36F7-592E-4B470394502D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2229;p59">
            <a:extLst>
              <a:ext uri="{FF2B5EF4-FFF2-40B4-BE49-F238E27FC236}">
                <a16:creationId xmlns:a16="http://schemas.microsoft.com/office/drawing/2014/main" id="{BE563991-6337-086A-7BD7-AAF97F43A634}"/>
              </a:ext>
            </a:extLst>
          </p:cNvPr>
          <p:cNvSpPr/>
          <p:nvPr/>
        </p:nvSpPr>
        <p:spPr>
          <a:xfrm>
            <a:off x="4408950" y="2552586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2241;p59">
            <a:extLst>
              <a:ext uri="{FF2B5EF4-FFF2-40B4-BE49-F238E27FC236}">
                <a16:creationId xmlns:a16="http://schemas.microsoft.com/office/drawing/2014/main" id="{5282D754-9CC8-26D5-7250-F3AE686C2013}"/>
              </a:ext>
            </a:extLst>
          </p:cNvPr>
          <p:cNvGrpSpPr/>
          <p:nvPr/>
        </p:nvGrpSpPr>
        <p:grpSpPr>
          <a:xfrm>
            <a:off x="4598520" y="2702979"/>
            <a:ext cx="350772" cy="271913"/>
            <a:chOff x="5547407" y="2234234"/>
            <a:chExt cx="490042" cy="379873"/>
          </a:xfrm>
        </p:grpSpPr>
        <p:sp>
          <p:nvSpPr>
            <p:cNvPr id="68" name="Google Shape;2242;p59">
              <a:extLst>
                <a:ext uri="{FF2B5EF4-FFF2-40B4-BE49-F238E27FC236}">
                  <a16:creationId xmlns:a16="http://schemas.microsoft.com/office/drawing/2014/main" id="{E4BFB4E2-21B0-8E7F-0F77-0FEBC4DEA72E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43;p59">
              <a:extLst>
                <a:ext uri="{FF2B5EF4-FFF2-40B4-BE49-F238E27FC236}">
                  <a16:creationId xmlns:a16="http://schemas.microsoft.com/office/drawing/2014/main" id="{441889C5-B42B-D356-9946-A08C45C38F46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44;p59">
              <a:extLst>
                <a:ext uri="{FF2B5EF4-FFF2-40B4-BE49-F238E27FC236}">
                  <a16:creationId xmlns:a16="http://schemas.microsoft.com/office/drawing/2014/main" id="{F7C55D8F-D83F-9BD1-FDB2-3EEE03A3B66F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45;p59">
              <a:extLst>
                <a:ext uri="{FF2B5EF4-FFF2-40B4-BE49-F238E27FC236}">
                  <a16:creationId xmlns:a16="http://schemas.microsoft.com/office/drawing/2014/main" id="{BA1716C4-691B-2EDD-F1C3-62701FD9D07F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46;p59">
              <a:extLst>
                <a:ext uri="{FF2B5EF4-FFF2-40B4-BE49-F238E27FC236}">
                  <a16:creationId xmlns:a16="http://schemas.microsoft.com/office/drawing/2014/main" id="{890DDEC1-98BA-A220-1F9C-E37F13B6EC2F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47;p59">
              <a:extLst>
                <a:ext uri="{FF2B5EF4-FFF2-40B4-BE49-F238E27FC236}">
                  <a16:creationId xmlns:a16="http://schemas.microsoft.com/office/drawing/2014/main" id="{F571E57C-D515-DC27-5864-FC5919AE7512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48;p59">
              <a:extLst>
                <a:ext uri="{FF2B5EF4-FFF2-40B4-BE49-F238E27FC236}">
                  <a16:creationId xmlns:a16="http://schemas.microsoft.com/office/drawing/2014/main" id="{8D907FEA-8AAF-9ABC-D85C-ADB98629FBDC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49;p59">
              <a:extLst>
                <a:ext uri="{FF2B5EF4-FFF2-40B4-BE49-F238E27FC236}">
                  <a16:creationId xmlns:a16="http://schemas.microsoft.com/office/drawing/2014/main" id="{391F041F-BB77-F3DE-0D3D-3F40B88CF035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50;p59">
              <a:extLst>
                <a:ext uri="{FF2B5EF4-FFF2-40B4-BE49-F238E27FC236}">
                  <a16:creationId xmlns:a16="http://schemas.microsoft.com/office/drawing/2014/main" id="{B5233F10-3592-D61B-043B-5A32F2CF5EAB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51;p59">
              <a:extLst>
                <a:ext uri="{FF2B5EF4-FFF2-40B4-BE49-F238E27FC236}">
                  <a16:creationId xmlns:a16="http://schemas.microsoft.com/office/drawing/2014/main" id="{A2FCD6E9-61CB-6369-AB56-6B240CA185FD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252;p59">
              <a:extLst>
                <a:ext uri="{FF2B5EF4-FFF2-40B4-BE49-F238E27FC236}">
                  <a16:creationId xmlns:a16="http://schemas.microsoft.com/office/drawing/2014/main" id="{D6EFAB13-A73C-D8CF-EF84-F2071D4F6E2D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53;p59">
              <a:extLst>
                <a:ext uri="{FF2B5EF4-FFF2-40B4-BE49-F238E27FC236}">
                  <a16:creationId xmlns:a16="http://schemas.microsoft.com/office/drawing/2014/main" id="{FA8316DB-7395-57E4-2831-153746A5D822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54;p59">
              <a:extLst>
                <a:ext uri="{FF2B5EF4-FFF2-40B4-BE49-F238E27FC236}">
                  <a16:creationId xmlns:a16="http://schemas.microsoft.com/office/drawing/2014/main" id="{E5CA413E-394A-4D69-90F1-20258786FC71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55;p59">
              <a:extLst>
                <a:ext uri="{FF2B5EF4-FFF2-40B4-BE49-F238E27FC236}">
                  <a16:creationId xmlns:a16="http://schemas.microsoft.com/office/drawing/2014/main" id="{008EDDDE-1EB8-F505-EC49-E4433EEE49A6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256;p59">
              <a:extLst>
                <a:ext uri="{FF2B5EF4-FFF2-40B4-BE49-F238E27FC236}">
                  <a16:creationId xmlns:a16="http://schemas.microsoft.com/office/drawing/2014/main" id="{C068C5E7-58FB-53A2-9C6B-1ADC4D437A6E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57;p59">
              <a:extLst>
                <a:ext uri="{FF2B5EF4-FFF2-40B4-BE49-F238E27FC236}">
                  <a16:creationId xmlns:a16="http://schemas.microsoft.com/office/drawing/2014/main" id="{99528D62-7662-D632-6909-5B2C4C4ED611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58;p59">
              <a:extLst>
                <a:ext uri="{FF2B5EF4-FFF2-40B4-BE49-F238E27FC236}">
                  <a16:creationId xmlns:a16="http://schemas.microsoft.com/office/drawing/2014/main" id="{DD20BA27-1E21-4DAC-95C1-29F7C7981DA0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59;p59">
              <a:extLst>
                <a:ext uri="{FF2B5EF4-FFF2-40B4-BE49-F238E27FC236}">
                  <a16:creationId xmlns:a16="http://schemas.microsoft.com/office/drawing/2014/main" id="{2A8A0A3D-3491-781C-2D53-9BC367209ED0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" name="Google Shape;2275;p59">
            <a:extLst>
              <a:ext uri="{FF2B5EF4-FFF2-40B4-BE49-F238E27FC236}">
                <a16:creationId xmlns:a16="http://schemas.microsoft.com/office/drawing/2014/main" id="{8E44029A-0757-B346-5B04-61AF262A1DFB}"/>
              </a:ext>
            </a:extLst>
          </p:cNvPr>
          <p:cNvCxnSpPr>
            <a:cxnSpLocks/>
            <a:stCxn id="66" idx="1"/>
          </p:cNvCxnSpPr>
          <p:nvPr/>
        </p:nvCxnSpPr>
        <p:spPr>
          <a:xfrm rot="10800000">
            <a:off x="2757176" y="2838742"/>
            <a:ext cx="1651774" cy="19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1" name="Google Shape;1639;p41">
            <a:extLst>
              <a:ext uri="{FF2B5EF4-FFF2-40B4-BE49-F238E27FC236}">
                <a16:creationId xmlns:a16="http://schemas.microsoft.com/office/drawing/2014/main" id="{D3773791-51F4-8C02-D065-311B9EDCAA97}"/>
              </a:ext>
            </a:extLst>
          </p:cNvPr>
          <p:cNvSpPr txBox="1">
            <a:spLocks/>
          </p:cNvSpPr>
          <p:nvPr/>
        </p:nvSpPr>
        <p:spPr>
          <a:xfrm>
            <a:off x="5138850" y="1534746"/>
            <a:ext cx="290322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Anomaly Detection</a:t>
            </a:r>
          </a:p>
        </p:txBody>
      </p:sp>
      <p:sp>
        <p:nvSpPr>
          <p:cNvPr id="92" name="Google Shape;1639;p41">
            <a:extLst>
              <a:ext uri="{FF2B5EF4-FFF2-40B4-BE49-F238E27FC236}">
                <a16:creationId xmlns:a16="http://schemas.microsoft.com/office/drawing/2014/main" id="{57057591-C4E1-76A1-C61C-4BF9770E3968}"/>
              </a:ext>
            </a:extLst>
          </p:cNvPr>
          <p:cNvSpPr txBox="1">
            <a:spLocks/>
          </p:cNvSpPr>
          <p:nvPr/>
        </p:nvSpPr>
        <p:spPr>
          <a:xfrm>
            <a:off x="5138850" y="2691113"/>
            <a:ext cx="290322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Metrics + Logs</a:t>
            </a:r>
          </a:p>
        </p:txBody>
      </p:sp>
      <p:cxnSp>
        <p:nvCxnSpPr>
          <p:cNvPr id="93" name="Google Shape;2275;p59">
            <a:extLst>
              <a:ext uri="{FF2B5EF4-FFF2-40B4-BE49-F238E27FC236}">
                <a16:creationId xmlns:a16="http://schemas.microsoft.com/office/drawing/2014/main" id="{F653796D-3184-F6B1-C5DF-4376F821DDD1}"/>
              </a:ext>
            </a:extLst>
          </p:cNvPr>
          <p:cNvCxnSpPr>
            <a:cxnSpLocks/>
            <a:stCxn id="95" idx="1"/>
          </p:cNvCxnSpPr>
          <p:nvPr/>
        </p:nvCxnSpPr>
        <p:spPr>
          <a:xfrm rot="10800000">
            <a:off x="2757176" y="2838741"/>
            <a:ext cx="1651774" cy="1167960"/>
          </a:xfrm>
          <a:prstGeom prst="bentConnector3">
            <a:avLst>
              <a:gd name="adj1" fmla="val 4423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5" name="Google Shape;2229;p59">
            <a:extLst>
              <a:ext uri="{FF2B5EF4-FFF2-40B4-BE49-F238E27FC236}">
                <a16:creationId xmlns:a16="http://schemas.microsoft.com/office/drawing/2014/main" id="{0290C5B9-324A-DA81-4286-ACC28F16CA16}"/>
              </a:ext>
            </a:extLst>
          </p:cNvPr>
          <p:cNvSpPr/>
          <p:nvPr/>
        </p:nvSpPr>
        <p:spPr>
          <a:xfrm>
            <a:off x="4408950" y="3720351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2241;p59">
            <a:extLst>
              <a:ext uri="{FF2B5EF4-FFF2-40B4-BE49-F238E27FC236}">
                <a16:creationId xmlns:a16="http://schemas.microsoft.com/office/drawing/2014/main" id="{BC1B7389-08FC-36F1-894E-95B74A93155E}"/>
              </a:ext>
            </a:extLst>
          </p:cNvPr>
          <p:cNvGrpSpPr/>
          <p:nvPr/>
        </p:nvGrpSpPr>
        <p:grpSpPr>
          <a:xfrm>
            <a:off x="4598520" y="3870744"/>
            <a:ext cx="350772" cy="271913"/>
            <a:chOff x="5547407" y="2234234"/>
            <a:chExt cx="490042" cy="379873"/>
          </a:xfrm>
        </p:grpSpPr>
        <p:sp>
          <p:nvSpPr>
            <p:cNvPr id="97" name="Google Shape;2242;p59">
              <a:extLst>
                <a:ext uri="{FF2B5EF4-FFF2-40B4-BE49-F238E27FC236}">
                  <a16:creationId xmlns:a16="http://schemas.microsoft.com/office/drawing/2014/main" id="{CDFECB12-8FBA-F369-CA31-C83D2569FA35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43;p59">
              <a:extLst>
                <a:ext uri="{FF2B5EF4-FFF2-40B4-BE49-F238E27FC236}">
                  <a16:creationId xmlns:a16="http://schemas.microsoft.com/office/drawing/2014/main" id="{4955E9AA-9801-BB8C-BCC8-418B859DF672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44;p59">
              <a:extLst>
                <a:ext uri="{FF2B5EF4-FFF2-40B4-BE49-F238E27FC236}">
                  <a16:creationId xmlns:a16="http://schemas.microsoft.com/office/drawing/2014/main" id="{37A828A3-7D10-4E3F-1CB3-187BF96BE2B7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45;p59">
              <a:extLst>
                <a:ext uri="{FF2B5EF4-FFF2-40B4-BE49-F238E27FC236}">
                  <a16:creationId xmlns:a16="http://schemas.microsoft.com/office/drawing/2014/main" id="{E70A7895-FFB3-36B4-222E-C58B322436DA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46;p59">
              <a:extLst>
                <a:ext uri="{FF2B5EF4-FFF2-40B4-BE49-F238E27FC236}">
                  <a16:creationId xmlns:a16="http://schemas.microsoft.com/office/drawing/2014/main" id="{3A200F2C-FBDB-849A-E0FB-9FD1C95B9A10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47;p59">
              <a:extLst>
                <a:ext uri="{FF2B5EF4-FFF2-40B4-BE49-F238E27FC236}">
                  <a16:creationId xmlns:a16="http://schemas.microsoft.com/office/drawing/2014/main" id="{4C179B09-37B0-036A-5AC8-8CD19C0D3BC4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48;p59">
              <a:extLst>
                <a:ext uri="{FF2B5EF4-FFF2-40B4-BE49-F238E27FC236}">
                  <a16:creationId xmlns:a16="http://schemas.microsoft.com/office/drawing/2014/main" id="{57D3CDD6-9FD8-48B1-873A-59421F7A1955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49;p59">
              <a:extLst>
                <a:ext uri="{FF2B5EF4-FFF2-40B4-BE49-F238E27FC236}">
                  <a16:creationId xmlns:a16="http://schemas.microsoft.com/office/drawing/2014/main" id="{BFF02A22-C4AB-6496-3234-76927DAD1E0B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50;p59">
              <a:extLst>
                <a:ext uri="{FF2B5EF4-FFF2-40B4-BE49-F238E27FC236}">
                  <a16:creationId xmlns:a16="http://schemas.microsoft.com/office/drawing/2014/main" id="{8FAE7CA7-4CBA-A2A8-B211-0053B22C7C5A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51;p59">
              <a:extLst>
                <a:ext uri="{FF2B5EF4-FFF2-40B4-BE49-F238E27FC236}">
                  <a16:creationId xmlns:a16="http://schemas.microsoft.com/office/drawing/2014/main" id="{C3ADB0F8-DA3C-C6A5-CF11-43597D8E5312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52;p59">
              <a:extLst>
                <a:ext uri="{FF2B5EF4-FFF2-40B4-BE49-F238E27FC236}">
                  <a16:creationId xmlns:a16="http://schemas.microsoft.com/office/drawing/2014/main" id="{0B42E382-5BAE-E602-F45B-052CA02E5282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53;p59">
              <a:extLst>
                <a:ext uri="{FF2B5EF4-FFF2-40B4-BE49-F238E27FC236}">
                  <a16:creationId xmlns:a16="http://schemas.microsoft.com/office/drawing/2014/main" id="{F0E014D3-4890-EF7B-6C22-8DC135955F19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54;p59">
              <a:extLst>
                <a:ext uri="{FF2B5EF4-FFF2-40B4-BE49-F238E27FC236}">
                  <a16:creationId xmlns:a16="http://schemas.microsoft.com/office/drawing/2014/main" id="{69862530-97D9-7BB9-84B5-27E50003574B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55;p59">
              <a:extLst>
                <a:ext uri="{FF2B5EF4-FFF2-40B4-BE49-F238E27FC236}">
                  <a16:creationId xmlns:a16="http://schemas.microsoft.com/office/drawing/2014/main" id="{D9C77DB1-35D3-FAEB-B070-68F00DD2965C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56;p59">
              <a:extLst>
                <a:ext uri="{FF2B5EF4-FFF2-40B4-BE49-F238E27FC236}">
                  <a16:creationId xmlns:a16="http://schemas.microsoft.com/office/drawing/2014/main" id="{4E402184-92A5-1268-C7A0-B43C57A11CA7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57;p59">
              <a:extLst>
                <a:ext uri="{FF2B5EF4-FFF2-40B4-BE49-F238E27FC236}">
                  <a16:creationId xmlns:a16="http://schemas.microsoft.com/office/drawing/2014/main" id="{E1B23B7E-3A1A-A30C-ECD2-9FFCDF6A4177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58;p59">
              <a:extLst>
                <a:ext uri="{FF2B5EF4-FFF2-40B4-BE49-F238E27FC236}">
                  <a16:creationId xmlns:a16="http://schemas.microsoft.com/office/drawing/2014/main" id="{6CCDA605-404B-64D8-F9BE-06C1A594DB07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59;p59">
              <a:extLst>
                <a:ext uri="{FF2B5EF4-FFF2-40B4-BE49-F238E27FC236}">
                  <a16:creationId xmlns:a16="http://schemas.microsoft.com/office/drawing/2014/main" id="{ADD1239B-15A7-9B89-5625-5CB6ED09DBFA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639;p41">
            <a:extLst>
              <a:ext uri="{FF2B5EF4-FFF2-40B4-BE49-F238E27FC236}">
                <a16:creationId xmlns:a16="http://schemas.microsoft.com/office/drawing/2014/main" id="{C4B52564-7BDB-9828-1B8D-F13273014A01}"/>
              </a:ext>
            </a:extLst>
          </p:cNvPr>
          <p:cNvSpPr txBox="1">
            <a:spLocks/>
          </p:cNvSpPr>
          <p:nvPr/>
        </p:nvSpPr>
        <p:spPr>
          <a:xfrm>
            <a:off x="5156854" y="3870744"/>
            <a:ext cx="347279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Aggregation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Modules…</a:t>
            </a:r>
            <a:endParaRPr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2286775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client-side module that handles </a:t>
            </a:r>
            <a:r>
              <a:rPr lang="en-US" b="1" dirty="0"/>
              <a:t>data preprocessing. </a:t>
            </a:r>
            <a:r>
              <a:rPr lang="en-US" dirty="0"/>
              <a:t>It also provides demonstration of SOTA Attacks.</a:t>
            </a:r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962763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</a:t>
            </a:r>
            <a:endParaRPr dirty="0"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817856" y="1474640"/>
            <a:ext cx="284360" cy="341145"/>
            <a:chOff x="3198385" y="713303"/>
            <a:chExt cx="397262" cy="476593"/>
          </a:xfrm>
        </p:grpSpPr>
        <p:sp>
          <p:nvSpPr>
            <p:cNvPr id="1656" name="Google Shape;1656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" name="Google Shape;2275;p59">
            <a:extLst>
              <a:ext uri="{FF2B5EF4-FFF2-40B4-BE49-F238E27FC236}">
                <a16:creationId xmlns:a16="http://schemas.microsoft.com/office/drawing/2014/main" id="{3F7560A3-92DA-8AEF-6483-F63B0F61664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2766479" y="1692357"/>
            <a:ext cx="1634072" cy="1146383"/>
          </a:xfrm>
          <a:prstGeom prst="bentConnector3">
            <a:avLst>
              <a:gd name="adj1" fmla="val 4417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" name="Google Shape;2229;p59">
            <a:extLst>
              <a:ext uri="{FF2B5EF4-FFF2-40B4-BE49-F238E27FC236}">
                <a16:creationId xmlns:a16="http://schemas.microsoft.com/office/drawing/2014/main" id="{1D4D6F24-44EB-9345-72C7-56E159179296}"/>
              </a:ext>
            </a:extLst>
          </p:cNvPr>
          <p:cNvSpPr/>
          <p:nvPr/>
        </p:nvSpPr>
        <p:spPr>
          <a:xfrm>
            <a:off x="4400551" y="1406008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241;p59">
            <a:extLst>
              <a:ext uri="{FF2B5EF4-FFF2-40B4-BE49-F238E27FC236}">
                <a16:creationId xmlns:a16="http://schemas.microsoft.com/office/drawing/2014/main" id="{49A4532F-5DEF-8BA9-953E-09A5A89D0C0D}"/>
              </a:ext>
            </a:extLst>
          </p:cNvPr>
          <p:cNvGrpSpPr/>
          <p:nvPr/>
        </p:nvGrpSpPr>
        <p:grpSpPr>
          <a:xfrm>
            <a:off x="4590121" y="1556401"/>
            <a:ext cx="350772" cy="271913"/>
            <a:chOff x="5547407" y="2234234"/>
            <a:chExt cx="490042" cy="379873"/>
          </a:xfrm>
        </p:grpSpPr>
        <p:sp>
          <p:nvSpPr>
            <p:cNvPr id="16" name="Google Shape;2242;p59">
              <a:extLst>
                <a:ext uri="{FF2B5EF4-FFF2-40B4-BE49-F238E27FC236}">
                  <a16:creationId xmlns:a16="http://schemas.microsoft.com/office/drawing/2014/main" id="{32EED748-7209-880C-C0FA-A8E9E10456A9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43;p59">
              <a:extLst>
                <a:ext uri="{FF2B5EF4-FFF2-40B4-BE49-F238E27FC236}">
                  <a16:creationId xmlns:a16="http://schemas.microsoft.com/office/drawing/2014/main" id="{A0AAA562-39E2-8F6D-8E1D-FE08D071A0D4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4;p59">
              <a:extLst>
                <a:ext uri="{FF2B5EF4-FFF2-40B4-BE49-F238E27FC236}">
                  <a16:creationId xmlns:a16="http://schemas.microsoft.com/office/drawing/2014/main" id="{9268B0A8-7305-3DB1-EF19-F5C30209AD27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5;p59">
              <a:extLst>
                <a:ext uri="{FF2B5EF4-FFF2-40B4-BE49-F238E27FC236}">
                  <a16:creationId xmlns:a16="http://schemas.microsoft.com/office/drawing/2014/main" id="{EDFC290E-D46E-4D2B-1A0A-5EB94A5A9877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46;p59">
              <a:extLst>
                <a:ext uri="{FF2B5EF4-FFF2-40B4-BE49-F238E27FC236}">
                  <a16:creationId xmlns:a16="http://schemas.microsoft.com/office/drawing/2014/main" id="{73F52C3F-9E62-DDB1-6110-B80C7A175FC7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7;p59">
              <a:extLst>
                <a:ext uri="{FF2B5EF4-FFF2-40B4-BE49-F238E27FC236}">
                  <a16:creationId xmlns:a16="http://schemas.microsoft.com/office/drawing/2014/main" id="{07369E7C-CD3A-D9D0-8173-3E573BA2746D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48;p59">
              <a:extLst>
                <a:ext uri="{FF2B5EF4-FFF2-40B4-BE49-F238E27FC236}">
                  <a16:creationId xmlns:a16="http://schemas.microsoft.com/office/drawing/2014/main" id="{55673091-AB99-9FF4-7DC9-572A7A8D1128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9;p59">
              <a:extLst>
                <a:ext uri="{FF2B5EF4-FFF2-40B4-BE49-F238E27FC236}">
                  <a16:creationId xmlns:a16="http://schemas.microsoft.com/office/drawing/2014/main" id="{28035D5C-7F48-F521-AE52-B9CCD12B22AA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0;p59">
              <a:extLst>
                <a:ext uri="{FF2B5EF4-FFF2-40B4-BE49-F238E27FC236}">
                  <a16:creationId xmlns:a16="http://schemas.microsoft.com/office/drawing/2014/main" id="{415321EE-0BD3-4144-F2DB-7733C4256C96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1;p59">
              <a:extLst>
                <a:ext uri="{FF2B5EF4-FFF2-40B4-BE49-F238E27FC236}">
                  <a16:creationId xmlns:a16="http://schemas.microsoft.com/office/drawing/2014/main" id="{769656DD-D588-7C41-C2EA-A1D8EEFD3874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52;p59">
              <a:extLst>
                <a:ext uri="{FF2B5EF4-FFF2-40B4-BE49-F238E27FC236}">
                  <a16:creationId xmlns:a16="http://schemas.microsoft.com/office/drawing/2014/main" id="{0C934402-5DC1-7B59-0579-D7BE3D78F265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53;p59">
              <a:extLst>
                <a:ext uri="{FF2B5EF4-FFF2-40B4-BE49-F238E27FC236}">
                  <a16:creationId xmlns:a16="http://schemas.microsoft.com/office/drawing/2014/main" id="{651CC291-EA15-D398-3A6B-972E98AEBC83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54;p59">
              <a:extLst>
                <a:ext uri="{FF2B5EF4-FFF2-40B4-BE49-F238E27FC236}">
                  <a16:creationId xmlns:a16="http://schemas.microsoft.com/office/drawing/2014/main" id="{01997438-628E-CA86-5EB3-A61363D90BB6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55;p59">
              <a:extLst>
                <a:ext uri="{FF2B5EF4-FFF2-40B4-BE49-F238E27FC236}">
                  <a16:creationId xmlns:a16="http://schemas.microsoft.com/office/drawing/2014/main" id="{187A7A92-5934-CFF2-C16A-5C688D596E1E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56;p59">
              <a:extLst>
                <a:ext uri="{FF2B5EF4-FFF2-40B4-BE49-F238E27FC236}">
                  <a16:creationId xmlns:a16="http://schemas.microsoft.com/office/drawing/2014/main" id="{14DCA751-5593-CF56-2DBA-71416D5AE952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57;p59">
              <a:extLst>
                <a:ext uri="{FF2B5EF4-FFF2-40B4-BE49-F238E27FC236}">
                  <a16:creationId xmlns:a16="http://schemas.microsoft.com/office/drawing/2014/main" id="{6BBD4A6B-9F7B-1FCF-60C5-DD58890C582B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58;p59">
              <a:extLst>
                <a:ext uri="{FF2B5EF4-FFF2-40B4-BE49-F238E27FC236}">
                  <a16:creationId xmlns:a16="http://schemas.microsoft.com/office/drawing/2014/main" id="{3B55A66E-8112-EF9E-A6A8-8707EDEA6DE9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59;p59">
              <a:extLst>
                <a:ext uri="{FF2B5EF4-FFF2-40B4-BE49-F238E27FC236}">
                  <a16:creationId xmlns:a16="http://schemas.microsoft.com/office/drawing/2014/main" id="{F527CF7D-68AE-14B9-8B6C-68BC6E103787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229;p59">
            <a:extLst>
              <a:ext uri="{FF2B5EF4-FFF2-40B4-BE49-F238E27FC236}">
                <a16:creationId xmlns:a16="http://schemas.microsoft.com/office/drawing/2014/main" id="{B43F94D1-0246-FA10-A2C5-45B9E1880978}"/>
              </a:ext>
            </a:extLst>
          </p:cNvPr>
          <p:cNvSpPr/>
          <p:nvPr/>
        </p:nvSpPr>
        <p:spPr>
          <a:xfrm>
            <a:off x="4408950" y="2552586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2241;p59">
            <a:extLst>
              <a:ext uri="{FF2B5EF4-FFF2-40B4-BE49-F238E27FC236}">
                <a16:creationId xmlns:a16="http://schemas.microsoft.com/office/drawing/2014/main" id="{5CD701A7-D15D-6B56-C11B-58B2F54D79C6}"/>
              </a:ext>
            </a:extLst>
          </p:cNvPr>
          <p:cNvGrpSpPr/>
          <p:nvPr/>
        </p:nvGrpSpPr>
        <p:grpSpPr>
          <a:xfrm>
            <a:off x="4598520" y="2702979"/>
            <a:ext cx="350772" cy="271913"/>
            <a:chOff x="5547407" y="2234234"/>
            <a:chExt cx="490042" cy="379873"/>
          </a:xfrm>
        </p:grpSpPr>
        <p:sp>
          <p:nvSpPr>
            <p:cNvPr id="36" name="Google Shape;2242;p59">
              <a:extLst>
                <a:ext uri="{FF2B5EF4-FFF2-40B4-BE49-F238E27FC236}">
                  <a16:creationId xmlns:a16="http://schemas.microsoft.com/office/drawing/2014/main" id="{26BBE77C-9F2D-6708-998D-EA54076E33A4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43;p59">
              <a:extLst>
                <a:ext uri="{FF2B5EF4-FFF2-40B4-BE49-F238E27FC236}">
                  <a16:creationId xmlns:a16="http://schemas.microsoft.com/office/drawing/2014/main" id="{D54DFB97-E7E2-1590-D1A2-606236E52FE0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44;p59">
              <a:extLst>
                <a:ext uri="{FF2B5EF4-FFF2-40B4-BE49-F238E27FC236}">
                  <a16:creationId xmlns:a16="http://schemas.microsoft.com/office/drawing/2014/main" id="{270C94F5-EA85-6D75-372A-171E3424B400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5;p59">
              <a:extLst>
                <a:ext uri="{FF2B5EF4-FFF2-40B4-BE49-F238E27FC236}">
                  <a16:creationId xmlns:a16="http://schemas.microsoft.com/office/drawing/2014/main" id="{FCD4984B-4E6C-BA88-5CFF-6DD51519C8A6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46;p59">
              <a:extLst>
                <a:ext uri="{FF2B5EF4-FFF2-40B4-BE49-F238E27FC236}">
                  <a16:creationId xmlns:a16="http://schemas.microsoft.com/office/drawing/2014/main" id="{1D17DAA5-414C-FB87-9670-828AF19692FF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47;p59">
              <a:extLst>
                <a:ext uri="{FF2B5EF4-FFF2-40B4-BE49-F238E27FC236}">
                  <a16:creationId xmlns:a16="http://schemas.microsoft.com/office/drawing/2014/main" id="{0408F43A-A580-4C88-F51A-D7BBDCC0F629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8;p59">
              <a:extLst>
                <a:ext uri="{FF2B5EF4-FFF2-40B4-BE49-F238E27FC236}">
                  <a16:creationId xmlns:a16="http://schemas.microsoft.com/office/drawing/2014/main" id="{3E0D36E4-EA9F-B71B-DD0D-CC3B6ED9F40A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9;p59">
              <a:extLst>
                <a:ext uri="{FF2B5EF4-FFF2-40B4-BE49-F238E27FC236}">
                  <a16:creationId xmlns:a16="http://schemas.microsoft.com/office/drawing/2014/main" id="{308D7407-1E10-169F-4108-B6E2986B7E00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50;p59">
              <a:extLst>
                <a:ext uri="{FF2B5EF4-FFF2-40B4-BE49-F238E27FC236}">
                  <a16:creationId xmlns:a16="http://schemas.microsoft.com/office/drawing/2014/main" id="{156E5971-F736-EF12-0F5C-FF38EAA75F44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51;p59">
              <a:extLst>
                <a:ext uri="{FF2B5EF4-FFF2-40B4-BE49-F238E27FC236}">
                  <a16:creationId xmlns:a16="http://schemas.microsoft.com/office/drawing/2014/main" id="{A10000E8-54D8-72B4-DA17-29FE51726024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52;p59">
              <a:extLst>
                <a:ext uri="{FF2B5EF4-FFF2-40B4-BE49-F238E27FC236}">
                  <a16:creationId xmlns:a16="http://schemas.microsoft.com/office/drawing/2014/main" id="{5910DC52-1F38-8ECE-F167-57DB519F6DAB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53;p59">
              <a:extLst>
                <a:ext uri="{FF2B5EF4-FFF2-40B4-BE49-F238E27FC236}">
                  <a16:creationId xmlns:a16="http://schemas.microsoft.com/office/drawing/2014/main" id="{6BB831FD-B392-0641-34F2-38BF3A17E58B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54;p59">
              <a:extLst>
                <a:ext uri="{FF2B5EF4-FFF2-40B4-BE49-F238E27FC236}">
                  <a16:creationId xmlns:a16="http://schemas.microsoft.com/office/drawing/2014/main" id="{C08281B0-2372-1660-C725-7800CE05010A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55;p59">
              <a:extLst>
                <a:ext uri="{FF2B5EF4-FFF2-40B4-BE49-F238E27FC236}">
                  <a16:creationId xmlns:a16="http://schemas.microsoft.com/office/drawing/2014/main" id="{CDB0C007-7FA3-7168-6969-F8EF7FEF90F0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56;p59">
              <a:extLst>
                <a:ext uri="{FF2B5EF4-FFF2-40B4-BE49-F238E27FC236}">
                  <a16:creationId xmlns:a16="http://schemas.microsoft.com/office/drawing/2014/main" id="{6F7EC093-14D5-9C20-B305-52BAA752F55B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57;p59">
              <a:extLst>
                <a:ext uri="{FF2B5EF4-FFF2-40B4-BE49-F238E27FC236}">
                  <a16:creationId xmlns:a16="http://schemas.microsoft.com/office/drawing/2014/main" id="{64FE7B99-7D53-87BF-EB5C-DE66E2446CA6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58;p59">
              <a:extLst>
                <a:ext uri="{FF2B5EF4-FFF2-40B4-BE49-F238E27FC236}">
                  <a16:creationId xmlns:a16="http://schemas.microsoft.com/office/drawing/2014/main" id="{9FA900E2-45A8-B9F6-3BFD-E1F265B73A90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9;p59">
              <a:extLst>
                <a:ext uri="{FF2B5EF4-FFF2-40B4-BE49-F238E27FC236}">
                  <a16:creationId xmlns:a16="http://schemas.microsoft.com/office/drawing/2014/main" id="{0C2F59E7-E571-DFF1-E387-9B42E89F1B88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" name="Google Shape;2275;p59">
            <a:extLst>
              <a:ext uri="{FF2B5EF4-FFF2-40B4-BE49-F238E27FC236}">
                <a16:creationId xmlns:a16="http://schemas.microsoft.com/office/drawing/2014/main" id="{EED47257-2143-F7D7-B867-13D20C4CDD3B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2757176" y="2838742"/>
            <a:ext cx="1651774" cy="19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5" name="Google Shape;1639;p41">
            <a:extLst>
              <a:ext uri="{FF2B5EF4-FFF2-40B4-BE49-F238E27FC236}">
                <a16:creationId xmlns:a16="http://schemas.microsoft.com/office/drawing/2014/main" id="{97840A9A-BF36-59E0-5738-3744A8E7568F}"/>
              </a:ext>
            </a:extLst>
          </p:cNvPr>
          <p:cNvSpPr txBox="1">
            <a:spLocks/>
          </p:cNvSpPr>
          <p:nvPr/>
        </p:nvSpPr>
        <p:spPr>
          <a:xfrm>
            <a:off x="5138850" y="1534746"/>
            <a:ext cx="3187294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Attack Visualizations</a:t>
            </a:r>
          </a:p>
        </p:txBody>
      </p:sp>
      <p:sp>
        <p:nvSpPr>
          <p:cNvPr id="56" name="Google Shape;1639;p41">
            <a:extLst>
              <a:ext uri="{FF2B5EF4-FFF2-40B4-BE49-F238E27FC236}">
                <a16:creationId xmlns:a16="http://schemas.microsoft.com/office/drawing/2014/main" id="{BC3D1E31-BBE5-AA61-373F-29A9A801B0A2}"/>
              </a:ext>
            </a:extLst>
          </p:cNvPr>
          <p:cNvSpPr txBox="1">
            <a:spLocks/>
          </p:cNvSpPr>
          <p:nvPr/>
        </p:nvSpPr>
        <p:spPr>
          <a:xfrm>
            <a:off x="5138850" y="2691113"/>
            <a:ext cx="308122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Data Handling + Logs</a:t>
            </a:r>
          </a:p>
        </p:txBody>
      </p:sp>
      <p:cxnSp>
        <p:nvCxnSpPr>
          <p:cNvPr id="57" name="Google Shape;2275;p59">
            <a:extLst>
              <a:ext uri="{FF2B5EF4-FFF2-40B4-BE49-F238E27FC236}">
                <a16:creationId xmlns:a16="http://schemas.microsoft.com/office/drawing/2014/main" id="{21797793-AD04-A59F-BBFC-11A86BEBB508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>
            <a:off x="2766480" y="2838741"/>
            <a:ext cx="1642471" cy="1167960"/>
          </a:xfrm>
          <a:prstGeom prst="bentConnector3">
            <a:avLst>
              <a:gd name="adj1" fmla="val 443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" name="Google Shape;2229;p59">
            <a:extLst>
              <a:ext uri="{FF2B5EF4-FFF2-40B4-BE49-F238E27FC236}">
                <a16:creationId xmlns:a16="http://schemas.microsoft.com/office/drawing/2014/main" id="{CDC18541-744D-7674-C732-C70F2479360B}"/>
              </a:ext>
            </a:extLst>
          </p:cNvPr>
          <p:cNvSpPr/>
          <p:nvPr/>
        </p:nvSpPr>
        <p:spPr>
          <a:xfrm>
            <a:off x="4408950" y="3720351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2241;p59">
            <a:extLst>
              <a:ext uri="{FF2B5EF4-FFF2-40B4-BE49-F238E27FC236}">
                <a16:creationId xmlns:a16="http://schemas.microsoft.com/office/drawing/2014/main" id="{00F2561B-386D-365B-500D-D53A7AEB5F24}"/>
              </a:ext>
            </a:extLst>
          </p:cNvPr>
          <p:cNvGrpSpPr/>
          <p:nvPr/>
        </p:nvGrpSpPr>
        <p:grpSpPr>
          <a:xfrm>
            <a:off x="4598520" y="3870744"/>
            <a:ext cx="350772" cy="271913"/>
            <a:chOff x="5547407" y="2234234"/>
            <a:chExt cx="490042" cy="379873"/>
          </a:xfrm>
        </p:grpSpPr>
        <p:sp>
          <p:nvSpPr>
            <p:cNvPr id="60" name="Google Shape;2242;p59">
              <a:extLst>
                <a:ext uri="{FF2B5EF4-FFF2-40B4-BE49-F238E27FC236}">
                  <a16:creationId xmlns:a16="http://schemas.microsoft.com/office/drawing/2014/main" id="{DF753E18-DB51-CFCD-6A60-0FD0E4A11940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43;p59">
              <a:extLst>
                <a:ext uri="{FF2B5EF4-FFF2-40B4-BE49-F238E27FC236}">
                  <a16:creationId xmlns:a16="http://schemas.microsoft.com/office/drawing/2014/main" id="{A63D42E8-85EE-E5D7-C4D8-E5B6CD17718F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44;p59">
              <a:extLst>
                <a:ext uri="{FF2B5EF4-FFF2-40B4-BE49-F238E27FC236}">
                  <a16:creationId xmlns:a16="http://schemas.microsoft.com/office/drawing/2014/main" id="{300C4CD3-BC2D-6F0F-936F-FD0C901E2F8C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45;p59">
              <a:extLst>
                <a:ext uri="{FF2B5EF4-FFF2-40B4-BE49-F238E27FC236}">
                  <a16:creationId xmlns:a16="http://schemas.microsoft.com/office/drawing/2014/main" id="{62100B36-3944-FFAA-5969-6EB4F9370C26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46;p59">
              <a:extLst>
                <a:ext uri="{FF2B5EF4-FFF2-40B4-BE49-F238E27FC236}">
                  <a16:creationId xmlns:a16="http://schemas.microsoft.com/office/drawing/2014/main" id="{49AE7AD1-0763-6527-F9D1-45C760C453B7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47;p59">
              <a:extLst>
                <a:ext uri="{FF2B5EF4-FFF2-40B4-BE49-F238E27FC236}">
                  <a16:creationId xmlns:a16="http://schemas.microsoft.com/office/drawing/2014/main" id="{639307EA-C72F-822B-05E4-703E7F59E469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48;p59">
              <a:extLst>
                <a:ext uri="{FF2B5EF4-FFF2-40B4-BE49-F238E27FC236}">
                  <a16:creationId xmlns:a16="http://schemas.microsoft.com/office/drawing/2014/main" id="{2F7FF54A-8905-3BA8-9C85-D8128E328666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49;p59">
              <a:extLst>
                <a:ext uri="{FF2B5EF4-FFF2-40B4-BE49-F238E27FC236}">
                  <a16:creationId xmlns:a16="http://schemas.microsoft.com/office/drawing/2014/main" id="{DA3B4D52-734B-9AC4-6A3E-F616EC77E7BB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50;p59">
              <a:extLst>
                <a:ext uri="{FF2B5EF4-FFF2-40B4-BE49-F238E27FC236}">
                  <a16:creationId xmlns:a16="http://schemas.microsoft.com/office/drawing/2014/main" id="{F2537D6A-6391-7454-8896-729C0F227E57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51;p59">
              <a:extLst>
                <a:ext uri="{FF2B5EF4-FFF2-40B4-BE49-F238E27FC236}">
                  <a16:creationId xmlns:a16="http://schemas.microsoft.com/office/drawing/2014/main" id="{7EB47BAE-2415-50BE-8556-87E12D3F83B2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52;p59">
              <a:extLst>
                <a:ext uri="{FF2B5EF4-FFF2-40B4-BE49-F238E27FC236}">
                  <a16:creationId xmlns:a16="http://schemas.microsoft.com/office/drawing/2014/main" id="{5BF16862-FCFA-0B5A-82E7-42ED702109C8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53;p59">
              <a:extLst>
                <a:ext uri="{FF2B5EF4-FFF2-40B4-BE49-F238E27FC236}">
                  <a16:creationId xmlns:a16="http://schemas.microsoft.com/office/drawing/2014/main" id="{2FF09FAD-8A0B-784F-2618-46F0045DC662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54;p59">
              <a:extLst>
                <a:ext uri="{FF2B5EF4-FFF2-40B4-BE49-F238E27FC236}">
                  <a16:creationId xmlns:a16="http://schemas.microsoft.com/office/drawing/2014/main" id="{8AB77A2A-548A-0CBA-A834-4CF127A0D91D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55;p59">
              <a:extLst>
                <a:ext uri="{FF2B5EF4-FFF2-40B4-BE49-F238E27FC236}">
                  <a16:creationId xmlns:a16="http://schemas.microsoft.com/office/drawing/2014/main" id="{076B69A0-6466-F767-4B27-60E0E1F2318D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56;p59">
              <a:extLst>
                <a:ext uri="{FF2B5EF4-FFF2-40B4-BE49-F238E27FC236}">
                  <a16:creationId xmlns:a16="http://schemas.microsoft.com/office/drawing/2014/main" id="{4A0BA5A8-8415-1F2C-86AF-F7521FBC5D88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57;p59">
              <a:extLst>
                <a:ext uri="{FF2B5EF4-FFF2-40B4-BE49-F238E27FC236}">
                  <a16:creationId xmlns:a16="http://schemas.microsoft.com/office/drawing/2014/main" id="{FBB775F5-AAA8-F683-DD46-443BFCB78009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58;p59">
              <a:extLst>
                <a:ext uri="{FF2B5EF4-FFF2-40B4-BE49-F238E27FC236}">
                  <a16:creationId xmlns:a16="http://schemas.microsoft.com/office/drawing/2014/main" id="{3AB549B2-66A3-FA37-65A6-F3E79ED81952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59;p59">
              <a:extLst>
                <a:ext uri="{FF2B5EF4-FFF2-40B4-BE49-F238E27FC236}">
                  <a16:creationId xmlns:a16="http://schemas.microsoft.com/office/drawing/2014/main" id="{F1B75204-869C-9082-864E-44A4E2C9989D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1639;p41">
            <a:extLst>
              <a:ext uri="{FF2B5EF4-FFF2-40B4-BE49-F238E27FC236}">
                <a16:creationId xmlns:a16="http://schemas.microsoft.com/office/drawing/2014/main" id="{A9F7B2FA-73CE-2A95-0236-7B9EE2A2B583}"/>
              </a:ext>
            </a:extLst>
          </p:cNvPr>
          <p:cNvSpPr txBox="1">
            <a:spLocks/>
          </p:cNvSpPr>
          <p:nvPr/>
        </p:nvSpPr>
        <p:spPr>
          <a:xfrm>
            <a:off x="5156854" y="3870744"/>
            <a:ext cx="347279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Encrypted Updates</a:t>
            </a:r>
          </a:p>
        </p:txBody>
      </p:sp>
    </p:spTree>
    <p:extLst>
      <p:ext uri="{BB962C8B-B14F-4D97-AF65-F5344CB8AC3E}">
        <p14:creationId xmlns:p14="http://schemas.microsoft.com/office/powerpoint/2010/main" val="286306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Modules…</a:t>
            </a:r>
            <a:endParaRPr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2383517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Provides preprocessing of </a:t>
            </a:r>
            <a:r>
              <a:rPr lang="en" b="1" dirty="0"/>
              <a:t>data (image based).</a:t>
            </a:r>
            <a:endParaRPr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2059505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817856" y="1571382"/>
            <a:ext cx="284360" cy="341145"/>
            <a:chOff x="3198385" y="713303"/>
            <a:chExt cx="397262" cy="476593"/>
          </a:xfrm>
        </p:grpSpPr>
        <p:sp>
          <p:nvSpPr>
            <p:cNvPr id="1656" name="Google Shape;1656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" name="Google Shape;2275;p59">
            <a:extLst>
              <a:ext uri="{FF2B5EF4-FFF2-40B4-BE49-F238E27FC236}">
                <a16:creationId xmlns:a16="http://schemas.microsoft.com/office/drawing/2014/main" id="{6FB12B3C-C311-82C5-19B8-E2E55179B8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92217" y="1692357"/>
            <a:ext cx="1418150" cy="1146577"/>
          </a:xfrm>
          <a:prstGeom prst="bentConnector3">
            <a:avLst>
              <a:gd name="adj1" fmla="val 5386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" name="Google Shape;2229;p59">
            <a:extLst>
              <a:ext uri="{FF2B5EF4-FFF2-40B4-BE49-F238E27FC236}">
                <a16:creationId xmlns:a16="http://schemas.microsoft.com/office/drawing/2014/main" id="{DB92A2BD-6D33-DF34-437D-4E24653680FA}"/>
              </a:ext>
            </a:extLst>
          </p:cNvPr>
          <p:cNvSpPr/>
          <p:nvPr/>
        </p:nvSpPr>
        <p:spPr>
          <a:xfrm>
            <a:off x="4400551" y="1406008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241;p59">
            <a:extLst>
              <a:ext uri="{FF2B5EF4-FFF2-40B4-BE49-F238E27FC236}">
                <a16:creationId xmlns:a16="http://schemas.microsoft.com/office/drawing/2014/main" id="{54198CE8-C666-FE52-8ED1-98B032097B3E}"/>
              </a:ext>
            </a:extLst>
          </p:cNvPr>
          <p:cNvGrpSpPr/>
          <p:nvPr/>
        </p:nvGrpSpPr>
        <p:grpSpPr>
          <a:xfrm>
            <a:off x="4590121" y="1556401"/>
            <a:ext cx="350772" cy="271913"/>
            <a:chOff x="5547407" y="2234234"/>
            <a:chExt cx="490042" cy="379873"/>
          </a:xfrm>
        </p:grpSpPr>
        <p:sp>
          <p:nvSpPr>
            <p:cNvPr id="16" name="Google Shape;2242;p59">
              <a:extLst>
                <a:ext uri="{FF2B5EF4-FFF2-40B4-BE49-F238E27FC236}">
                  <a16:creationId xmlns:a16="http://schemas.microsoft.com/office/drawing/2014/main" id="{241DBBA9-3C43-C7E4-FFF8-8E329582A9CB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43;p59">
              <a:extLst>
                <a:ext uri="{FF2B5EF4-FFF2-40B4-BE49-F238E27FC236}">
                  <a16:creationId xmlns:a16="http://schemas.microsoft.com/office/drawing/2014/main" id="{F0327002-CD3D-5939-9F78-F44337F7390B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4;p59">
              <a:extLst>
                <a:ext uri="{FF2B5EF4-FFF2-40B4-BE49-F238E27FC236}">
                  <a16:creationId xmlns:a16="http://schemas.microsoft.com/office/drawing/2014/main" id="{C2E16E04-B1F8-81E1-799C-A564C2D8BB94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5;p59">
              <a:extLst>
                <a:ext uri="{FF2B5EF4-FFF2-40B4-BE49-F238E27FC236}">
                  <a16:creationId xmlns:a16="http://schemas.microsoft.com/office/drawing/2014/main" id="{8A43DAD5-97E1-800E-C43D-B42FF7143AE4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46;p59">
              <a:extLst>
                <a:ext uri="{FF2B5EF4-FFF2-40B4-BE49-F238E27FC236}">
                  <a16:creationId xmlns:a16="http://schemas.microsoft.com/office/drawing/2014/main" id="{707A2389-BE3C-5CF4-4055-8BA6C216095D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7;p59">
              <a:extLst>
                <a:ext uri="{FF2B5EF4-FFF2-40B4-BE49-F238E27FC236}">
                  <a16:creationId xmlns:a16="http://schemas.microsoft.com/office/drawing/2014/main" id="{7AA689AD-2CC9-5C01-ED02-A0BC10027681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48;p59">
              <a:extLst>
                <a:ext uri="{FF2B5EF4-FFF2-40B4-BE49-F238E27FC236}">
                  <a16:creationId xmlns:a16="http://schemas.microsoft.com/office/drawing/2014/main" id="{89C2E2B8-AE69-D855-4B55-4655720EBE59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9;p59">
              <a:extLst>
                <a:ext uri="{FF2B5EF4-FFF2-40B4-BE49-F238E27FC236}">
                  <a16:creationId xmlns:a16="http://schemas.microsoft.com/office/drawing/2014/main" id="{8525ACED-13C2-C1A1-C22F-5D6AF06D9A64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0;p59">
              <a:extLst>
                <a:ext uri="{FF2B5EF4-FFF2-40B4-BE49-F238E27FC236}">
                  <a16:creationId xmlns:a16="http://schemas.microsoft.com/office/drawing/2014/main" id="{A4D55354-92D7-4944-9229-51D9EAE82202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1;p59">
              <a:extLst>
                <a:ext uri="{FF2B5EF4-FFF2-40B4-BE49-F238E27FC236}">
                  <a16:creationId xmlns:a16="http://schemas.microsoft.com/office/drawing/2014/main" id="{C955027D-EFC2-AA79-32BD-D8CAF72A2247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52;p59">
              <a:extLst>
                <a:ext uri="{FF2B5EF4-FFF2-40B4-BE49-F238E27FC236}">
                  <a16:creationId xmlns:a16="http://schemas.microsoft.com/office/drawing/2014/main" id="{031FF442-CE54-1152-7941-F86BFE880949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53;p59">
              <a:extLst>
                <a:ext uri="{FF2B5EF4-FFF2-40B4-BE49-F238E27FC236}">
                  <a16:creationId xmlns:a16="http://schemas.microsoft.com/office/drawing/2014/main" id="{8D3C86CE-61F2-AEAE-5082-E0B48429DC6F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54;p59">
              <a:extLst>
                <a:ext uri="{FF2B5EF4-FFF2-40B4-BE49-F238E27FC236}">
                  <a16:creationId xmlns:a16="http://schemas.microsoft.com/office/drawing/2014/main" id="{4E776A14-B15B-2422-D5DF-74010F8A8195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55;p59">
              <a:extLst>
                <a:ext uri="{FF2B5EF4-FFF2-40B4-BE49-F238E27FC236}">
                  <a16:creationId xmlns:a16="http://schemas.microsoft.com/office/drawing/2014/main" id="{C694958F-FAA6-3C94-E67A-06A72259E5B0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56;p59">
              <a:extLst>
                <a:ext uri="{FF2B5EF4-FFF2-40B4-BE49-F238E27FC236}">
                  <a16:creationId xmlns:a16="http://schemas.microsoft.com/office/drawing/2014/main" id="{B121550B-F27A-BFC1-AEBD-2E0941B7306E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57;p59">
              <a:extLst>
                <a:ext uri="{FF2B5EF4-FFF2-40B4-BE49-F238E27FC236}">
                  <a16:creationId xmlns:a16="http://schemas.microsoft.com/office/drawing/2014/main" id="{4975A60F-8E4A-3E7B-0290-BC4231AA0798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58;p59">
              <a:extLst>
                <a:ext uri="{FF2B5EF4-FFF2-40B4-BE49-F238E27FC236}">
                  <a16:creationId xmlns:a16="http://schemas.microsoft.com/office/drawing/2014/main" id="{CE9185BD-D6CE-D542-15AA-989AC931F6F3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59;p59">
              <a:extLst>
                <a:ext uri="{FF2B5EF4-FFF2-40B4-BE49-F238E27FC236}">
                  <a16:creationId xmlns:a16="http://schemas.microsoft.com/office/drawing/2014/main" id="{F4755FB8-557B-9C5A-8F1F-E315171EE062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229;p59">
            <a:extLst>
              <a:ext uri="{FF2B5EF4-FFF2-40B4-BE49-F238E27FC236}">
                <a16:creationId xmlns:a16="http://schemas.microsoft.com/office/drawing/2014/main" id="{C1AC0D44-B176-19AB-F2D9-09BA7E38AA76}"/>
              </a:ext>
            </a:extLst>
          </p:cNvPr>
          <p:cNvSpPr/>
          <p:nvPr/>
        </p:nvSpPr>
        <p:spPr>
          <a:xfrm>
            <a:off x="4408950" y="2552586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2241;p59">
            <a:extLst>
              <a:ext uri="{FF2B5EF4-FFF2-40B4-BE49-F238E27FC236}">
                <a16:creationId xmlns:a16="http://schemas.microsoft.com/office/drawing/2014/main" id="{BC8F2E77-BDB9-E0CE-4B0E-0611A6EF0E01}"/>
              </a:ext>
            </a:extLst>
          </p:cNvPr>
          <p:cNvGrpSpPr/>
          <p:nvPr/>
        </p:nvGrpSpPr>
        <p:grpSpPr>
          <a:xfrm>
            <a:off x="4598520" y="2702979"/>
            <a:ext cx="350772" cy="271913"/>
            <a:chOff x="5547407" y="2234234"/>
            <a:chExt cx="490042" cy="379873"/>
          </a:xfrm>
        </p:grpSpPr>
        <p:sp>
          <p:nvSpPr>
            <p:cNvPr id="36" name="Google Shape;2242;p59">
              <a:extLst>
                <a:ext uri="{FF2B5EF4-FFF2-40B4-BE49-F238E27FC236}">
                  <a16:creationId xmlns:a16="http://schemas.microsoft.com/office/drawing/2014/main" id="{37041F69-E091-2532-3EAD-99EE4909CEC5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43;p59">
              <a:extLst>
                <a:ext uri="{FF2B5EF4-FFF2-40B4-BE49-F238E27FC236}">
                  <a16:creationId xmlns:a16="http://schemas.microsoft.com/office/drawing/2014/main" id="{5B8B1036-AC7D-0CA2-93BA-1766B898271E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44;p59">
              <a:extLst>
                <a:ext uri="{FF2B5EF4-FFF2-40B4-BE49-F238E27FC236}">
                  <a16:creationId xmlns:a16="http://schemas.microsoft.com/office/drawing/2014/main" id="{235DD61A-E2E1-1934-B49D-59489540F6B6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5;p59">
              <a:extLst>
                <a:ext uri="{FF2B5EF4-FFF2-40B4-BE49-F238E27FC236}">
                  <a16:creationId xmlns:a16="http://schemas.microsoft.com/office/drawing/2014/main" id="{3EBA30A9-B469-2B1E-B27E-40B858D25CEB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46;p59">
              <a:extLst>
                <a:ext uri="{FF2B5EF4-FFF2-40B4-BE49-F238E27FC236}">
                  <a16:creationId xmlns:a16="http://schemas.microsoft.com/office/drawing/2014/main" id="{47F6130E-C233-307E-FEC8-EE7063D629F7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47;p59">
              <a:extLst>
                <a:ext uri="{FF2B5EF4-FFF2-40B4-BE49-F238E27FC236}">
                  <a16:creationId xmlns:a16="http://schemas.microsoft.com/office/drawing/2014/main" id="{0AD4A65A-61B1-2BCD-E37C-95817CA1D688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8;p59">
              <a:extLst>
                <a:ext uri="{FF2B5EF4-FFF2-40B4-BE49-F238E27FC236}">
                  <a16:creationId xmlns:a16="http://schemas.microsoft.com/office/drawing/2014/main" id="{CE87C119-629E-E63C-C117-7742798F521C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9;p59">
              <a:extLst>
                <a:ext uri="{FF2B5EF4-FFF2-40B4-BE49-F238E27FC236}">
                  <a16:creationId xmlns:a16="http://schemas.microsoft.com/office/drawing/2014/main" id="{3FC35E34-9D7B-CFD6-5294-8E2DE2E3EED5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50;p59">
              <a:extLst>
                <a:ext uri="{FF2B5EF4-FFF2-40B4-BE49-F238E27FC236}">
                  <a16:creationId xmlns:a16="http://schemas.microsoft.com/office/drawing/2014/main" id="{F3BB5D79-1AF1-12DB-7297-BB9F8ADA0E4C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51;p59">
              <a:extLst>
                <a:ext uri="{FF2B5EF4-FFF2-40B4-BE49-F238E27FC236}">
                  <a16:creationId xmlns:a16="http://schemas.microsoft.com/office/drawing/2014/main" id="{6213EDCB-05B4-7CF4-5108-84ACD4175011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52;p59">
              <a:extLst>
                <a:ext uri="{FF2B5EF4-FFF2-40B4-BE49-F238E27FC236}">
                  <a16:creationId xmlns:a16="http://schemas.microsoft.com/office/drawing/2014/main" id="{7A123AC6-1F5B-81BB-3366-192953862CF9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53;p59">
              <a:extLst>
                <a:ext uri="{FF2B5EF4-FFF2-40B4-BE49-F238E27FC236}">
                  <a16:creationId xmlns:a16="http://schemas.microsoft.com/office/drawing/2014/main" id="{C2DA9912-AFE7-F0D5-DA97-D1563AB943C4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54;p59">
              <a:extLst>
                <a:ext uri="{FF2B5EF4-FFF2-40B4-BE49-F238E27FC236}">
                  <a16:creationId xmlns:a16="http://schemas.microsoft.com/office/drawing/2014/main" id="{DF619A68-5F19-B9B3-16EB-241BD900FF63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55;p59">
              <a:extLst>
                <a:ext uri="{FF2B5EF4-FFF2-40B4-BE49-F238E27FC236}">
                  <a16:creationId xmlns:a16="http://schemas.microsoft.com/office/drawing/2014/main" id="{E3DE7351-CB22-AB95-E616-42DFF288A5FC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56;p59">
              <a:extLst>
                <a:ext uri="{FF2B5EF4-FFF2-40B4-BE49-F238E27FC236}">
                  <a16:creationId xmlns:a16="http://schemas.microsoft.com/office/drawing/2014/main" id="{F4F7872F-E979-0953-716C-E1AFCCF23FD7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57;p59">
              <a:extLst>
                <a:ext uri="{FF2B5EF4-FFF2-40B4-BE49-F238E27FC236}">
                  <a16:creationId xmlns:a16="http://schemas.microsoft.com/office/drawing/2014/main" id="{473C0DD1-5AF7-0796-B354-FB49DC2FA79D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58;p59">
              <a:extLst>
                <a:ext uri="{FF2B5EF4-FFF2-40B4-BE49-F238E27FC236}">
                  <a16:creationId xmlns:a16="http://schemas.microsoft.com/office/drawing/2014/main" id="{0B0C5670-13BC-DD08-C602-E10618C07ABF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9;p59">
              <a:extLst>
                <a:ext uri="{FF2B5EF4-FFF2-40B4-BE49-F238E27FC236}">
                  <a16:creationId xmlns:a16="http://schemas.microsoft.com/office/drawing/2014/main" id="{3CFA293F-7763-77B2-9413-97C417CA0B19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" name="Google Shape;2275;p59">
            <a:extLst>
              <a:ext uri="{FF2B5EF4-FFF2-40B4-BE49-F238E27FC236}">
                <a16:creationId xmlns:a16="http://schemas.microsoft.com/office/drawing/2014/main" id="{32099B56-B0FD-E55A-659C-2102C24D0154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3088482" y="2838936"/>
            <a:ext cx="1320469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5" name="Google Shape;1639;p41">
            <a:extLst>
              <a:ext uri="{FF2B5EF4-FFF2-40B4-BE49-F238E27FC236}">
                <a16:creationId xmlns:a16="http://schemas.microsoft.com/office/drawing/2014/main" id="{D4AB23D0-184F-8097-A738-F5EFF9FACC77}"/>
              </a:ext>
            </a:extLst>
          </p:cNvPr>
          <p:cNvSpPr txBox="1">
            <a:spLocks/>
          </p:cNvSpPr>
          <p:nvPr/>
        </p:nvSpPr>
        <p:spPr>
          <a:xfrm>
            <a:off x="5138850" y="1534746"/>
            <a:ext cx="290322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Data Loading</a:t>
            </a:r>
          </a:p>
        </p:txBody>
      </p:sp>
      <p:sp>
        <p:nvSpPr>
          <p:cNvPr id="56" name="Google Shape;1639;p41">
            <a:extLst>
              <a:ext uri="{FF2B5EF4-FFF2-40B4-BE49-F238E27FC236}">
                <a16:creationId xmlns:a16="http://schemas.microsoft.com/office/drawing/2014/main" id="{32BD5BA8-9E11-2091-8061-54220881BB52}"/>
              </a:ext>
            </a:extLst>
          </p:cNvPr>
          <p:cNvSpPr txBox="1">
            <a:spLocks/>
          </p:cNvSpPr>
          <p:nvPr/>
        </p:nvSpPr>
        <p:spPr>
          <a:xfrm>
            <a:off x="5138850" y="2691113"/>
            <a:ext cx="290322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Preprocessing</a:t>
            </a:r>
          </a:p>
        </p:txBody>
      </p:sp>
      <p:cxnSp>
        <p:nvCxnSpPr>
          <p:cNvPr id="57" name="Google Shape;2275;p59">
            <a:extLst>
              <a:ext uri="{FF2B5EF4-FFF2-40B4-BE49-F238E27FC236}">
                <a16:creationId xmlns:a16="http://schemas.microsoft.com/office/drawing/2014/main" id="{77BC2AB6-862A-DEE6-866B-DD73EEDB0295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>
            <a:off x="3088482" y="2838935"/>
            <a:ext cx="1320469" cy="11677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" name="Google Shape;2229;p59">
            <a:extLst>
              <a:ext uri="{FF2B5EF4-FFF2-40B4-BE49-F238E27FC236}">
                <a16:creationId xmlns:a16="http://schemas.microsoft.com/office/drawing/2014/main" id="{9CBEB7AD-3A4E-91A5-7171-C1B16B091504}"/>
              </a:ext>
            </a:extLst>
          </p:cNvPr>
          <p:cNvSpPr/>
          <p:nvPr/>
        </p:nvSpPr>
        <p:spPr>
          <a:xfrm>
            <a:off x="4408950" y="3720351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2241;p59">
            <a:extLst>
              <a:ext uri="{FF2B5EF4-FFF2-40B4-BE49-F238E27FC236}">
                <a16:creationId xmlns:a16="http://schemas.microsoft.com/office/drawing/2014/main" id="{C4A7C555-E391-DE81-1034-9E772FF42EA0}"/>
              </a:ext>
            </a:extLst>
          </p:cNvPr>
          <p:cNvGrpSpPr/>
          <p:nvPr/>
        </p:nvGrpSpPr>
        <p:grpSpPr>
          <a:xfrm>
            <a:off x="4598520" y="3870744"/>
            <a:ext cx="350772" cy="271913"/>
            <a:chOff x="5547407" y="2234234"/>
            <a:chExt cx="490042" cy="379873"/>
          </a:xfrm>
        </p:grpSpPr>
        <p:sp>
          <p:nvSpPr>
            <p:cNvPr id="60" name="Google Shape;2242;p59">
              <a:extLst>
                <a:ext uri="{FF2B5EF4-FFF2-40B4-BE49-F238E27FC236}">
                  <a16:creationId xmlns:a16="http://schemas.microsoft.com/office/drawing/2014/main" id="{FFACD973-3320-276A-F0CE-ADC12D7F2ACB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43;p59">
              <a:extLst>
                <a:ext uri="{FF2B5EF4-FFF2-40B4-BE49-F238E27FC236}">
                  <a16:creationId xmlns:a16="http://schemas.microsoft.com/office/drawing/2014/main" id="{E422F00A-87CC-AD2F-32D9-8DA0E88748A1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44;p59">
              <a:extLst>
                <a:ext uri="{FF2B5EF4-FFF2-40B4-BE49-F238E27FC236}">
                  <a16:creationId xmlns:a16="http://schemas.microsoft.com/office/drawing/2014/main" id="{EC8FF8A0-677D-F371-5C59-3681DC6DBA8B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45;p59">
              <a:extLst>
                <a:ext uri="{FF2B5EF4-FFF2-40B4-BE49-F238E27FC236}">
                  <a16:creationId xmlns:a16="http://schemas.microsoft.com/office/drawing/2014/main" id="{787F6DC5-15DD-5ACA-709F-E29D7F59137A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46;p59">
              <a:extLst>
                <a:ext uri="{FF2B5EF4-FFF2-40B4-BE49-F238E27FC236}">
                  <a16:creationId xmlns:a16="http://schemas.microsoft.com/office/drawing/2014/main" id="{621B89C3-C18C-1524-730A-8BC11EC3225C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47;p59">
              <a:extLst>
                <a:ext uri="{FF2B5EF4-FFF2-40B4-BE49-F238E27FC236}">
                  <a16:creationId xmlns:a16="http://schemas.microsoft.com/office/drawing/2014/main" id="{C616BE19-1104-3261-A514-77B4249B12C8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48;p59">
              <a:extLst>
                <a:ext uri="{FF2B5EF4-FFF2-40B4-BE49-F238E27FC236}">
                  <a16:creationId xmlns:a16="http://schemas.microsoft.com/office/drawing/2014/main" id="{CF59C67D-D5F7-CC6B-7DC9-AFA10C5B2394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49;p59">
              <a:extLst>
                <a:ext uri="{FF2B5EF4-FFF2-40B4-BE49-F238E27FC236}">
                  <a16:creationId xmlns:a16="http://schemas.microsoft.com/office/drawing/2014/main" id="{517EA512-9F47-C37B-3AD3-D645C6ADBA46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50;p59">
              <a:extLst>
                <a:ext uri="{FF2B5EF4-FFF2-40B4-BE49-F238E27FC236}">
                  <a16:creationId xmlns:a16="http://schemas.microsoft.com/office/drawing/2014/main" id="{3B7B7E10-A14F-CC68-F754-BEBC1E81B76C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51;p59">
              <a:extLst>
                <a:ext uri="{FF2B5EF4-FFF2-40B4-BE49-F238E27FC236}">
                  <a16:creationId xmlns:a16="http://schemas.microsoft.com/office/drawing/2014/main" id="{014B9F28-F4E4-87F6-DE63-587A49699D39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52;p59">
              <a:extLst>
                <a:ext uri="{FF2B5EF4-FFF2-40B4-BE49-F238E27FC236}">
                  <a16:creationId xmlns:a16="http://schemas.microsoft.com/office/drawing/2014/main" id="{AC320C9C-D25D-E57D-E30E-5C7623AC419D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53;p59">
              <a:extLst>
                <a:ext uri="{FF2B5EF4-FFF2-40B4-BE49-F238E27FC236}">
                  <a16:creationId xmlns:a16="http://schemas.microsoft.com/office/drawing/2014/main" id="{FE3770C3-010B-6B45-0816-AE5EC65F0C01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54;p59">
              <a:extLst>
                <a:ext uri="{FF2B5EF4-FFF2-40B4-BE49-F238E27FC236}">
                  <a16:creationId xmlns:a16="http://schemas.microsoft.com/office/drawing/2014/main" id="{F6D1249F-FCBF-CE52-024A-084483A55745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55;p59">
              <a:extLst>
                <a:ext uri="{FF2B5EF4-FFF2-40B4-BE49-F238E27FC236}">
                  <a16:creationId xmlns:a16="http://schemas.microsoft.com/office/drawing/2014/main" id="{60A01426-48D0-6EB6-FB82-DFE8A3F7A207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56;p59">
              <a:extLst>
                <a:ext uri="{FF2B5EF4-FFF2-40B4-BE49-F238E27FC236}">
                  <a16:creationId xmlns:a16="http://schemas.microsoft.com/office/drawing/2014/main" id="{3163B9DE-3B70-03CE-D2BE-A1872EB2DD1E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57;p59">
              <a:extLst>
                <a:ext uri="{FF2B5EF4-FFF2-40B4-BE49-F238E27FC236}">
                  <a16:creationId xmlns:a16="http://schemas.microsoft.com/office/drawing/2014/main" id="{A3E001E5-1FA4-BBEC-C8BD-0B7752F2443E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58;p59">
              <a:extLst>
                <a:ext uri="{FF2B5EF4-FFF2-40B4-BE49-F238E27FC236}">
                  <a16:creationId xmlns:a16="http://schemas.microsoft.com/office/drawing/2014/main" id="{36804D47-ED79-2529-9F26-2C030025BF65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59;p59">
              <a:extLst>
                <a:ext uri="{FF2B5EF4-FFF2-40B4-BE49-F238E27FC236}">
                  <a16:creationId xmlns:a16="http://schemas.microsoft.com/office/drawing/2014/main" id="{25D718E7-0BA9-510E-91A3-01987C58E698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1639;p41">
            <a:extLst>
              <a:ext uri="{FF2B5EF4-FFF2-40B4-BE49-F238E27FC236}">
                <a16:creationId xmlns:a16="http://schemas.microsoft.com/office/drawing/2014/main" id="{BD4E0CAF-4239-5504-3307-D44AC5ECAB7C}"/>
              </a:ext>
            </a:extLst>
          </p:cNvPr>
          <p:cNvSpPr txBox="1">
            <a:spLocks/>
          </p:cNvSpPr>
          <p:nvPr/>
        </p:nvSpPr>
        <p:spPr>
          <a:xfrm>
            <a:off x="5156854" y="3870744"/>
            <a:ext cx="347279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Partitioning</a:t>
            </a:r>
          </a:p>
        </p:txBody>
      </p:sp>
    </p:spTree>
    <p:extLst>
      <p:ext uri="{BB962C8B-B14F-4D97-AF65-F5344CB8AC3E}">
        <p14:creationId xmlns:p14="http://schemas.microsoft.com/office/powerpoint/2010/main" val="426591556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418</Words>
  <Application>Microsoft Office PowerPoint</Application>
  <PresentationFormat>On-screen Show (16:9)</PresentationFormat>
  <Paragraphs>100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Source Code Pro</vt:lpstr>
      <vt:lpstr>Poppins</vt:lpstr>
      <vt:lpstr>IBM Plex Mono</vt:lpstr>
      <vt:lpstr>Arial</vt:lpstr>
      <vt:lpstr>Introduction to Coding Workshop by Slidesgo</vt:lpstr>
      <vt:lpstr>Secure Collaboration using Enhanced Federated Learning FedFusion</vt:lpstr>
      <vt:lpstr>Contents</vt:lpstr>
      <vt:lpstr>01</vt:lpstr>
      <vt:lpstr>Introduction</vt:lpstr>
      <vt:lpstr>Architecture</vt:lpstr>
      <vt:lpstr>02</vt:lpstr>
      <vt:lpstr>Modules…</vt:lpstr>
      <vt:lpstr>Modules…</vt:lpstr>
      <vt:lpstr>Modules…</vt:lpstr>
      <vt:lpstr>Modules…</vt:lpstr>
      <vt:lpstr>Modules…</vt:lpstr>
      <vt:lpstr>Modules…</vt:lpstr>
      <vt:lpstr>03</vt:lpstr>
      <vt:lpstr>Pipeline (Server)</vt:lpstr>
      <vt:lpstr>Pipeline  (Client)</vt:lpstr>
      <vt:lpstr>Results?</vt:lpstr>
      <vt:lpstr>Training Results</vt:lpstr>
      <vt:lpstr>Training Results</vt:lpstr>
      <vt:lpstr>Training Results</vt:lpstr>
      <vt:lpstr>Attack Results</vt:lpstr>
      <vt:lpstr>Attack Results</vt:lpstr>
      <vt:lpstr>04</vt:lpstr>
      <vt:lpstr>User Interface</vt:lpstr>
      <vt:lpstr>Flow</vt:lpstr>
      <vt:lpstr>Work in Progress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Collaboration using Enhanced Federated Learning FedFusion</dc:title>
  <dc:creator>dell</dc:creator>
  <cp:lastModifiedBy>A.C</cp:lastModifiedBy>
  <cp:revision>6</cp:revision>
  <dcterms:modified xsi:type="dcterms:W3CDTF">2024-12-19T10:05:24Z</dcterms:modified>
</cp:coreProperties>
</file>