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5d60d9c4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5d60d9c4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5d60d9c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5d60d9c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5d60d9c4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5d60d9c4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e2d03fd8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e2d03fd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d60d9c4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d60d9c4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5d60d9c4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5d60d9c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6df2351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6df2351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814050" y="426525"/>
            <a:ext cx="5277600" cy="30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Yelp reviews of restaurants in Arizona</a:t>
            </a:r>
            <a:endParaRPr sz="7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40950" y="43547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Kevin, Steven, Alex, Kimberly, Andalib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906" y="2224468"/>
            <a:ext cx="2771599" cy="27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 created a dashboard for the best food in Arizona. Here are some of the questions that the dashboard answers: 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AutoNum type="arabicPeriod"/>
            </a:pPr>
            <a:r>
              <a:rPr b="1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What type of restaurants do residents of Arizona like? 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AutoNum type="arabicPeriod"/>
            </a:pPr>
            <a:r>
              <a:rPr b="1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What are the best restaurants? 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AutoNum type="arabicPeriod"/>
            </a:pPr>
            <a:r>
              <a:rPr b="1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Where are the best restaurants?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Visualization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1004650"/>
            <a:ext cx="41664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Map based on star ratings.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visual shows markers of One-Star Rated Restaurants.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Created many layer groups and had overlays connected to each one.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Used d3.json to take the data.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Ran a loop reading the star ratings.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ratings would be recorded into a count.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.bindPopup to the L.markers that are recorded.</a:t>
            </a:r>
            <a:endParaRPr sz="17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00" y="1154925"/>
            <a:ext cx="4020348" cy="20405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644675" y="376925"/>
            <a:ext cx="416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Map with Leaflet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91475" y="20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Top Ten Categories by Counts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22450"/>
            <a:ext cx="4166400" cy="3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o get an idea about which categories of restaurants are more popular among Arizonaians, we used a bar diagram which shows the total counts of restaurants by types.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Without any surprise, “American” restaurants came top with “Italians” as the distant second.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As shown in the diagram, the total number of American restaurants is 5154 and the total number of Italian restaurants is 1427.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2442" l="0" r="51333" t="4698"/>
          <a:stretch/>
        </p:blipFill>
        <p:spPr>
          <a:xfrm>
            <a:off x="607550" y="1042875"/>
            <a:ext cx="3229826" cy="40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126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Top Ten Restaurants by Review  Counts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810875"/>
            <a:ext cx="41664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We also used  a bar chart to show the top ten restaurants with respect to the number of yelp reviews.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We expect that the higher the number of yelp reviews, the busier the restaurant is.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As shown in the bar chart, ‘Pizzeria Bianco’ (an Italian restaurant) came first with 2035 reviews.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Two American restaurants, ‘Four peaks Brewing’ and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‘Bobby Q’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came second and third with 1965 and 1940 reviews respectively.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53249" r="0" t="5802"/>
          <a:stretch/>
        </p:blipFill>
        <p:spPr>
          <a:xfrm>
            <a:off x="488650" y="1002375"/>
            <a:ext cx="3529581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1100" y="628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Top Ten Most Reviewed Restaurants by Star Rating</a:t>
            </a:r>
            <a:endParaRPr sz="25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247125" y="942075"/>
            <a:ext cx="2564400" cy="3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Mixture of food categories at the top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 ratings are 4 or above</a:t>
            </a:r>
            <a:endParaRPr sz="18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25" y="1444950"/>
            <a:ext cx="5841600" cy="35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01600" y="2984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Restaurants Summary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975" y="860625"/>
            <a:ext cx="4166400" cy="418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Restaurants are in Phoenix and Scottsdale across all ratings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Highest food </a:t>
            </a:r>
            <a:r>
              <a:rPr lang="en" sz="1800"/>
              <a:t>category is American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Mixture of food categories with the most reviewed restaurants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Restaurants with the most reviews have a star rating of 4 or more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