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498969"/>
          </a:xfrm>
        </p:spPr>
        <p:txBody>
          <a:bodyPr/>
          <a:lstStyle/>
          <a:p>
            <a:r>
              <a:rPr lang="en-US" dirty="0" smtClean="0"/>
              <a:t>Face Recognition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Presented By:</a:t>
            </a:r>
            <a:r>
              <a:rPr lang="en-GB" dirty="0" smtClean="0"/>
              <a:t> </a:t>
            </a:r>
            <a:r>
              <a:rPr lang="en-GB" dirty="0"/>
              <a:t>	</a:t>
            </a:r>
            <a:r>
              <a:rPr lang="en-GB" dirty="0" smtClean="0"/>
              <a:t>Lead Develop: 	Muhammad </a:t>
            </a:r>
            <a:r>
              <a:rPr lang="en-GB" dirty="0" smtClean="0"/>
              <a:t>Saad Arif Dhillon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Collaborator:	Umar </a:t>
            </a:r>
            <a:r>
              <a:rPr lang="en-US" dirty="0" smtClean="0"/>
              <a:t>Arif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Collaborator:	Ali </a:t>
            </a:r>
            <a:r>
              <a:rPr lang="en-US" dirty="0" smtClean="0"/>
              <a:t>Ahmed</a:t>
            </a:r>
          </a:p>
        </p:txBody>
      </p:sp>
    </p:spTree>
    <p:extLst>
      <p:ext uri="{BB962C8B-B14F-4D97-AF65-F5344CB8AC3E}">
        <p14:creationId xmlns:p14="http://schemas.microsoft.com/office/powerpoint/2010/main" val="195848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Everything to a Web App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712305"/>
            <a:ext cx="6281738" cy="3430214"/>
          </a:xfrm>
        </p:spPr>
      </p:pic>
    </p:spTree>
    <p:extLst>
      <p:ext uri="{BB962C8B-B14F-4D97-AF65-F5344CB8AC3E}">
        <p14:creationId xmlns:p14="http://schemas.microsoft.com/office/powerpoint/2010/main" val="260891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36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2" y="535134"/>
            <a:ext cx="10723528" cy="5523921"/>
          </a:xfrm>
        </p:spPr>
      </p:pic>
    </p:spTree>
    <p:extLst>
      <p:ext uri="{BB962C8B-B14F-4D97-AF65-F5344CB8AC3E}">
        <p14:creationId xmlns:p14="http://schemas.microsoft.com/office/powerpoint/2010/main" val="156004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 and Preprocessing</a:t>
            </a:r>
          </a:p>
          <a:p>
            <a:r>
              <a:rPr lang="en-US" dirty="0" smtClean="0"/>
              <a:t>Training Machine Learning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Model Evaluation</a:t>
            </a:r>
          </a:p>
          <a:p>
            <a:r>
              <a:rPr lang="en-US" dirty="0" smtClean="0"/>
              <a:t>Creating Pipeline </a:t>
            </a:r>
            <a:r>
              <a:rPr lang="en-US" dirty="0" smtClean="0"/>
              <a:t>Module</a:t>
            </a:r>
            <a:endParaRPr lang="en-US" dirty="0" smtClean="0"/>
          </a:p>
          <a:p>
            <a:r>
              <a:rPr lang="en-US" dirty="0" smtClean="0"/>
              <a:t>Testing Model with New Data </a:t>
            </a:r>
          </a:p>
          <a:p>
            <a:r>
              <a:rPr lang="en-US" dirty="0" smtClean="0"/>
              <a:t>Real Time Video Detection</a:t>
            </a:r>
          </a:p>
          <a:p>
            <a:r>
              <a:rPr lang="en-US" dirty="0" smtClean="0"/>
              <a:t>Integrating Model with Web App in Flask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Faces using Haar Cascade Classifier</a:t>
            </a:r>
          </a:p>
          <a:p>
            <a:r>
              <a:rPr lang="en-US" dirty="0" smtClean="0"/>
              <a:t>Crop Faces from Images</a:t>
            </a:r>
          </a:p>
          <a:p>
            <a:r>
              <a:rPr lang="en-US" dirty="0" smtClean="0"/>
              <a:t>Structuring Dimensions of Cropped Images</a:t>
            </a:r>
          </a:p>
          <a:p>
            <a:r>
              <a:rPr lang="en-US" dirty="0" smtClean="0"/>
              <a:t>Data Analysis (charts)</a:t>
            </a:r>
            <a:endParaRPr lang="en-US" dirty="0"/>
          </a:p>
          <a:p>
            <a:r>
              <a:rPr lang="en-US" dirty="0" smtClean="0"/>
              <a:t>PCA to extract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73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Machine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Learning </a:t>
            </a:r>
            <a:br>
              <a:rPr lang="en-GB" dirty="0" smtClean="0"/>
            </a:br>
            <a:r>
              <a:rPr lang="en-GB" dirty="0" smtClean="0"/>
              <a:t>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090606"/>
            <a:ext cx="6281738" cy="4673613"/>
          </a:xfrm>
        </p:spPr>
      </p:pic>
    </p:spTree>
    <p:extLst>
      <p:ext uri="{BB962C8B-B14F-4D97-AF65-F5344CB8AC3E}">
        <p14:creationId xmlns:p14="http://schemas.microsoft.com/office/powerpoint/2010/main" val="196257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4"/>
            <a:ext cx="3517114" cy="2517639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Classification Report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Kappa Score</a:t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AUC (area under curve)</a:t>
            </a:r>
            <a:endParaRPr lang="en-GB" sz="1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13" y="803275"/>
            <a:ext cx="6034112" cy="5248275"/>
          </a:xfrm>
        </p:spPr>
      </p:pic>
      <p:sp>
        <p:nvSpPr>
          <p:cNvPr id="4" name="Rectangle 3"/>
          <p:cNvSpPr/>
          <p:nvPr/>
        </p:nvSpPr>
        <p:spPr>
          <a:xfrm>
            <a:off x="1121289" y="1680640"/>
            <a:ext cx="305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Evaluation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1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7" y="314325"/>
            <a:ext cx="10065082" cy="6122988"/>
          </a:xfrm>
        </p:spPr>
      </p:pic>
    </p:spTree>
    <p:extLst>
      <p:ext uri="{BB962C8B-B14F-4D97-AF65-F5344CB8AC3E}">
        <p14:creationId xmlns:p14="http://schemas.microsoft.com/office/powerpoint/2010/main" val="887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dirty="0" smtClean="0"/>
              <a:t>Pipeline and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133798"/>
            <a:ext cx="6281738" cy="4587228"/>
          </a:xfrm>
        </p:spPr>
      </p:pic>
    </p:spTree>
    <p:extLst>
      <p:ext uri="{BB962C8B-B14F-4D97-AF65-F5344CB8AC3E}">
        <p14:creationId xmlns:p14="http://schemas.microsoft.com/office/powerpoint/2010/main" val="167918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</a:t>
            </a:r>
            <a:br>
              <a:rPr lang="en-US" dirty="0" smtClean="0"/>
            </a:br>
            <a:r>
              <a:rPr lang="en-US" dirty="0" smtClean="0"/>
              <a:t>Video Detection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87" y="1712764"/>
            <a:ext cx="6035563" cy="3429297"/>
          </a:xfrm>
        </p:spPr>
      </p:pic>
    </p:spTree>
    <p:extLst>
      <p:ext uri="{BB962C8B-B14F-4D97-AF65-F5344CB8AC3E}">
        <p14:creationId xmlns:p14="http://schemas.microsoft.com/office/powerpoint/2010/main" val="363058695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220</TotalTime>
  <Words>80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Face Recognition App</vt:lpstr>
      <vt:lpstr>PowerPoint Presentation</vt:lpstr>
      <vt:lpstr>Steps</vt:lpstr>
      <vt:lpstr>Data Preprocessing</vt:lpstr>
      <vt:lpstr>Training Machine  Learning  Model</vt:lpstr>
      <vt:lpstr>Classification Report  Kappa Score  AUC (area under curve)</vt:lpstr>
      <vt:lpstr>PowerPoint Presentation</vt:lpstr>
      <vt:lpstr>Testing Pipeline and Model</vt:lpstr>
      <vt:lpstr>Real-Time Video Detection</vt:lpstr>
      <vt:lpstr>Integrating Everything to a Web App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App</dc:title>
  <dc:creator>Saad Dhillon</dc:creator>
  <cp:lastModifiedBy>Saad Dhillon</cp:lastModifiedBy>
  <cp:revision>13</cp:revision>
  <dcterms:created xsi:type="dcterms:W3CDTF">2024-01-27T16:00:29Z</dcterms:created>
  <dcterms:modified xsi:type="dcterms:W3CDTF">2024-02-23T11:24:36Z</dcterms:modified>
</cp:coreProperties>
</file>