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5" r:id="rId6"/>
    <p:sldId id="267" r:id="rId7"/>
    <p:sldId id="268" r:id="rId8"/>
    <p:sldId id="269" r:id="rId9"/>
    <p:sldId id="270" r:id="rId10"/>
    <p:sldId id="271" r:id="rId11"/>
    <p:sldId id="273" r:id="rId12"/>
    <p:sldId id="261" r:id="rId13"/>
    <p:sldId id="272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D5E1-1187-4221-A5A3-60F640AB4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518365-D52D-4287-9EAF-4708286B0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70485-A43A-41C1-A0A4-D04A8D57E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5494-79B9-4567-BA62-C83CEEA48B72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D110F-8A51-406F-BB1F-021212242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FD6C4-8F83-43FE-AFA2-0770EB29A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7C25F-C9EA-43BA-AD89-8FEF5CA1B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04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2BA50-5A19-4EB8-9DE5-DC98F3703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C6D22D-E5D4-4848-B78A-EA2D437D9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B4A72-FAF4-4533-890A-204A2A487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5494-79B9-4567-BA62-C83CEEA48B72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188F8-E7B9-4EA9-9E41-1A7AEB7F1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94E3C-634C-4C85-8A7E-5D4DC04C8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7C25F-C9EA-43BA-AD89-8FEF5CA1B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1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FBE2E-CE04-40DF-8106-3C9AAAE815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5E3FC-0055-4D6C-B6BF-3F87FF788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5FFA9-482D-4F5C-BD08-4A79F51BC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5494-79B9-4567-BA62-C83CEEA48B72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9B123-4118-4795-B6BE-15CDDEA89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D85B7-8D9A-4E78-BDAA-3F4C4840C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7C25F-C9EA-43BA-AD89-8FEF5CA1B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5FAB2-823A-40A0-A343-0B34711BA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E75A0-AE89-425E-82CA-8E4F614A1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B1468-45E1-423A-A7D3-3BD417F86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5494-79B9-4567-BA62-C83CEEA48B72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4DE45-D494-4356-9FA4-5748F9FC4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225DD-7ACA-429D-A071-740C2CCF7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7C25F-C9EA-43BA-AD89-8FEF5CA1B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01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00AF1-F822-41A0-8A58-9EAC078A0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75A83-B957-4C7D-8482-064F6100A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3F7AB-DE3E-4BB3-B8C5-74624AC57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5494-79B9-4567-BA62-C83CEEA48B72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BE31B-F869-490C-AFB2-20A9AE8B7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F397A-C9D6-4A8F-83C7-9C66F7012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7C25F-C9EA-43BA-AD89-8FEF5CA1B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28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4432-EFA5-4BE8-ACFB-E2B2469B7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420A5-74CF-4291-8B8E-476A112EA9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63C9A8-01E6-4331-A832-12E6AF580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82E07-EE4D-479D-9235-93ECEE6B3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5494-79B9-4567-BA62-C83CEEA48B72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458E1-E361-4AEF-8DA4-64364C2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F7B32-0B5F-4614-A078-524D651F1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7C25F-C9EA-43BA-AD89-8FEF5CA1B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11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C97C-E279-487B-8FFC-10179D989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2C422-F5E9-4623-A4CB-182651C02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67568-82B4-4DBE-B5B7-87AE32048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A41E63-F1DE-4419-B5A1-4D9359FA71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08FF5-0109-4D02-B285-F110A8B90C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E3C1FE-204B-4B89-97C5-353BB5CFF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5494-79B9-4567-BA62-C83CEEA48B72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28C0DC-566D-4F16-8052-61324B604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887BDA-78C9-4BB0-8C74-34F636B48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7C25F-C9EA-43BA-AD89-8FEF5CA1B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1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DFEF-EA05-4B59-9AE2-034568B59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D3C720-5D03-4FB3-B5B7-3E9B53F6B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5494-79B9-4567-BA62-C83CEEA48B72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FE7E74-3497-4BAC-9B7D-40EA19F15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A34F5D-A948-4866-ACC9-8AF5D8DBB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7C25F-C9EA-43BA-AD89-8FEF5CA1B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5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B80BB9-78F6-47D8-A071-FFC732DB0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5494-79B9-4567-BA62-C83CEEA48B72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A9F893-6BAE-41E4-937B-879D45EB3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79150-F735-4FA0-82E5-1B0C0A907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7C25F-C9EA-43BA-AD89-8FEF5CA1B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66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12333-B97E-4F52-BC3D-1DFBEBCD0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23A94-3FE6-4855-AAAB-C58B8F6F3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9980F-B7D2-4BEE-8FEB-2836C8445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51F17-4083-4FE6-AF0D-1C9E56687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5494-79B9-4567-BA62-C83CEEA48B72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83E64-9CDC-4C21-A518-40E2BCD34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1599D-32F0-4C67-B541-DE44C3330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7C25F-C9EA-43BA-AD89-8FEF5CA1B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1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713DD-B4EA-4EE3-BDD0-855D5FB19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C3A44C-8A4C-49E0-A669-37D6695916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926411-11E5-4AFE-BB3E-04B7F2A37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A78F5-2347-4CE8-85F7-16B0A1E22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5494-79B9-4567-BA62-C83CEEA48B72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E5D0F-B979-4C4D-AAA9-B8E57644D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7AAAC-F341-40E0-9EF3-A2C48369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7C25F-C9EA-43BA-AD89-8FEF5CA1B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17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1A837D-7421-4E5C-AC92-9DA863280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CB7FF-3FF6-47C9-9DDF-8806C73EE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1B385-D9DF-43A1-AE5F-ED4B1FBD5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85494-79B9-4567-BA62-C83CEEA48B72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0985F-9A4D-40E1-B3CA-8B2B786B31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C0567-1F7B-477C-99B2-35046623CE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7C25F-C9EA-43BA-AD89-8FEF5CA1B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63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A26D4-EC79-4C5A-A25D-1F435BD18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93047"/>
            <a:ext cx="9144000" cy="768641"/>
          </a:xfrm>
        </p:spPr>
        <p:txBody>
          <a:bodyPr>
            <a:noAutofit/>
          </a:bodyPr>
          <a:lstStyle/>
          <a:p>
            <a:r>
              <a:rPr lang="en-US" sz="4400" b="1" dirty="0"/>
              <a:t>Islamic University of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E9AF48-970A-4C4E-B137-0044B307F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36441"/>
            <a:ext cx="9144000" cy="2621559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Software Development</a:t>
            </a:r>
          </a:p>
          <a:p>
            <a:r>
              <a:rPr lang="en-US" sz="3200" dirty="0"/>
              <a:t>CSE 4510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2000" dirty="0"/>
              <a:t>1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67032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Mechanism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dirty="0" smtClean="0"/>
              <a:t>Used </a:t>
            </a:r>
            <a:r>
              <a:rPr lang="en-US" dirty="0" err="1" smtClean="0"/>
              <a:t>hardwares</a:t>
            </a:r>
            <a:r>
              <a:rPr lang="en-US" dirty="0" smtClean="0"/>
              <a:t> are Arduino </a:t>
            </a:r>
            <a:r>
              <a:rPr lang="en-US" dirty="0" err="1" smtClean="0"/>
              <a:t>nano</a:t>
            </a:r>
            <a:r>
              <a:rPr lang="en-US" dirty="0" smtClean="0"/>
              <a:t> and MPU 6050</a:t>
            </a:r>
          </a:p>
          <a:p>
            <a:r>
              <a:rPr lang="en-US" dirty="0" smtClean="0"/>
              <a:t>MPU 6050 houses gyroscope and </a:t>
            </a:r>
            <a:r>
              <a:rPr lang="en-US" dirty="0" err="1" smtClean="0"/>
              <a:t>nano</a:t>
            </a:r>
            <a:r>
              <a:rPr lang="en-US" dirty="0" smtClean="0"/>
              <a:t> is used for inputs from gyroscope</a:t>
            </a:r>
          </a:p>
          <a:p>
            <a:r>
              <a:rPr lang="en-US" dirty="0" smtClean="0"/>
              <a:t>Gyroscope gives the angular movement</a:t>
            </a:r>
          </a:p>
          <a:p>
            <a:r>
              <a:rPr lang="en-US" dirty="0" smtClean="0"/>
              <a:t>Static signals were used to generate clicks</a:t>
            </a:r>
          </a:p>
          <a:p>
            <a:r>
              <a:rPr lang="en-US" dirty="0" smtClean="0"/>
              <a:t>C# and Arduino IDE were used for coding.</a:t>
            </a:r>
          </a:p>
          <a:p>
            <a:endParaRPr lang="en-US" dirty="0"/>
          </a:p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 smtClean="0"/>
              <a:t>10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85220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Hardware Assembly</a:t>
            </a:r>
            <a:endParaRPr lang="en-US" sz="4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652" y="1690688"/>
            <a:ext cx="7458693" cy="4351338"/>
          </a:xfrm>
        </p:spPr>
      </p:pic>
      <p:sp>
        <p:nvSpPr>
          <p:cNvPr id="6" name="TextBox 5"/>
          <p:cNvSpPr txBox="1"/>
          <p:nvPr/>
        </p:nvSpPr>
        <p:spPr>
          <a:xfrm>
            <a:off x="5874325" y="6373091"/>
            <a:ext cx="443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7561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3DF79-4D3A-4E8D-AE01-CC68A037A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DB04A-DA59-4247-8372-B67A8003A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1"/>
          </a:xfrm>
        </p:spPr>
        <p:txBody>
          <a:bodyPr>
            <a:normAutofit/>
          </a:bodyPr>
          <a:lstStyle/>
          <a:p>
            <a:r>
              <a:rPr lang="en-US" dirty="0" smtClean="0"/>
              <a:t>Gyroscope output was jittery, not possible to keep absolutely still.</a:t>
            </a:r>
          </a:p>
          <a:p>
            <a:r>
              <a:rPr lang="en-US" dirty="0" smtClean="0"/>
              <a:t>Used running average to limit the values within a range to make the cursor stable.</a:t>
            </a:r>
          </a:p>
          <a:p>
            <a:r>
              <a:rPr lang="en-US" dirty="0" smtClean="0"/>
              <a:t>Serial and analog both pins were picking up noises while implementing clicks.</a:t>
            </a:r>
          </a:p>
          <a:p>
            <a:r>
              <a:rPr lang="en-US" dirty="0" smtClean="0"/>
              <a:t>Connected the pins to GND to get stable 0 output in order to avoid noises.</a:t>
            </a:r>
          </a:p>
          <a:p>
            <a:r>
              <a:rPr lang="en-US" dirty="0" err="1" smtClean="0"/>
              <a:t>Pyautogui</a:t>
            </a:r>
            <a:r>
              <a:rPr lang="en-US" dirty="0" smtClean="0"/>
              <a:t> was very heavy for the machine to bear. So we switched to C#.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2000" dirty="0" smtClean="0"/>
              <a:t>12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336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/>
          <a:lstStyle/>
          <a:p>
            <a:r>
              <a:rPr lang="en-US" dirty="0" smtClean="0"/>
              <a:t>Making the device wireless, by adding a wireless module.</a:t>
            </a:r>
          </a:p>
          <a:p>
            <a:r>
              <a:rPr lang="en-US" dirty="0" smtClean="0"/>
              <a:t>Later, combining the whole setup into one PCB including only necessary things.</a:t>
            </a:r>
          </a:p>
          <a:p>
            <a:r>
              <a:rPr lang="en-US" dirty="0" smtClean="0"/>
              <a:t>Making the device small and thin to perfectly sit inside the gloves.</a:t>
            </a:r>
          </a:p>
          <a:p>
            <a:r>
              <a:rPr lang="en-US" dirty="0" smtClean="0"/>
              <a:t>Adding flexibility to use it throughout all types of computers (</a:t>
            </a:r>
            <a:r>
              <a:rPr lang="en-US" dirty="0" err="1" smtClean="0"/>
              <a:t>linux</a:t>
            </a:r>
            <a:r>
              <a:rPr lang="en-US" dirty="0" smtClean="0"/>
              <a:t>, mac). Also making it plug and play.</a:t>
            </a:r>
            <a:endParaRPr lang="en-US" sz="2000" dirty="0" smtClean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 smtClean="0"/>
              <a:t>13</a:t>
            </a:r>
            <a:endParaRPr lang="en-US" sz="2000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863DF79-4D3A-4E8D-AE01-CC68A037A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Future Planning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378844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F4879-6F65-4F6E-A4F2-86395A7AE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77" y="245398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85165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788CE-46DB-4C1E-B45E-143A663AF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234"/>
            <a:ext cx="10515600" cy="13590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b="1" dirty="0"/>
              <a:t>Mouse Pointer Controlling through Hand Orientation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49360-9ED6-45B2-A8B4-DEFE97E00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34811"/>
            <a:ext cx="10515600" cy="41231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Group: B1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dirty="0"/>
              <a:t>Mohammad </a:t>
            </a:r>
            <a:r>
              <a:rPr lang="en-US" dirty="0" err="1"/>
              <a:t>Ishrak</a:t>
            </a:r>
            <a:r>
              <a:rPr lang="en-US" dirty="0"/>
              <a:t> Abedin : 160041051 (Team Leader)</a:t>
            </a:r>
          </a:p>
          <a:p>
            <a:pPr marL="0" indent="0" algn="ctr">
              <a:buNone/>
            </a:pPr>
            <a:r>
              <a:rPr lang="en-US" dirty="0"/>
              <a:t>Saad Bin Ashraf :  160041068 (Programmer)</a:t>
            </a:r>
          </a:p>
          <a:p>
            <a:pPr marL="0" indent="0" algn="ctr">
              <a:buNone/>
            </a:pPr>
            <a:r>
              <a:rPr lang="en-US" dirty="0"/>
              <a:t>Rizvi Ahmed  :  160041076 (Hardware and </a:t>
            </a:r>
            <a:r>
              <a:rPr lang="en-US" dirty="0" smtClean="0"/>
              <a:t>integration)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95634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2FC91-F05F-4C2C-81BA-03434FE59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4225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21143-A1C8-4433-9C5B-8F8A9BFCD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0957"/>
            <a:ext cx="10515600" cy="44270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 smtClean="0"/>
              <a:t>A simple, lightweight and cheap device that is housed inside a gloves. It uses hand movement to move cursor and fingertips to generate clicks.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2400" dirty="0" smtClean="0"/>
              <a:t>3</a:t>
            </a:r>
            <a:endParaRPr lang="en-US" sz="2400" dirty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24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17603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B837D-FED7-46B9-9771-4B6BD267A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Functions (Movement)</a:t>
            </a:r>
            <a:endParaRPr lang="en-US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B4EEC-6929-4122-9864-9C20A5A1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00073"/>
            <a:ext cx="10515600" cy="165792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Move the cursor left by tilting the hand 25 degrees to the left.</a:t>
            </a:r>
            <a:endParaRPr lang="en-US" dirty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 smtClean="0"/>
              <a:t>4</a:t>
            </a:r>
            <a:endParaRPr lang="en-US" sz="2000" dirty="0"/>
          </a:p>
          <a:p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962" y="1302327"/>
            <a:ext cx="3225966" cy="319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28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A4B837D-FED7-46B9-9771-4B6BD267A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Functions (Movement)</a:t>
            </a:r>
            <a:endParaRPr lang="en-US" sz="48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8B4EEC-6929-4122-9864-9C20A5A1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00073"/>
            <a:ext cx="10515600" cy="165792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Move the cursor right by tilting the hand 25 degrees to the right.</a:t>
            </a:r>
            <a:endParaRPr lang="en-US" dirty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5</a:t>
            </a:r>
          </a:p>
          <a:p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490" y="1487055"/>
            <a:ext cx="2995841" cy="328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195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A4B837D-FED7-46B9-9771-4B6BD267A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Functions (Movement)</a:t>
            </a:r>
            <a:endParaRPr lang="en-US" sz="48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8B4EEC-6929-4122-9864-9C20A5A1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36656"/>
            <a:ext cx="10515600" cy="222134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000" dirty="0" smtClean="0"/>
              <a:t>Move the cursor up or down by tilting the hand 18 degrees up or down,</a:t>
            </a:r>
          </a:p>
          <a:p>
            <a:pPr marL="0" indent="0" algn="ctr">
              <a:buNone/>
            </a:pPr>
            <a:r>
              <a:rPr lang="en-US" sz="3000" dirty="0" smtClean="0"/>
              <a:t>respectively.</a:t>
            </a:r>
            <a:endParaRPr lang="en-US" sz="3000" dirty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200" dirty="0" smtClean="0"/>
              <a:t>6</a:t>
            </a:r>
            <a:endParaRPr lang="en-US" sz="2200" dirty="0"/>
          </a:p>
          <a:p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873" y="1422834"/>
            <a:ext cx="4451179" cy="307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578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A4B837D-FED7-46B9-9771-4B6BD267A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Functions (Clicking)</a:t>
            </a:r>
            <a:endParaRPr lang="en-US" sz="48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8B4EEC-6929-4122-9864-9C20A5A1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70764"/>
            <a:ext cx="10515600" cy="16902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Touching the tip of the index finger to the tip of the thumb generates left </a:t>
            </a:r>
            <a:r>
              <a:rPr lang="en-US" dirty="0" smtClean="0"/>
              <a:t>click.</a:t>
            </a:r>
            <a:endParaRPr lang="en-US" sz="2000" dirty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7</a:t>
            </a:r>
          </a:p>
          <a:p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829090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016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A4B837D-FED7-46B9-9771-4B6BD267A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Functions (Clicking)</a:t>
            </a:r>
            <a:endParaRPr lang="en-US" sz="48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8B4EEC-6929-4122-9864-9C20A5A1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70764"/>
            <a:ext cx="10515600" cy="16902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Touching the tip of the </a:t>
            </a:r>
            <a:r>
              <a:rPr lang="en-US" dirty="0" smtClean="0"/>
              <a:t>middle </a:t>
            </a:r>
            <a:r>
              <a:rPr lang="en-US" dirty="0"/>
              <a:t>finger to the tip of the thumb generates </a:t>
            </a:r>
            <a:r>
              <a:rPr lang="en-US" dirty="0" smtClean="0"/>
              <a:t>right click.</a:t>
            </a:r>
            <a:endParaRPr lang="en-US" sz="2000" dirty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8</a:t>
            </a:r>
          </a:p>
          <a:p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956306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688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1235"/>
            <a:ext cx="10515600" cy="4816765"/>
          </a:xfrm>
        </p:spPr>
        <p:txBody>
          <a:bodyPr>
            <a:normAutofit/>
          </a:bodyPr>
          <a:lstStyle/>
          <a:p>
            <a:r>
              <a:rPr lang="en-US" dirty="0" smtClean="0"/>
              <a:t>Also Dragging and selecting multiple objects is standard, using the mouse click and movements together.</a:t>
            </a:r>
          </a:p>
          <a:p>
            <a:r>
              <a:rPr lang="en-US" dirty="0" smtClean="0"/>
              <a:t>Tap and hold clicks and holds the mouse.</a:t>
            </a:r>
          </a:p>
          <a:p>
            <a:r>
              <a:rPr lang="en-US" dirty="0" smtClean="0"/>
              <a:t>Double tap is registered as double click.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smtClean="0"/>
              <a:t>9</a:t>
            </a:r>
            <a:endParaRPr lang="en-US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A4B837D-FED7-46B9-9771-4B6BD267A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Functions 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74061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403</Words>
  <Application>Microsoft Office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Islamic University of Technology</vt:lpstr>
      <vt:lpstr>Mouse Pointer Controlling through Hand Orientation </vt:lpstr>
      <vt:lpstr>Introduction</vt:lpstr>
      <vt:lpstr>Functions (Movement)</vt:lpstr>
      <vt:lpstr>Functions (Movement)</vt:lpstr>
      <vt:lpstr>Functions (Movement)</vt:lpstr>
      <vt:lpstr>Functions (Clicking)</vt:lpstr>
      <vt:lpstr>Functions (Clicking)</vt:lpstr>
      <vt:lpstr>Functions </vt:lpstr>
      <vt:lpstr>Mechanism</vt:lpstr>
      <vt:lpstr>Hardware Assembly</vt:lpstr>
      <vt:lpstr>Challenges</vt:lpstr>
      <vt:lpstr>Future Planning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Mouse Pointer Controlling through Hand Orientation</dc:title>
  <dc:creator>Saad Ashraf</dc:creator>
  <cp:lastModifiedBy>Saad Ashraf</cp:lastModifiedBy>
  <cp:revision>21</cp:revision>
  <dcterms:created xsi:type="dcterms:W3CDTF">2019-03-13T15:14:51Z</dcterms:created>
  <dcterms:modified xsi:type="dcterms:W3CDTF">2019-05-09T01:28:33Z</dcterms:modified>
</cp:coreProperties>
</file>