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1fb7ff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1fb7ff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1fb7ff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1fb7ff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b1fb7ff1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b1fb7ff1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1fb7f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1fb7f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b1fb7ff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b1fb7ff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b1fb7ff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b1fb7ff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Path Approximation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Explanation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Type: Random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pick a starting vertex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traverse unvisited vertices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 when there is no more possible traversal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steps 1-3 many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the longest path seen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75"/>
            <a:ext cx="4335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_ in range(2n)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u = random vertex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next = [u] + traverse(graph, weights, u, set())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longest = max(longest, next)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71675"/>
            <a:ext cx="42198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traverse(graph, weights, u, visited):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</a:t>
            </a:r>
            <a:r>
              <a:rPr lang="en"/>
              <a:t>poss = []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</a:t>
            </a:r>
            <a:r>
              <a:rPr lang="en"/>
              <a:t>visited.add(u)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</a:t>
            </a:r>
            <a:r>
              <a:rPr lang="en"/>
              <a:t>for v in graph[u]: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/>
              <a:t>if v is unvisited: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        </a:t>
            </a:r>
            <a:r>
              <a:rPr lang="en"/>
              <a:t>poss.add(v)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</a:t>
            </a:r>
            <a:r>
              <a:rPr lang="en"/>
              <a:t>if poss is empty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        </a:t>
            </a:r>
            <a:r>
              <a:rPr lang="en"/>
              <a:t>return []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v = random vertex from poss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</a:t>
            </a:r>
            <a:r>
              <a:rPr lang="en"/>
              <a:t>return [v] +</a:t>
            </a:r>
            <a:r>
              <a:rPr lang="en"/>
              <a:t> traverse(graph, weights, v, visited)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approximation algorithm runs in polynomial O(n^2).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algorithm is run 2n times to account for the randomness, and the best result is taken: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</a:t>
            </a:r>
            <a:r>
              <a:rPr lang="en"/>
              <a:t>for _ in range(2n):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Within the algorithm, it </a:t>
            </a:r>
            <a:r>
              <a:rPr lang="en"/>
              <a:t>can recurse n times in the worst case, as it traverses down a single path which could be the entire graph: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“for v in graph[u]:”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…“</a:t>
            </a:r>
            <a:r>
              <a:rPr lang="en"/>
              <a:t>return [v] + traverse(graph, weights, v, visited)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guarantee of accuracy with this approximation. Although, as long as there is at least 1 path in the graph, the algorithm will find a path. This is because it selects a starting node from the list of nodes that have at least one outward edge. However, the weight of that path </a:t>
            </a:r>
            <a:r>
              <a:rPr lang="en"/>
              <a:t>could be infinitely small. Assuming all weights are positive, the only lower bound would be &gt;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approximation does really terribly on dense inputs with few long paths. On a graph of 52 nodes, I was able to get it to find only lengths of 1 and 2 most of the time when there existed a length of 10000.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Comparisons</a:t>
            </a:r>
            <a:endParaRPr/>
          </a:p>
        </p:txBody>
      </p:sp>
      <p:pic>
        <p:nvPicPr>
          <p:cNvPr id="91" name="Google Shape;91;p18" title="Approximation Runtime vs Node Cou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1250"/>
            <a:ext cx="6155874" cy="38058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696725" y="1171600"/>
            <a:ext cx="2135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you can see, the approximation algorithm grows at a drastically slower rate than the exact solution, with 11 inputs not even being solvable with our solution.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Comparisons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2883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shown, the approximation algorithm is somewhat consistent on our test inputs, but still not every run produced the same result.</a:t>
            </a:r>
            <a:endParaRPr/>
          </a:p>
        </p:txBody>
      </p:sp>
      <p:pic>
        <p:nvPicPr>
          <p:cNvPr id="99" name="Google Shape;99;p19" title="RESUL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425" y="698725"/>
            <a:ext cx="5082899" cy="31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844325" y="3953200"/>
            <a:ext cx="274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Blue are approximations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Red is the exact solution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