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70" r:id="rId8"/>
    <p:sldId id="273" r:id="rId9"/>
    <p:sldId id="267" r:id="rId10"/>
    <p:sldId id="268" r:id="rId11"/>
    <p:sldId id="269" r:id="rId12"/>
    <p:sldId id="266" r:id="rId13"/>
    <p:sldId id="261" r:id="rId14"/>
    <p:sldId id="274" r:id="rId15"/>
    <p:sldId id="278" r:id="rId16"/>
    <p:sldId id="279" r:id="rId17"/>
    <p:sldId id="262" r:id="rId18"/>
    <p:sldId id="275" r:id="rId19"/>
    <p:sldId id="276" r:id="rId20"/>
    <p:sldId id="277" r:id="rId21"/>
    <p:sldId id="27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Trends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10600" y="5427133"/>
            <a:ext cx="33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Saad Azhar</a:t>
            </a:r>
          </a:p>
          <a:p>
            <a:r>
              <a:rPr lang="en-US" dirty="0" smtClean="0"/>
              <a:t>Pranav Makhijani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804"/>
          </a:xfrm>
        </p:spPr>
        <p:txBody>
          <a:bodyPr/>
          <a:lstStyle/>
          <a:p>
            <a:r>
              <a:rPr lang="en-US" dirty="0" smtClean="0"/>
              <a:t>Rent Estimate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84421"/>
            <a:ext cx="8129618" cy="39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3684"/>
          </a:xfrm>
        </p:spPr>
        <p:txBody>
          <a:bodyPr/>
          <a:lstStyle/>
          <a:p>
            <a:r>
              <a:rPr lang="en-US" dirty="0" smtClean="0"/>
              <a:t>Feature Engineering to Impute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44303"/>
            <a:ext cx="8911687" cy="40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4926"/>
          </a:xfrm>
        </p:spPr>
        <p:txBody>
          <a:bodyPr/>
          <a:lstStyle/>
          <a:p>
            <a:r>
              <a:rPr lang="en-US" dirty="0" smtClean="0"/>
              <a:t>Co-relation 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574" y="1434164"/>
            <a:ext cx="8771037" cy="52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2" y="1743603"/>
            <a:ext cx="5602808" cy="3678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77" y="1841051"/>
            <a:ext cx="5454383" cy="3581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5463" y="5613400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Saad’s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6529" y="5520267"/>
            <a:ext cx="233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Pranav’s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-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Kernels used: Linear, Polynomial, RBF</a:t>
            </a:r>
          </a:p>
          <a:p>
            <a:r>
              <a:rPr lang="en-US" dirty="0" smtClean="0"/>
              <a:t>C: 0.1, 1, 100, 500, 1000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78716"/>
            <a:ext cx="5400675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356" y="2825593"/>
            <a:ext cx="3200400" cy="133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8925" y="2212104"/>
            <a:ext cx="34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Comparison - Pranav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356" y="4918819"/>
            <a:ext cx="3724275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01118" y="4444327"/>
            <a:ext cx="34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Comparison - Saad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8925" y="3699933"/>
            <a:ext cx="1383875" cy="169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35533" y="3149600"/>
            <a:ext cx="2286000" cy="20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01118" y="5664200"/>
            <a:ext cx="1301682" cy="1862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35533" y="5130800"/>
            <a:ext cx="2286000" cy="169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89212" y="4307081"/>
            <a:ext cx="4869921" cy="550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Visualization - Saad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2997"/>
            <a:ext cx="8658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Visualization - Pranav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275" y="2270125"/>
            <a:ext cx="8677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458" y="19953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Artificial Neural Network Results -  </a:t>
            </a:r>
            <a:r>
              <a:rPr lang="en-US" dirty="0" err="1" smtClean="0"/>
              <a:t>Saad’s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2702" y="4897780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dirty="0" smtClean="0"/>
              <a:t>Mean Squared Error &amp; Root Mean Squared Error: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702" y="1388764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hundred epochs: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329" y="1835431"/>
            <a:ext cx="4671477" cy="3053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29" y="5614528"/>
            <a:ext cx="6572250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329" y="6269657"/>
            <a:ext cx="50958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vs Actual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964" y="1692224"/>
            <a:ext cx="8658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458" y="199534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Artificial Neural Network Results -  Pranav’s 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2702" y="4897780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r>
              <a:rPr lang="en-US" dirty="0" smtClean="0"/>
              <a:t>Mean Squared Error &amp; Root Mean Squared Error: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2702" y="1388764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hundred epochs: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12" y="5544111"/>
            <a:ext cx="675322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12" y="1867257"/>
            <a:ext cx="6467784" cy="329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12" y="6154781"/>
            <a:ext cx="4429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550" y="624110"/>
            <a:ext cx="8911687" cy="75230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413"/>
            <a:ext cx="8915400" cy="4534809"/>
          </a:xfrm>
        </p:spPr>
        <p:txBody>
          <a:bodyPr/>
          <a:lstStyle/>
          <a:p>
            <a:r>
              <a:rPr lang="en-US" dirty="0" smtClean="0"/>
              <a:t>Motivation </a:t>
            </a:r>
          </a:p>
          <a:p>
            <a:r>
              <a:rPr lang="en-US" dirty="0" smtClean="0"/>
              <a:t>Dataset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82197"/>
            <a:ext cx="936536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vs Actual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30" y="1701338"/>
            <a:ext cx="86772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1423"/>
            <a:ext cx="8915400" cy="4149799"/>
          </a:xfrm>
        </p:spPr>
        <p:txBody>
          <a:bodyPr/>
          <a:lstStyle/>
          <a:p>
            <a:r>
              <a:rPr lang="en-US" dirty="0" smtClean="0"/>
              <a:t>Dealing with inconsistency of data values.</a:t>
            </a:r>
          </a:p>
          <a:p>
            <a:endParaRPr lang="en-US" dirty="0" smtClean="0"/>
          </a:p>
          <a:p>
            <a:r>
              <a:rPr lang="en-US" dirty="0" smtClean="0"/>
              <a:t>Treating Outliers</a:t>
            </a:r>
          </a:p>
          <a:p>
            <a:endParaRPr lang="en-US" dirty="0" smtClean="0"/>
          </a:p>
          <a:p>
            <a:r>
              <a:rPr lang="en-US" dirty="0" smtClean="0"/>
              <a:t>Dealing with interpretation of Neural Network Results.</a:t>
            </a:r>
          </a:p>
          <a:p>
            <a:endParaRPr lang="en-US" dirty="0" smtClean="0"/>
          </a:p>
          <a:p>
            <a:r>
              <a:rPr lang="en-US" dirty="0" smtClean="0"/>
              <a:t>Understanding and comparing the results from two different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ammad\Desktop\any-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4085" y="1096238"/>
            <a:ext cx="7670041" cy="495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5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0925"/>
          </a:xfrm>
        </p:spPr>
        <p:txBody>
          <a:bodyPr/>
          <a:lstStyle/>
          <a:p>
            <a:r>
              <a:rPr lang="en-US" dirty="0" smtClean="0"/>
              <a:t>SDK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859" y="2061883"/>
            <a:ext cx="8915400" cy="4082422"/>
          </a:xfrm>
        </p:spPr>
        <p:txBody>
          <a:bodyPr/>
          <a:lstStyle/>
          <a:p>
            <a:r>
              <a:rPr lang="en-US" dirty="0" smtClean="0"/>
              <a:t>Anaconda-</a:t>
            </a:r>
            <a:r>
              <a:rPr lang="en-US" dirty="0" err="1" smtClean="0"/>
              <a:t>Spyder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Random Forest (Feature Selection)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Artificial Neural Networks</a:t>
            </a:r>
          </a:p>
          <a:p>
            <a:r>
              <a:rPr lang="en-US" dirty="0" smtClean="0"/>
              <a:t>Data Visualization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928"/>
          </a:xfrm>
        </p:spPr>
        <p:txBody>
          <a:bodyPr/>
          <a:lstStyle/>
          <a:p>
            <a:r>
              <a:rPr lang="en-US" dirty="0" smtClean="0"/>
              <a:t>Bathrooms Vs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72665"/>
            <a:ext cx="8911687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5301"/>
          </a:xfrm>
        </p:spPr>
        <p:txBody>
          <a:bodyPr/>
          <a:lstStyle/>
          <a:p>
            <a:r>
              <a:rPr lang="en-US" dirty="0" smtClean="0"/>
              <a:t>House Type Vs House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99411"/>
            <a:ext cx="9255773" cy="53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5557"/>
          </a:xfrm>
        </p:spPr>
        <p:txBody>
          <a:bodyPr/>
          <a:lstStyle/>
          <a:p>
            <a:r>
              <a:rPr lang="en-US" dirty="0" smtClean="0"/>
              <a:t>Bedroom Vs Bathrooms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94" y="1809549"/>
            <a:ext cx="8992418" cy="46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House Type Vs Rent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7459"/>
            <a:ext cx="891168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Estimates With Null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027651"/>
            <a:ext cx="8915400" cy="27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1588</TotalTime>
  <Words>190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Housing Trends Prediction</vt:lpstr>
      <vt:lpstr>Introduction</vt:lpstr>
      <vt:lpstr>SDK Environment</vt:lpstr>
      <vt:lpstr>Roadmap</vt:lpstr>
      <vt:lpstr>Bathrooms Vs House Price</vt:lpstr>
      <vt:lpstr>House Type Vs House Price</vt:lpstr>
      <vt:lpstr>Bedroom Vs Bathrooms</vt:lpstr>
      <vt:lpstr>House Type Vs Rent</vt:lpstr>
      <vt:lpstr>Rent Estimates With Null Values</vt:lpstr>
      <vt:lpstr>Rent Estimate Plot</vt:lpstr>
      <vt:lpstr>Feature Engineering to Impute Values</vt:lpstr>
      <vt:lpstr>Co-relation Heat Map</vt:lpstr>
      <vt:lpstr>Feature Selection using Random Forest</vt:lpstr>
      <vt:lpstr>Support Vector Machines - Regression</vt:lpstr>
      <vt:lpstr>SVM Visualization - Saad</vt:lpstr>
      <vt:lpstr>SVM Visualization - Pranav</vt:lpstr>
      <vt:lpstr>Artificial Neural Network Results -  Saad’s dataset</vt:lpstr>
      <vt:lpstr>Predicted vs Actual Plot</vt:lpstr>
      <vt:lpstr>Artificial Neural Network Results -  Pranav’s dataset</vt:lpstr>
      <vt:lpstr>Predicted vs Actual Plot</vt:lpstr>
      <vt:lpstr>Challenges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Trends Prediction</dc:title>
  <dc:creator>Saad Azhar</dc:creator>
  <cp:lastModifiedBy>Saad</cp:lastModifiedBy>
  <cp:revision>34</cp:revision>
  <dcterms:created xsi:type="dcterms:W3CDTF">2017-03-07T16:32:00Z</dcterms:created>
  <dcterms:modified xsi:type="dcterms:W3CDTF">2017-12-10T06:17:15Z</dcterms:modified>
</cp:coreProperties>
</file>