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9" r:id="rId6"/>
    <p:sldId id="270" r:id="rId7"/>
    <p:sldId id="271" r:id="rId8"/>
    <p:sldId id="272" r:id="rId9"/>
    <p:sldId id="273" r:id="rId10"/>
    <p:sldId id="279" r:id="rId11"/>
    <p:sldId id="260" r:id="rId12"/>
    <p:sldId id="274" r:id="rId13"/>
    <p:sldId id="275" r:id="rId14"/>
    <p:sldId id="276" r:id="rId15"/>
    <p:sldId id="277" r:id="rId16"/>
    <p:sldId id="278" r:id="rId17"/>
    <p:sldId id="262" r:id="rId18"/>
    <p:sldId id="267" r:id="rId19"/>
    <p:sldId id="280" r:id="rId20"/>
    <p:sldId id="266" r:id="rId21"/>
    <p:sldId id="265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71" d="100"/>
          <a:sy n="71" d="100"/>
        </p:scale>
        <p:origin x="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Housing Trends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</a:p>
          <a:p>
            <a:r>
              <a:rPr lang="en-US" dirty="0" smtClean="0"/>
              <a:t>Backward Multiple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4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12666"/>
          </a:xfrm>
        </p:spPr>
        <p:txBody>
          <a:bodyPr/>
          <a:lstStyle/>
          <a:p>
            <a:r>
              <a:rPr lang="en-US" dirty="0" smtClean="0"/>
              <a:t>Multiple Regression Results For Houses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15117"/>
            <a:ext cx="8763000" cy="33147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92925" y="4957762"/>
            <a:ext cx="8763000" cy="12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2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05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Backward Regression Results For Houses</a:t>
            </a:r>
            <a:endParaRPr lang="en-US" sz="3200" dirty="0"/>
          </a:p>
        </p:txBody>
      </p:sp>
      <p:pic>
        <p:nvPicPr>
          <p:cNvPr id="14" name="Content Placeholder 1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344705"/>
            <a:ext cx="8048625" cy="2805953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592923" y="4467169"/>
            <a:ext cx="8048625" cy="12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9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Multiple Regression Results For </a:t>
            </a:r>
            <a:r>
              <a:rPr lang="en-US" sz="3200" dirty="0" smtClean="0"/>
              <a:t>Townhouses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263" y="1416424"/>
            <a:ext cx="8427290" cy="337072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608263" y="4997749"/>
            <a:ext cx="8427290" cy="110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0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Backward </a:t>
            </a:r>
            <a:r>
              <a:rPr lang="en-US" sz="3000" dirty="0"/>
              <a:t>Regression Results For </a:t>
            </a:r>
            <a:r>
              <a:rPr lang="en-US" sz="3000" dirty="0" smtClean="0"/>
              <a:t>Townhouses</a:t>
            </a:r>
            <a:endParaRPr lang="en-US" sz="30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92924" y="4720500"/>
            <a:ext cx="7820025" cy="112448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2925" y="1264554"/>
            <a:ext cx="7820025" cy="31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3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 Results For </a:t>
            </a:r>
            <a:r>
              <a:rPr lang="en-US" dirty="0" smtClean="0"/>
              <a:t>Condos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13436"/>
            <a:ext cx="8296275" cy="315856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92924" y="4710242"/>
            <a:ext cx="8296275" cy="13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95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Backward </a:t>
            </a:r>
            <a:r>
              <a:rPr lang="en-US" sz="3200" dirty="0"/>
              <a:t>Regression Results For </a:t>
            </a:r>
            <a:r>
              <a:rPr lang="en-US" sz="3200" dirty="0" smtClean="0"/>
              <a:t>Condos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5"/>
            <a:ext cx="8115300" cy="318193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92925" y="4717116"/>
            <a:ext cx="8115300" cy="11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3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884" y="3239294"/>
            <a:ext cx="8911687" cy="1280890"/>
          </a:xfrm>
        </p:spPr>
        <p:txBody>
          <a:bodyPr/>
          <a:lstStyle/>
          <a:p>
            <a:r>
              <a:rPr lang="en-US" b="1" dirty="0" smtClean="0"/>
              <a:t>Graph Plots and Trends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743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784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Year Built vs Estimated Rent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28365" t="19505" b="11289"/>
          <a:stretch/>
        </p:blipFill>
        <p:spPr bwMode="auto">
          <a:xfrm>
            <a:off x="2592926" y="1389529"/>
            <a:ext cx="7904746" cy="45223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195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5066"/>
          </a:xfrm>
        </p:spPr>
        <p:txBody>
          <a:bodyPr/>
          <a:lstStyle/>
          <a:p>
            <a:r>
              <a:rPr lang="en-US" dirty="0" smtClean="0"/>
              <a:t>Estimated Price vs Estimated Rent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l="27922" t="19503" b="11972"/>
          <a:stretch/>
        </p:blipFill>
        <p:spPr bwMode="auto">
          <a:xfrm>
            <a:off x="2592925" y="1766046"/>
            <a:ext cx="8911687" cy="44375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615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79184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17059"/>
            <a:ext cx="8915400" cy="3894163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Feature Importance using Boruta Package(Random Forest)</a:t>
            </a:r>
          </a:p>
          <a:p>
            <a:r>
              <a:rPr lang="en-US" dirty="0" smtClean="0"/>
              <a:t>Clusters</a:t>
            </a:r>
          </a:p>
          <a:p>
            <a:r>
              <a:rPr lang="en-US" dirty="0" smtClean="0"/>
              <a:t>Models and Comparisons.</a:t>
            </a:r>
          </a:p>
          <a:p>
            <a:r>
              <a:rPr lang="en-US" dirty="0" smtClean="0"/>
              <a:t>Graph plots and Data trends</a:t>
            </a:r>
          </a:p>
          <a:p>
            <a:r>
              <a:rPr lang="en-US" dirty="0" smtClean="0"/>
              <a:t>Summary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2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1631"/>
          </a:xfrm>
        </p:spPr>
        <p:txBody>
          <a:bodyPr/>
          <a:lstStyle/>
          <a:p>
            <a:r>
              <a:rPr lang="en-US" dirty="0" smtClean="0"/>
              <a:t>Estimated Rent vs Area Space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28322" t="19744" r="148" b="9853"/>
          <a:stretch/>
        </p:blipFill>
        <p:spPr bwMode="auto">
          <a:xfrm>
            <a:off x="2592925" y="1577787"/>
            <a:ext cx="7866193" cy="4509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309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26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Bathrooms vs Predicted Estimated Rent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66047"/>
            <a:ext cx="8911687" cy="45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1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0642"/>
          </a:xfrm>
        </p:spPr>
        <p:txBody>
          <a:bodyPr/>
          <a:lstStyle/>
          <a:p>
            <a:r>
              <a:rPr lang="en-US" dirty="0" smtClean="0"/>
              <a:t>Zip Code vs Predicted Estimated Rent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92941"/>
            <a:ext cx="8317122" cy="43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7459"/>
            <a:ext cx="8915400" cy="4536141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Set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78" y="2205318"/>
            <a:ext cx="9522106" cy="44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37744"/>
            <a:ext cx="8911687" cy="658368"/>
          </a:xfrm>
        </p:spPr>
        <p:txBody>
          <a:bodyPr/>
          <a:lstStyle/>
          <a:p>
            <a:r>
              <a:rPr lang="en-US" dirty="0" smtClean="0"/>
              <a:t>Feature Importance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896113"/>
            <a:ext cx="8915400" cy="5015110"/>
          </a:xfrm>
        </p:spPr>
        <p:txBody>
          <a:bodyPr/>
          <a:lstStyle/>
          <a:p>
            <a:r>
              <a:rPr lang="en-US" dirty="0" smtClean="0"/>
              <a:t>Boruta Package</a:t>
            </a:r>
          </a:p>
          <a:p>
            <a:r>
              <a:rPr lang="en-US" dirty="0" smtClean="0"/>
              <a:t>Importance Plot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1757081"/>
            <a:ext cx="9378670" cy="48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7436"/>
            <a:ext cx="8915400" cy="3496236"/>
          </a:xfrm>
        </p:spPr>
        <p:txBody>
          <a:bodyPr/>
          <a:lstStyle/>
          <a:p>
            <a:r>
              <a:rPr lang="en-US" dirty="0" smtClean="0"/>
              <a:t>EM Clusters</a:t>
            </a:r>
          </a:p>
          <a:p>
            <a:r>
              <a:rPr lang="en-US" dirty="0" smtClean="0"/>
              <a:t>K-Means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3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Clusters for Condos</a:t>
            </a:r>
            <a:endParaRPr lang="en-US" dirty="0"/>
          </a:p>
        </p:txBody>
      </p:sp>
      <p:pic>
        <p:nvPicPr>
          <p:cNvPr id="4" name="Content Placeholder 3" descr="C:\Users\Saad\Desktop\Re%3a_Update_on_Housing_Results (1)\Clusters for Condos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550894"/>
            <a:ext cx="8911687" cy="4733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938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-US" dirty="0" smtClean="0"/>
              <a:t>EM Clusters for Townhouses</a:t>
            </a:r>
            <a:endParaRPr lang="en-US" dirty="0"/>
          </a:p>
        </p:txBody>
      </p:sp>
      <p:pic>
        <p:nvPicPr>
          <p:cNvPr id="5" name="Content Placeholder 4" descr="C:\Users\Saad\Desktop\Re%3a_Update_on_Housing_Results (1)\Clusters for Town houses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18" y="1398494"/>
            <a:ext cx="8390964" cy="4903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38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4737"/>
          </a:xfrm>
        </p:spPr>
        <p:txBody>
          <a:bodyPr/>
          <a:lstStyle/>
          <a:p>
            <a:r>
              <a:rPr lang="en-US" dirty="0" smtClean="0"/>
              <a:t>EM Clusters for Houses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348" y="1389063"/>
            <a:ext cx="8787129" cy="50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3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5419"/>
          </a:xfrm>
        </p:spPr>
        <p:txBody>
          <a:bodyPr/>
          <a:lstStyle/>
          <a:p>
            <a:r>
              <a:rPr lang="en-US" dirty="0" smtClean="0"/>
              <a:t>K-Mean Clusters for Houses</a:t>
            </a:r>
            <a:endParaRPr lang="en-US" dirty="0"/>
          </a:p>
        </p:txBody>
      </p:sp>
      <p:pic>
        <p:nvPicPr>
          <p:cNvPr id="4" name="Content Placeholder 3" descr="C:\Users\Saad\Desktop\Re%3a_Update_on_Housing_Results (1)\Clusters for Houses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6" y="1389529"/>
            <a:ext cx="8911686" cy="4831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4130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815</TotalTime>
  <Words>120</Words>
  <Application>Microsoft Office PowerPoint</Application>
  <PresentationFormat>Widescreen</PresentationFormat>
  <Paragraphs>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Wisp</vt:lpstr>
      <vt:lpstr>Housing Trends Prediction</vt:lpstr>
      <vt:lpstr>Outline</vt:lpstr>
      <vt:lpstr>Introduction</vt:lpstr>
      <vt:lpstr>Feature Importance </vt:lpstr>
      <vt:lpstr>Clustering</vt:lpstr>
      <vt:lpstr>EM Clusters for Condos</vt:lpstr>
      <vt:lpstr>EM Clusters for Townhouses</vt:lpstr>
      <vt:lpstr>EM Clusters for Houses</vt:lpstr>
      <vt:lpstr>K-Mean Clusters for Houses</vt:lpstr>
      <vt:lpstr>Model Algorithms</vt:lpstr>
      <vt:lpstr>Multiple Regression Results For Houses</vt:lpstr>
      <vt:lpstr>Backward Regression Results For Houses</vt:lpstr>
      <vt:lpstr>Multiple Regression Results For Townhouses</vt:lpstr>
      <vt:lpstr>Backward Regression Results For Townhouses</vt:lpstr>
      <vt:lpstr>Multiple Regression Results For Condos</vt:lpstr>
      <vt:lpstr>Backward Regression Results For Condos</vt:lpstr>
      <vt:lpstr>Graph Plots and Trends</vt:lpstr>
      <vt:lpstr>Year Built vs Estimated Rent</vt:lpstr>
      <vt:lpstr>Estimated Price vs Estimated Rent</vt:lpstr>
      <vt:lpstr>Estimated Rent vs Area Space</vt:lpstr>
      <vt:lpstr>Bathrooms vs Predicted Estimated Rent</vt:lpstr>
      <vt:lpstr>Zip Code vs Predicted Estimated Rent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Churn Analysis</dc:title>
  <dc:creator>Saad Azhar</dc:creator>
  <cp:lastModifiedBy>Saad</cp:lastModifiedBy>
  <cp:revision>26</cp:revision>
  <dcterms:created xsi:type="dcterms:W3CDTF">2017-04-28T15:01:45Z</dcterms:created>
  <dcterms:modified xsi:type="dcterms:W3CDTF">2017-08-29T21:18:20Z</dcterms:modified>
</cp:coreProperties>
</file>