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9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6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60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7352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79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57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44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51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75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0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5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2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7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9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9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9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7" y="406400"/>
            <a:ext cx="6593681" cy="2387600"/>
          </a:xfrm>
        </p:spPr>
        <p:txBody>
          <a:bodyPr/>
          <a:lstStyle/>
          <a:p>
            <a:r>
              <a:rPr dirty="0"/>
              <a:t>Snake Game </a:t>
            </a:r>
            <a:r>
              <a:rPr lang="en-US" dirty="0"/>
              <a:t>Based on Android OS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sz="1400" b="1" dirty="0"/>
              <a:t>Presented by</a:t>
            </a:r>
            <a:r>
              <a:rPr lang="en-US" sz="1400" b="1" dirty="0"/>
              <a:t>:</a:t>
            </a:r>
          </a:p>
          <a:p>
            <a:r>
              <a:rPr lang="en-US" sz="1400" dirty="0"/>
              <a:t>Sk. Saad Bin Azad Siam	2211819042</a:t>
            </a:r>
          </a:p>
          <a:p>
            <a:r>
              <a:rPr lang="en-US" sz="1400" dirty="0"/>
              <a:t> Sadman Ahmed </a:t>
            </a:r>
            <a:r>
              <a:rPr lang="en-US" sz="1400" dirty="0" err="1"/>
              <a:t>Raian</a:t>
            </a:r>
            <a:r>
              <a:rPr lang="en-US" sz="1400" dirty="0"/>
              <a:t>		2111394642</a:t>
            </a:r>
          </a:p>
          <a:p>
            <a:r>
              <a:rPr lang="en-US" sz="1400" dirty="0"/>
              <a:t>Shakia Tasnim		2131670642</a:t>
            </a:r>
          </a:p>
          <a:p>
            <a:r>
              <a:rPr lang="en-US" sz="1400" dirty="0" err="1"/>
              <a:t>Sumayya</a:t>
            </a:r>
            <a:r>
              <a:rPr lang="en-US" sz="1400" dirty="0"/>
              <a:t> </a:t>
            </a:r>
            <a:r>
              <a:rPr lang="en-US" sz="1400" dirty="0" err="1"/>
              <a:t>Mehjabin</a:t>
            </a:r>
            <a:r>
              <a:rPr lang="en-US" sz="1400" dirty="0"/>
              <a:t> Tajin	2132107642</a:t>
            </a:r>
          </a:p>
          <a:p>
            <a:r>
              <a:rPr lang="en-US" sz="1400" dirty="0"/>
              <a:t>Date: 23 December, 2024</a:t>
            </a: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Planned Enhancements:</a:t>
            </a:r>
          </a:p>
          <a:p>
            <a:r>
              <a:rPr dirty="0"/>
              <a:t>High Score System.</a:t>
            </a:r>
          </a:p>
          <a:p>
            <a:r>
              <a:rPr dirty="0"/>
              <a:t>About Section with game info.</a:t>
            </a:r>
          </a:p>
          <a:p>
            <a:r>
              <a:rPr dirty="0"/>
              <a:t>Levels with new challenges.</a:t>
            </a:r>
          </a:p>
          <a:p>
            <a:r>
              <a:rPr dirty="0"/>
              <a:t>Improved graphics and animations.</a:t>
            </a:r>
          </a:p>
          <a:p>
            <a:r>
              <a:rPr dirty="0"/>
              <a:t>Cross-platform availability.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Screenshots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8ACD31-856B-3535-B833-8B1C40933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265" y="2346173"/>
            <a:ext cx="1909827" cy="36629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EB6EDC-FFBC-1AB0-7FCD-303208605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933" y="2346173"/>
            <a:ext cx="1888522" cy="36629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C5C5-A1A5-A7EB-7B9A-3493DDAB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3297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What is the Snake Game?</a:t>
            </a:r>
            <a:endParaRPr lang="en-US" dirty="0"/>
          </a:p>
          <a:p>
            <a:r>
              <a:rPr dirty="0"/>
              <a:t>A classic arcade game where a snake grows by eating food.</a:t>
            </a:r>
          </a:p>
          <a:p>
            <a:r>
              <a:rPr dirty="0"/>
              <a:t>Objective: Avoid collisions with walls and the snake’s body.</a:t>
            </a:r>
          </a:p>
          <a:p>
            <a:endParaRPr dirty="0"/>
          </a:p>
          <a:p>
            <a:r>
              <a:rPr dirty="0"/>
              <a:t>Project Goal:</a:t>
            </a:r>
          </a:p>
          <a:p>
            <a:r>
              <a:rPr dirty="0"/>
              <a:t>Develop a 2D Snake Game for Android devices</a:t>
            </a:r>
            <a:endParaRPr lang="en-US" dirty="0"/>
          </a:p>
          <a:p>
            <a:r>
              <a:rPr lang="en-US" dirty="0"/>
              <a:t>Combining nostalgia with a user-friendly interface.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Why Develop the Snake Game?</a:t>
            </a:r>
            <a:endParaRPr lang="en-US" dirty="0"/>
          </a:p>
          <a:p>
            <a:r>
              <a:rPr lang="en-US" dirty="0"/>
              <a:t>Popularity, Accessibility and Simplicity</a:t>
            </a:r>
            <a:r>
              <a:rPr dirty="0"/>
              <a:t>.</a:t>
            </a:r>
          </a:p>
          <a:p>
            <a:r>
              <a:rPr dirty="0"/>
              <a:t>Learn game development concepts: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dirty="0"/>
              <a:t>UI design.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dirty="0"/>
              <a:t>Collision detection.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dirty="0"/>
              <a:t>Event-driven programming.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Efficient use of graphics and animations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Key Objectives:</a:t>
            </a:r>
          </a:p>
          <a:p>
            <a:pPr marL="0" indent="0">
              <a:buNone/>
            </a:pPr>
            <a:r>
              <a:rPr dirty="0"/>
              <a:t>1. Build a visually appealing 2D game.</a:t>
            </a:r>
          </a:p>
          <a:p>
            <a:pPr marL="0" indent="0">
              <a:buNone/>
            </a:pPr>
            <a:r>
              <a:rPr dirty="0"/>
              <a:t>2. Implement responsive controls.</a:t>
            </a:r>
          </a:p>
          <a:p>
            <a:pPr marL="0" indent="0">
              <a:buNone/>
            </a:pPr>
            <a:r>
              <a:rPr dirty="0"/>
              <a:t>3. Provide dynamic scoring.</a:t>
            </a:r>
          </a:p>
          <a:p>
            <a:pPr marL="0" indent="0">
              <a:buNone/>
            </a:pPr>
            <a:r>
              <a:rPr dirty="0"/>
              <a:t>4. Ensure smooth gameplay.</a:t>
            </a:r>
          </a:p>
          <a:p>
            <a:pPr marL="0" indent="0">
              <a:buNone/>
            </a:pPr>
            <a:r>
              <a:rPr dirty="0"/>
              <a:t>5. Lay groundwork for future features.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Architecture:</a:t>
            </a:r>
            <a:br>
              <a:rPr lang="en-US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UI Layer: Game interface and controls.</a:t>
            </a:r>
          </a:p>
          <a:p>
            <a:r>
              <a:rPr dirty="0"/>
              <a:t>Logic Layer: Movement, spawning, </a:t>
            </a:r>
            <a:r>
              <a:rPr lang="en-US" dirty="0"/>
              <a:t>score updates </a:t>
            </a:r>
            <a:r>
              <a:rPr dirty="0"/>
              <a:t>and collisions.</a:t>
            </a:r>
          </a:p>
          <a:p>
            <a:r>
              <a:rPr dirty="0"/>
              <a:t>Data Layer: (Futur</a:t>
            </a:r>
            <a:r>
              <a:rPr lang="en-US" dirty="0"/>
              <a:t>e) </a:t>
            </a:r>
            <a:r>
              <a:rPr dirty="0"/>
              <a:t>High score tracking.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Workflow:</a:t>
            </a:r>
          </a:p>
          <a:p>
            <a:r>
              <a:rPr dirty="0"/>
              <a:t>Initialize game state.</a:t>
            </a:r>
          </a:p>
          <a:p>
            <a:r>
              <a:rPr dirty="0"/>
              <a:t>Handle user input.</a:t>
            </a:r>
          </a:p>
          <a:p>
            <a:r>
              <a:rPr dirty="0"/>
              <a:t>Detect collisions and update state.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545E-C887-71B6-5504-AFE5842A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7C6A9-1D2B-F631-284D-00514F2A9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265" y="1652799"/>
            <a:ext cx="7656294" cy="4599325"/>
          </a:xfrm>
        </p:spPr>
      </p:pic>
    </p:spTree>
    <p:extLst>
      <p:ext uri="{BB962C8B-B14F-4D97-AF65-F5344CB8AC3E}">
        <p14:creationId xmlns:p14="http://schemas.microsoft.com/office/powerpoint/2010/main" val="4153547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dirty="0"/>
              <a:t>Development Tools:</a:t>
            </a:r>
          </a:p>
          <a:p>
            <a:r>
              <a:rPr lang="en-US" dirty="0"/>
              <a:t>Language: </a:t>
            </a:r>
            <a:r>
              <a:rPr dirty="0"/>
              <a:t>Java</a:t>
            </a:r>
            <a:endParaRPr lang="en-US" dirty="0"/>
          </a:p>
          <a:p>
            <a:r>
              <a:rPr lang="en-US" dirty="0"/>
              <a:t>Development Environment: </a:t>
            </a:r>
            <a:r>
              <a:rPr dirty="0"/>
              <a:t>Android Studio</a:t>
            </a:r>
            <a:endParaRPr lang="en-US" dirty="0"/>
          </a:p>
          <a:p>
            <a:r>
              <a:rPr lang="en-US" dirty="0"/>
              <a:t>Libraries: </a:t>
            </a:r>
            <a:r>
              <a:rPr dirty="0" err="1"/>
              <a:t>AndroidX</a:t>
            </a:r>
            <a:r>
              <a:rPr dirty="0"/>
              <a:t> libraries.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Features:</a:t>
            </a:r>
          </a:p>
          <a:p>
            <a:r>
              <a:rPr dirty="0"/>
              <a:t>Timer-based movement.</a:t>
            </a:r>
          </a:p>
          <a:p>
            <a:r>
              <a:rPr dirty="0"/>
              <a:t>Randomized food spawning.</a:t>
            </a:r>
          </a:p>
          <a:p>
            <a:r>
              <a:rPr dirty="0"/>
              <a:t>Reliable collision detection.</a:t>
            </a:r>
          </a:p>
          <a:p>
            <a:r>
              <a:rPr dirty="0"/>
              <a:t>Dynamic score display.</a:t>
            </a:r>
          </a:p>
          <a:p>
            <a:r>
              <a:rPr dirty="0"/>
              <a:t>Restart option</a:t>
            </a:r>
            <a:r>
              <a:rPr lang="en-US" dirty="0"/>
              <a:t> after collision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Achievements:</a:t>
            </a:r>
          </a:p>
          <a:p>
            <a:r>
              <a:rPr dirty="0"/>
              <a:t>Smooth gameplay.</a:t>
            </a:r>
          </a:p>
          <a:p>
            <a:r>
              <a:rPr dirty="0"/>
              <a:t>Reliable collision handling.</a:t>
            </a:r>
          </a:p>
          <a:p>
            <a:r>
              <a:rPr dirty="0"/>
              <a:t>User-friendly interface.</a:t>
            </a:r>
          </a:p>
          <a:p>
            <a:r>
              <a:rPr dirty="0"/>
              <a:t>Real-time scoring.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Challenges:</a:t>
            </a:r>
          </a:p>
          <a:p>
            <a:r>
              <a:rPr dirty="0"/>
              <a:t>Resolving food overlap.</a:t>
            </a:r>
          </a:p>
          <a:p>
            <a:r>
              <a:rPr dirty="0"/>
              <a:t>Optimizing rendering.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Summary:</a:t>
            </a:r>
          </a:p>
          <a:p>
            <a:r>
              <a:rPr dirty="0"/>
              <a:t>Delivered a functional, engaging Snake Game.</a:t>
            </a:r>
          </a:p>
          <a:p>
            <a:r>
              <a:rPr dirty="0"/>
              <a:t>Showcased game development principles.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Learning:</a:t>
            </a:r>
          </a:p>
          <a:p>
            <a:r>
              <a:rPr dirty="0"/>
              <a:t>Enhanced programming and debugging skills.</a:t>
            </a:r>
          </a:p>
          <a:p>
            <a:r>
              <a:rPr dirty="0"/>
              <a:t>Mastered event-driven programming.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74</TotalTime>
  <Words>337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Tw Cen MT</vt:lpstr>
      <vt:lpstr>Wingdings</vt:lpstr>
      <vt:lpstr>Circuit</vt:lpstr>
      <vt:lpstr>Snake Game Based on Android OS</vt:lpstr>
      <vt:lpstr>Introduction</vt:lpstr>
      <vt:lpstr>Motivation</vt:lpstr>
      <vt:lpstr>Objectives</vt:lpstr>
      <vt:lpstr>Game Architecture: </vt:lpstr>
      <vt:lpstr>System model</vt:lpstr>
      <vt:lpstr>Implementation</vt:lpstr>
      <vt:lpstr>Results</vt:lpstr>
      <vt:lpstr>Conclusion</vt:lpstr>
      <vt:lpstr>Future Work</vt:lpstr>
      <vt:lpstr>Screenshots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SAAD BIN AZAD</cp:lastModifiedBy>
  <cp:revision>17</cp:revision>
  <dcterms:created xsi:type="dcterms:W3CDTF">2013-01-27T09:14:16Z</dcterms:created>
  <dcterms:modified xsi:type="dcterms:W3CDTF">2025-04-28T14:20:30Z</dcterms:modified>
  <cp:category/>
</cp:coreProperties>
</file>