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4"/>
  </p:sldMasterIdLst>
  <p:notesMasterIdLst>
    <p:notesMasterId r:id="rId19"/>
  </p:notesMasterIdLst>
  <p:handoutMasterIdLst>
    <p:handoutMasterId r:id="rId20"/>
  </p:handoutMasterIdLst>
  <p:sldIdLst>
    <p:sldId id="269" r:id="rId5"/>
    <p:sldId id="268" r:id="rId6"/>
    <p:sldId id="270" r:id="rId7"/>
    <p:sldId id="271" r:id="rId8"/>
    <p:sldId id="272" r:id="rId9"/>
    <p:sldId id="273" r:id="rId10"/>
    <p:sldId id="274" r:id="rId11"/>
    <p:sldId id="282" r:id="rId12"/>
    <p:sldId id="275" r:id="rId13"/>
    <p:sldId id="280" r:id="rId14"/>
    <p:sldId id="281" r:id="rId15"/>
    <p:sldId id="276" r:id="rId16"/>
    <p:sldId id="277" r:id="rId17"/>
    <p:sldId id="279" r:id="rId18"/>
  </p:sldIdLst>
  <p:sldSz cx="12192000" cy="6858000"/>
  <p:notesSz cx="6797675" cy="9926638"/>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3333CC"/>
    <a:srgbClr val="6600FF"/>
    <a:srgbClr val="FF3300"/>
    <a:srgbClr val="990000"/>
    <a:srgbClr val="FFFFCC"/>
    <a:srgbClr val="FFC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4081" autoAdjust="0"/>
  </p:normalViewPr>
  <p:slideViewPr>
    <p:cSldViewPr>
      <p:cViewPr varScale="1">
        <p:scale>
          <a:sx n="114" d="100"/>
          <a:sy n="114" d="100"/>
        </p:scale>
        <p:origin x="474" y="102"/>
      </p:cViewPr>
      <p:guideLst>
        <p:guide orient="horz" pos="2160"/>
        <p:guide pos="3840"/>
      </p:guideLst>
    </p:cSldViewPr>
  </p:slideViewPr>
  <p:notesTextViewPr>
    <p:cViewPr>
      <p:scale>
        <a:sx n="100" d="100"/>
        <a:sy n="100" d="100"/>
      </p:scale>
      <p:origin x="0" y="0"/>
    </p:cViewPr>
  </p:notesTextViewPr>
  <p:notesViewPr>
    <p:cSldViewPr>
      <p:cViewPr>
        <p:scale>
          <a:sx n="100" d="100"/>
          <a:sy n="100" d="100"/>
        </p:scale>
        <p:origin x="-1188" y="246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EF2C7A1D-55FF-4F40-A253-AE38006CD2DA}"/>
              </a:ext>
            </a:extLst>
          </p:cNvPr>
          <p:cNvSpPr>
            <a:spLocks noGrp="1" noChangeArrowheads="1"/>
          </p:cNvSpPr>
          <p:nvPr>
            <p:ph type="hdr" sz="quarter"/>
          </p:nvPr>
        </p:nvSpPr>
        <p:spPr bwMode="auto">
          <a:xfrm>
            <a:off x="0" y="0"/>
            <a:ext cx="2946400" cy="495300"/>
          </a:xfrm>
          <a:prstGeom prst="rect">
            <a:avLst/>
          </a:prstGeom>
          <a:noFill/>
          <a:ln>
            <a:noFill/>
          </a:ln>
          <a:effectLst/>
        </p:spPr>
        <p:txBody>
          <a:bodyPr vert="horz" wrap="square" lIns="95559" tIns="47780" rIns="95559" bIns="47780" numCol="1" anchor="t" anchorCtr="0" compatLnSpc="1">
            <a:prstTxWarp prst="textNoShape">
              <a:avLst/>
            </a:prstTxWarp>
          </a:bodyPr>
          <a:lstStyle>
            <a:lvl1pPr defTabSz="955533" eaLnBrk="1" fontAlgn="auto" hangingPunct="1">
              <a:spcBef>
                <a:spcPts val="0"/>
              </a:spcBef>
              <a:spcAft>
                <a:spcPts val="0"/>
              </a:spcAft>
              <a:defRPr sz="1300">
                <a:latin typeface="+mn-lt"/>
              </a:defRPr>
            </a:lvl1pPr>
          </a:lstStyle>
          <a:p>
            <a:pPr>
              <a:defRPr/>
            </a:pPr>
            <a:endParaRPr lang="en-US" altLang="en-US"/>
          </a:p>
        </p:txBody>
      </p:sp>
      <p:sp>
        <p:nvSpPr>
          <p:cNvPr id="121859" name="Rectangle 3">
            <a:extLst>
              <a:ext uri="{FF2B5EF4-FFF2-40B4-BE49-F238E27FC236}">
                <a16:creationId xmlns:a16="http://schemas.microsoft.com/office/drawing/2014/main" id="{D39463FD-D314-45F7-9BD1-A08A30DE6F8E}"/>
              </a:ext>
            </a:extLst>
          </p:cNvPr>
          <p:cNvSpPr>
            <a:spLocks noGrp="1" noChangeArrowheads="1"/>
          </p:cNvSpPr>
          <p:nvPr>
            <p:ph type="dt" sz="quarter" idx="1"/>
          </p:nvPr>
        </p:nvSpPr>
        <p:spPr bwMode="auto">
          <a:xfrm>
            <a:off x="3849688" y="0"/>
            <a:ext cx="2946400" cy="495300"/>
          </a:xfrm>
          <a:prstGeom prst="rect">
            <a:avLst/>
          </a:prstGeom>
          <a:noFill/>
          <a:ln>
            <a:noFill/>
          </a:ln>
          <a:effectLst/>
        </p:spPr>
        <p:txBody>
          <a:bodyPr vert="horz" wrap="square" lIns="95559" tIns="47780" rIns="95559" bIns="47780" numCol="1" anchor="t" anchorCtr="0" compatLnSpc="1">
            <a:prstTxWarp prst="textNoShape">
              <a:avLst/>
            </a:prstTxWarp>
          </a:bodyPr>
          <a:lstStyle>
            <a:lvl1pPr algn="r" defTabSz="955533" eaLnBrk="1" fontAlgn="auto" hangingPunct="1">
              <a:spcBef>
                <a:spcPts val="0"/>
              </a:spcBef>
              <a:spcAft>
                <a:spcPts val="0"/>
              </a:spcAft>
              <a:defRPr sz="1300">
                <a:latin typeface="+mn-lt"/>
              </a:defRPr>
            </a:lvl1pPr>
          </a:lstStyle>
          <a:p>
            <a:pPr>
              <a:defRPr/>
            </a:pPr>
            <a:fld id="{B7F43A11-0AA2-4FD3-A34F-90831403C0D0}" type="datetime1">
              <a:rPr lang="en-GB" altLang="en-US"/>
              <a:pPr>
                <a:defRPr/>
              </a:pPr>
              <a:t>08/01/2021</a:t>
            </a:fld>
            <a:endParaRPr lang="en-US" altLang="en-US"/>
          </a:p>
        </p:txBody>
      </p:sp>
      <p:sp>
        <p:nvSpPr>
          <p:cNvPr id="121860" name="Rectangle 4">
            <a:extLst>
              <a:ext uri="{FF2B5EF4-FFF2-40B4-BE49-F238E27FC236}">
                <a16:creationId xmlns:a16="http://schemas.microsoft.com/office/drawing/2014/main" id="{FE0B6EAC-FB44-4E3E-A99B-A209FBAE6B2A}"/>
              </a:ext>
            </a:extLst>
          </p:cNvPr>
          <p:cNvSpPr>
            <a:spLocks noGrp="1" noChangeArrowheads="1"/>
          </p:cNvSpPr>
          <p:nvPr>
            <p:ph type="ftr" sz="quarter" idx="2"/>
          </p:nvPr>
        </p:nvSpPr>
        <p:spPr bwMode="auto">
          <a:xfrm>
            <a:off x="0" y="9429750"/>
            <a:ext cx="2946400" cy="495300"/>
          </a:xfrm>
          <a:prstGeom prst="rect">
            <a:avLst/>
          </a:prstGeom>
          <a:noFill/>
          <a:ln>
            <a:noFill/>
          </a:ln>
          <a:effectLst/>
        </p:spPr>
        <p:txBody>
          <a:bodyPr vert="horz" wrap="square" lIns="95559" tIns="47780" rIns="95559" bIns="47780" numCol="1" anchor="b" anchorCtr="0" compatLnSpc="1">
            <a:prstTxWarp prst="textNoShape">
              <a:avLst/>
            </a:prstTxWarp>
          </a:bodyPr>
          <a:lstStyle>
            <a:lvl1pPr defTabSz="955533" eaLnBrk="1" fontAlgn="auto" hangingPunct="1">
              <a:spcBef>
                <a:spcPts val="0"/>
              </a:spcBef>
              <a:spcAft>
                <a:spcPts val="0"/>
              </a:spcAft>
              <a:defRPr sz="1300">
                <a:latin typeface="+mn-lt"/>
              </a:defRPr>
            </a:lvl1pPr>
          </a:lstStyle>
          <a:p>
            <a:pPr>
              <a:defRPr/>
            </a:pPr>
            <a:r>
              <a:rPr lang="en-US" altLang="en-US"/>
              <a:t>EL3251 Lecture 1</a:t>
            </a:r>
          </a:p>
        </p:txBody>
      </p:sp>
      <p:sp>
        <p:nvSpPr>
          <p:cNvPr id="121861" name="Rectangle 5">
            <a:extLst>
              <a:ext uri="{FF2B5EF4-FFF2-40B4-BE49-F238E27FC236}">
                <a16:creationId xmlns:a16="http://schemas.microsoft.com/office/drawing/2014/main" id="{98CC3E2B-7D5E-4A2A-9E16-DA3182C116ED}"/>
              </a:ext>
            </a:extLst>
          </p:cNvPr>
          <p:cNvSpPr>
            <a:spLocks noGrp="1" noChangeArrowheads="1"/>
          </p:cNvSpPr>
          <p:nvPr>
            <p:ph type="sldNum" sz="quarter" idx="3"/>
          </p:nvPr>
        </p:nvSpPr>
        <p:spPr bwMode="auto">
          <a:xfrm>
            <a:off x="3849688" y="9429750"/>
            <a:ext cx="2946400" cy="495300"/>
          </a:xfrm>
          <a:prstGeom prst="rect">
            <a:avLst/>
          </a:prstGeom>
          <a:noFill/>
          <a:ln>
            <a:noFill/>
          </a:ln>
          <a:effectLst/>
        </p:spPr>
        <p:txBody>
          <a:bodyPr vert="horz" wrap="square" lIns="95559" tIns="47780" rIns="95559" bIns="47780" numCol="1" anchor="b" anchorCtr="0" compatLnSpc="1">
            <a:prstTxWarp prst="textNoShape">
              <a:avLst/>
            </a:prstTxWarp>
          </a:bodyPr>
          <a:lstStyle>
            <a:lvl1pPr algn="r" defTabSz="954088" eaLnBrk="1" fontAlgn="auto" hangingPunct="1">
              <a:spcBef>
                <a:spcPts val="0"/>
              </a:spcBef>
              <a:spcAft>
                <a:spcPts val="0"/>
              </a:spcAft>
              <a:defRPr sz="1300">
                <a:latin typeface="+mn-lt"/>
              </a:defRPr>
            </a:lvl1pPr>
          </a:lstStyle>
          <a:p>
            <a:pPr>
              <a:defRPr/>
            </a:pPr>
            <a:fld id="{725F9820-75D7-47F1-B125-82304AC01B8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96E02B2-4BB5-4DF5-BEAB-FBB2DEDA1476}"/>
              </a:ext>
            </a:extLst>
          </p:cNvPr>
          <p:cNvSpPr>
            <a:spLocks noGrp="1" noChangeArrowheads="1"/>
          </p:cNvSpPr>
          <p:nvPr>
            <p:ph type="hdr" sz="quarter"/>
          </p:nvPr>
        </p:nvSpPr>
        <p:spPr bwMode="auto">
          <a:xfrm>
            <a:off x="0" y="0"/>
            <a:ext cx="2946400" cy="495300"/>
          </a:xfrm>
          <a:prstGeom prst="rect">
            <a:avLst/>
          </a:prstGeom>
          <a:noFill/>
          <a:ln>
            <a:noFill/>
          </a:ln>
          <a:effectLst/>
        </p:spPr>
        <p:txBody>
          <a:bodyPr vert="horz" wrap="square" lIns="95559" tIns="47780" rIns="95559" bIns="47780" numCol="1" anchor="t" anchorCtr="0" compatLnSpc="1">
            <a:prstTxWarp prst="textNoShape">
              <a:avLst/>
            </a:prstTxWarp>
          </a:bodyPr>
          <a:lstStyle>
            <a:lvl1pPr defTabSz="955533" eaLnBrk="1" fontAlgn="auto" hangingPunct="1">
              <a:spcBef>
                <a:spcPts val="0"/>
              </a:spcBef>
              <a:spcAft>
                <a:spcPts val="0"/>
              </a:spcAft>
              <a:defRPr sz="1300">
                <a:latin typeface="+mn-lt"/>
              </a:defRPr>
            </a:lvl1pPr>
          </a:lstStyle>
          <a:p>
            <a:pPr>
              <a:defRPr/>
            </a:pPr>
            <a:endParaRPr lang="en-GB" altLang="en-US"/>
          </a:p>
        </p:txBody>
      </p:sp>
      <p:sp>
        <p:nvSpPr>
          <p:cNvPr id="19459" name="Rectangle 3">
            <a:extLst>
              <a:ext uri="{FF2B5EF4-FFF2-40B4-BE49-F238E27FC236}">
                <a16:creationId xmlns:a16="http://schemas.microsoft.com/office/drawing/2014/main" id="{71BA580D-E5AC-4442-AD46-1F47604DFE88}"/>
              </a:ext>
            </a:extLst>
          </p:cNvPr>
          <p:cNvSpPr>
            <a:spLocks noGrp="1" noChangeArrowheads="1"/>
          </p:cNvSpPr>
          <p:nvPr>
            <p:ph type="dt" idx="1"/>
          </p:nvPr>
        </p:nvSpPr>
        <p:spPr bwMode="auto">
          <a:xfrm>
            <a:off x="3849688" y="0"/>
            <a:ext cx="2946400" cy="495300"/>
          </a:xfrm>
          <a:prstGeom prst="rect">
            <a:avLst/>
          </a:prstGeom>
          <a:noFill/>
          <a:ln>
            <a:noFill/>
          </a:ln>
          <a:effectLst/>
        </p:spPr>
        <p:txBody>
          <a:bodyPr vert="horz" wrap="square" lIns="95559" tIns="47780" rIns="95559" bIns="47780" numCol="1" anchor="t" anchorCtr="0" compatLnSpc="1">
            <a:prstTxWarp prst="textNoShape">
              <a:avLst/>
            </a:prstTxWarp>
          </a:bodyPr>
          <a:lstStyle>
            <a:lvl1pPr algn="r" defTabSz="955533" eaLnBrk="1" fontAlgn="auto" hangingPunct="1">
              <a:spcBef>
                <a:spcPts val="0"/>
              </a:spcBef>
              <a:spcAft>
                <a:spcPts val="0"/>
              </a:spcAft>
              <a:defRPr sz="1300">
                <a:latin typeface="+mn-lt"/>
              </a:defRPr>
            </a:lvl1pPr>
          </a:lstStyle>
          <a:p>
            <a:pPr>
              <a:defRPr/>
            </a:pPr>
            <a:fld id="{9B0A5C38-4D78-43A0-8EA7-3DE0057340E0}" type="datetime1">
              <a:rPr lang="en-GB" altLang="en-US"/>
              <a:pPr>
                <a:defRPr/>
              </a:pPr>
              <a:t>08/01/2021</a:t>
            </a:fld>
            <a:endParaRPr lang="en-GB" altLang="en-US"/>
          </a:p>
        </p:txBody>
      </p:sp>
      <p:sp>
        <p:nvSpPr>
          <p:cNvPr id="16388" name="Rectangle 4">
            <a:extLst>
              <a:ext uri="{FF2B5EF4-FFF2-40B4-BE49-F238E27FC236}">
                <a16:creationId xmlns:a16="http://schemas.microsoft.com/office/drawing/2014/main" id="{10502616-C3D2-4659-B1F8-1576EAF60FA5}"/>
              </a:ext>
            </a:extLst>
          </p:cNvPr>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461" name="Rectangle 5">
            <a:extLst>
              <a:ext uri="{FF2B5EF4-FFF2-40B4-BE49-F238E27FC236}">
                <a16:creationId xmlns:a16="http://schemas.microsoft.com/office/drawing/2014/main" id="{21473CA2-1835-403F-BC4A-264E4F6F2DD5}"/>
              </a:ext>
            </a:extLst>
          </p:cNvPr>
          <p:cNvSpPr>
            <a:spLocks noGrp="1" noChangeArrowheads="1"/>
          </p:cNvSpPr>
          <p:nvPr>
            <p:ph type="body" sz="quarter" idx="3"/>
          </p:nvPr>
        </p:nvSpPr>
        <p:spPr bwMode="auto">
          <a:xfrm>
            <a:off x="679450" y="4714875"/>
            <a:ext cx="5438775" cy="4467225"/>
          </a:xfrm>
          <a:prstGeom prst="rect">
            <a:avLst/>
          </a:prstGeom>
          <a:noFill/>
          <a:ln>
            <a:noFill/>
          </a:ln>
          <a:effectLst/>
        </p:spPr>
        <p:txBody>
          <a:bodyPr vert="horz" wrap="square" lIns="95559" tIns="47780" rIns="95559" bIns="47780" numCol="1" anchor="t" anchorCtr="0" compatLnSpc="1">
            <a:prstTxWarp prst="textNoShape">
              <a:avLst/>
            </a:prstTxWarp>
          </a:body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sp>
        <p:nvSpPr>
          <p:cNvPr id="19462" name="Rectangle 6">
            <a:extLst>
              <a:ext uri="{FF2B5EF4-FFF2-40B4-BE49-F238E27FC236}">
                <a16:creationId xmlns:a16="http://schemas.microsoft.com/office/drawing/2014/main" id="{1796E562-F5C1-43B6-8B77-2802722E8A40}"/>
              </a:ext>
            </a:extLst>
          </p:cNvPr>
          <p:cNvSpPr>
            <a:spLocks noGrp="1" noChangeArrowheads="1"/>
          </p:cNvSpPr>
          <p:nvPr>
            <p:ph type="ftr" sz="quarter" idx="4"/>
          </p:nvPr>
        </p:nvSpPr>
        <p:spPr bwMode="auto">
          <a:xfrm>
            <a:off x="0" y="9429750"/>
            <a:ext cx="2946400" cy="495300"/>
          </a:xfrm>
          <a:prstGeom prst="rect">
            <a:avLst/>
          </a:prstGeom>
          <a:noFill/>
          <a:ln>
            <a:noFill/>
          </a:ln>
          <a:effectLst/>
        </p:spPr>
        <p:txBody>
          <a:bodyPr vert="horz" wrap="square" lIns="95559" tIns="47780" rIns="95559" bIns="47780" numCol="1" anchor="b" anchorCtr="0" compatLnSpc="1">
            <a:prstTxWarp prst="textNoShape">
              <a:avLst/>
            </a:prstTxWarp>
          </a:bodyPr>
          <a:lstStyle>
            <a:lvl1pPr defTabSz="955533" eaLnBrk="1" fontAlgn="auto" hangingPunct="1">
              <a:spcBef>
                <a:spcPts val="0"/>
              </a:spcBef>
              <a:spcAft>
                <a:spcPts val="0"/>
              </a:spcAft>
              <a:defRPr sz="1300">
                <a:latin typeface="+mn-lt"/>
              </a:defRPr>
            </a:lvl1pPr>
          </a:lstStyle>
          <a:p>
            <a:pPr>
              <a:defRPr/>
            </a:pPr>
            <a:r>
              <a:rPr lang="en-GB" altLang="en-US"/>
              <a:t>EL3251 Lecture 1</a:t>
            </a:r>
          </a:p>
        </p:txBody>
      </p:sp>
      <p:sp>
        <p:nvSpPr>
          <p:cNvPr id="19463" name="Rectangle 7">
            <a:extLst>
              <a:ext uri="{FF2B5EF4-FFF2-40B4-BE49-F238E27FC236}">
                <a16:creationId xmlns:a16="http://schemas.microsoft.com/office/drawing/2014/main" id="{05802FA2-3CA1-4C97-9E65-B3A8529AB3BE}"/>
              </a:ext>
            </a:extLst>
          </p:cNvPr>
          <p:cNvSpPr>
            <a:spLocks noGrp="1" noChangeArrowheads="1"/>
          </p:cNvSpPr>
          <p:nvPr>
            <p:ph type="sldNum" sz="quarter" idx="5"/>
          </p:nvPr>
        </p:nvSpPr>
        <p:spPr bwMode="auto">
          <a:xfrm>
            <a:off x="3849688" y="9429750"/>
            <a:ext cx="2946400" cy="495300"/>
          </a:xfrm>
          <a:prstGeom prst="rect">
            <a:avLst/>
          </a:prstGeom>
          <a:noFill/>
          <a:ln>
            <a:noFill/>
          </a:ln>
          <a:effectLst/>
        </p:spPr>
        <p:txBody>
          <a:bodyPr vert="horz" wrap="square" lIns="95559" tIns="47780" rIns="95559" bIns="47780" numCol="1" anchor="b" anchorCtr="0" compatLnSpc="1">
            <a:prstTxWarp prst="textNoShape">
              <a:avLst/>
            </a:prstTxWarp>
          </a:bodyPr>
          <a:lstStyle>
            <a:lvl1pPr algn="r" defTabSz="954088" eaLnBrk="1" fontAlgn="auto" hangingPunct="1">
              <a:spcBef>
                <a:spcPts val="0"/>
              </a:spcBef>
              <a:spcAft>
                <a:spcPts val="0"/>
              </a:spcAft>
              <a:defRPr sz="1300">
                <a:latin typeface="+mn-lt"/>
              </a:defRPr>
            </a:lvl1pPr>
          </a:lstStyle>
          <a:p>
            <a:pPr>
              <a:defRPr/>
            </a:pPr>
            <a:fld id="{AD9902B1-2AF3-4F9B-9804-12999D71AAEC}"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3CA61B6-4D29-403E-B14B-45F368FE9DB1}"/>
              </a:ext>
            </a:extLst>
          </p:cNvPr>
          <p:cNvSpPr>
            <a:spLocks noGrp="1"/>
          </p:cNvSpPr>
          <p:nvPr>
            <p:ph type="dt" sz="half" idx="10"/>
          </p:nvPr>
        </p:nvSpPr>
        <p:spPr/>
        <p:txBody>
          <a:bodyPr/>
          <a:lstStyle>
            <a:lvl1pPr>
              <a:defRPr/>
            </a:lvl1pPr>
          </a:lstStyle>
          <a:p>
            <a:pPr>
              <a:defRPr/>
            </a:pPr>
            <a:r>
              <a:rPr lang="en-GB" altLang="en-US"/>
              <a:t>EL4013: 2020-21 </a:t>
            </a:r>
            <a:endParaRPr lang="en-GB" altLang="en-US" dirty="0"/>
          </a:p>
        </p:txBody>
      </p:sp>
      <p:sp>
        <p:nvSpPr>
          <p:cNvPr id="5" name="Footer Placeholder 4">
            <a:extLst>
              <a:ext uri="{FF2B5EF4-FFF2-40B4-BE49-F238E27FC236}">
                <a16:creationId xmlns:a16="http://schemas.microsoft.com/office/drawing/2014/main" id="{66BF3333-643B-4506-9DC2-24D98AAA7981}"/>
              </a:ext>
            </a:extLst>
          </p:cNvPr>
          <p:cNvSpPr>
            <a:spLocks noGrp="1"/>
          </p:cNvSpPr>
          <p:nvPr>
            <p:ph type="ftr" sz="quarter" idx="11"/>
          </p:nvPr>
        </p:nvSpPr>
        <p:spPr/>
        <p:txBody>
          <a:bodyPr/>
          <a:lstStyle>
            <a:lvl1pPr>
              <a:defRPr/>
            </a:lvl1pPr>
          </a:lstStyle>
          <a:p>
            <a:pPr>
              <a:defRPr/>
            </a:pPr>
            <a:r>
              <a:rPr lang="en-GB" altLang="en-US"/>
              <a:t>Your Project </a:t>
            </a:r>
          </a:p>
        </p:txBody>
      </p:sp>
      <p:sp>
        <p:nvSpPr>
          <p:cNvPr id="6" name="Slide Number Placeholder 5">
            <a:extLst>
              <a:ext uri="{FF2B5EF4-FFF2-40B4-BE49-F238E27FC236}">
                <a16:creationId xmlns:a16="http://schemas.microsoft.com/office/drawing/2014/main" id="{830476F3-D905-4E77-AFDA-62904AC962B4}"/>
              </a:ext>
            </a:extLst>
          </p:cNvPr>
          <p:cNvSpPr>
            <a:spLocks noGrp="1"/>
          </p:cNvSpPr>
          <p:nvPr>
            <p:ph type="sldNum" sz="quarter" idx="12"/>
          </p:nvPr>
        </p:nvSpPr>
        <p:spPr/>
        <p:txBody>
          <a:bodyPr/>
          <a:lstStyle>
            <a:lvl1pPr>
              <a:defRPr/>
            </a:lvl1pPr>
          </a:lstStyle>
          <a:p>
            <a:pPr>
              <a:defRPr/>
            </a:pPr>
            <a:fld id="{C6251E05-486B-4DD4-99E5-65B4A5574C0A}" type="slidenum">
              <a:rPr lang="en-GB" altLang="en-US"/>
              <a:pPr>
                <a:defRPr/>
              </a:pPr>
              <a:t>‹#›</a:t>
            </a:fld>
            <a:endParaRPr lang="en-GB" altLang="en-US"/>
          </a:p>
          <a:p>
            <a:pPr>
              <a:defRPr/>
            </a:pPr>
            <a:endParaRPr lang="en-GB" altLang="en-US"/>
          </a:p>
        </p:txBody>
      </p:sp>
    </p:spTree>
    <p:extLst>
      <p:ext uri="{BB962C8B-B14F-4D97-AF65-F5344CB8AC3E}">
        <p14:creationId xmlns:p14="http://schemas.microsoft.com/office/powerpoint/2010/main" val="194264768"/>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423785-BDEA-4771-88F6-0D697715FA8C}"/>
              </a:ext>
            </a:extLst>
          </p:cNvPr>
          <p:cNvSpPr>
            <a:spLocks noGrp="1"/>
          </p:cNvSpPr>
          <p:nvPr>
            <p:ph type="dt" sz="half" idx="10"/>
          </p:nvPr>
        </p:nvSpPr>
        <p:spPr/>
        <p:txBody>
          <a:bodyPr/>
          <a:lstStyle>
            <a:lvl1pPr>
              <a:defRPr/>
            </a:lvl1pPr>
          </a:lstStyle>
          <a:p>
            <a:pPr>
              <a:defRPr/>
            </a:pPr>
            <a:r>
              <a:rPr lang="en-GB" altLang="en-US"/>
              <a:t>EL4013: 2020-21 </a:t>
            </a:r>
            <a:endParaRPr lang="en-GB" altLang="en-US" dirty="0"/>
          </a:p>
        </p:txBody>
      </p:sp>
      <p:sp>
        <p:nvSpPr>
          <p:cNvPr id="5" name="Footer Placeholder 4">
            <a:extLst>
              <a:ext uri="{FF2B5EF4-FFF2-40B4-BE49-F238E27FC236}">
                <a16:creationId xmlns:a16="http://schemas.microsoft.com/office/drawing/2014/main" id="{6C02DAA3-E188-4AE6-AC6A-5402A6EA3B5A}"/>
              </a:ext>
            </a:extLst>
          </p:cNvPr>
          <p:cNvSpPr>
            <a:spLocks noGrp="1"/>
          </p:cNvSpPr>
          <p:nvPr>
            <p:ph type="ftr" sz="quarter" idx="11"/>
          </p:nvPr>
        </p:nvSpPr>
        <p:spPr/>
        <p:txBody>
          <a:bodyPr/>
          <a:lstStyle>
            <a:lvl1pPr>
              <a:defRPr/>
            </a:lvl1pPr>
          </a:lstStyle>
          <a:p>
            <a:pPr>
              <a:defRPr/>
            </a:pPr>
            <a:r>
              <a:rPr lang="en-GB" altLang="en-US"/>
              <a:t>Project </a:t>
            </a:r>
          </a:p>
        </p:txBody>
      </p:sp>
      <p:sp>
        <p:nvSpPr>
          <p:cNvPr id="6" name="Slide Number Placeholder 5">
            <a:extLst>
              <a:ext uri="{FF2B5EF4-FFF2-40B4-BE49-F238E27FC236}">
                <a16:creationId xmlns:a16="http://schemas.microsoft.com/office/drawing/2014/main" id="{E08C5C4D-628B-4A38-8562-591168B01D7F}"/>
              </a:ext>
            </a:extLst>
          </p:cNvPr>
          <p:cNvSpPr>
            <a:spLocks noGrp="1"/>
          </p:cNvSpPr>
          <p:nvPr>
            <p:ph type="sldNum" sz="quarter" idx="12"/>
          </p:nvPr>
        </p:nvSpPr>
        <p:spPr/>
        <p:txBody>
          <a:bodyPr/>
          <a:lstStyle>
            <a:lvl1pPr>
              <a:defRPr/>
            </a:lvl1pPr>
          </a:lstStyle>
          <a:p>
            <a:pPr>
              <a:defRPr/>
            </a:pPr>
            <a:fld id="{3B9BE053-B53B-4300-8B41-6C3FCEF7D4D3}" type="slidenum">
              <a:rPr lang="en-GB" altLang="en-US"/>
              <a:pPr>
                <a:defRPr/>
              </a:pPr>
              <a:t>‹#›</a:t>
            </a:fld>
            <a:endParaRPr lang="en-GB" altLang="en-US"/>
          </a:p>
          <a:p>
            <a:pPr>
              <a:defRPr/>
            </a:pPr>
            <a:endParaRPr lang="en-GB" altLang="en-US"/>
          </a:p>
        </p:txBody>
      </p:sp>
    </p:spTree>
    <p:extLst>
      <p:ext uri="{BB962C8B-B14F-4D97-AF65-F5344CB8AC3E}">
        <p14:creationId xmlns:p14="http://schemas.microsoft.com/office/powerpoint/2010/main" val="4285105179"/>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ED56F8-2167-49C5-891E-0003CA5A610D}"/>
              </a:ext>
            </a:extLst>
          </p:cNvPr>
          <p:cNvSpPr>
            <a:spLocks noGrp="1"/>
          </p:cNvSpPr>
          <p:nvPr>
            <p:ph type="dt" sz="half" idx="10"/>
          </p:nvPr>
        </p:nvSpPr>
        <p:spPr/>
        <p:txBody>
          <a:bodyPr/>
          <a:lstStyle>
            <a:lvl1pPr>
              <a:defRPr/>
            </a:lvl1pPr>
          </a:lstStyle>
          <a:p>
            <a:pPr>
              <a:defRPr/>
            </a:pPr>
            <a:r>
              <a:rPr lang="en-GB" altLang="en-US"/>
              <a:t>EL4013: 2020-21 </a:t>
            </a:r>
            <a:endParaRPr lang="en-GB" altLang="en-US" dirty="0"/>
          </a:p>
        </p:txBody>
      </p:sp>
      <p:sp>
        <p:nvSpPr>
          <p:cNvPr id="5" name="Footer Placeholder 4">
            <a:extLst>
              <a:ext uri="{FF2B5EF4-FFF2-40B4-BE49-F238E27FC236}">
                <a16:creationId xmlns:a16="http://schemas.microsoft.com/office/drawing/2014/main" id="{83BC1A19-E818-48BA-9D84-85B23286F838}"/>
              </a:ext>
            </a:extLst>
          </p:cNvPr>
          <p:cNvSpPr>
            <a:spLocks noGrp="1"/>
          </p:cNvSpPr>
          <p:nvPr>
            <p:ph type="ftr" sz="quarter" idx="11"/>
          </p:nvPr>
        </p:nvSpPr>
        <p:spPr/>
        <p:txBody>
          <a:bodyPr/>
          <a:lstStyle>
            <a:lvl1pPr>
              <a:defRPr/>
            </a:lvl1pPr>
          </a:lstStyle>
          <a:p>
            <a:pPr>
              <a:defRPr/>
            </a:pPr>
            <a:r>
              <a:rPr lang="en-GB" altLang="en-US"/>
              <a:t>Project </a:t>
            </a:r>
          </a:p>
        </p:txBody>
      </p:sp>
      <p:sp>
        <p:nvSpPr>
          <p:cNvPr id="6" name="Slide Number Placeholder 5">
            <a:extLst>
              <a:ext uri="{FF2B5EF4-FFF2-40B4-BE49-F238E27FC236}">
                <a16:creationId xmlns:a16="http://schemas.microsoft.com/office/drawing/2014/main" id="{35E19B19-129D-46A5-B19F-26366645CA29}"/>
              </a:ext>
            </a:extLst>
          </p:cNvPr>
          <p:cNvSpPr>
            <a:spLocks noGrp="1"/>
          </p:cNvSpPr>
          <p:nvPr>
            <p:ph type="sldNum" sz="quarter" idx="12"/>
          </p:nvPr>
        </p:nvSpPr>
        <p:spPr/>
        <p:txBody>
          <a:bodyPr/>
          <a:lstStyle>
            <a:lvl1pPr>
              <a:defRPr/>
            </a:lvl1pPr>
          </a:lstStyle>
          <a:p>
            <a:pPr>
              <a:defRPr/>
            </a:pPr>
            <a:fld id="{69A5292B-6A18-41C2-BC14-B519B0D8CBED}" type="slidenum">
              <a:rPr lang="en-GB" altLang="en-US"/>
              <a:pPr>
                <a:defRPr/>
              </a:pPr>
              <a:t>‹#›</a:t>
            </a:fld>
            <a:endParaRPr lang="en-GB" altLang="en-US"/>
          </a:p>
          <a:p>
            <a:pPr>
              <a:defRPr/>
            </a:pPr>
            <a:endParaRPr lang="en-GB" altLang="en-US"/>
          </a:p>
        </p:txBody>
      </p:sp>
    </p:spTree>
    <p:extLst>
      <p:ext uri="{BB962C8B-B14F-4D97-AF65-F5344CB8AC3E}">
        <p14:creationId xmlns:p14="http://schemas.microsoft.com/office/powerpoint/2010/main" val="120601917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9159D3D-D7F9-419B-B0E9-F60DCA7A7F38}"/>
              </a:ext>
            </a:extLst>
          </p:cNvPr>
          <p:cNvSpPr>
            <a:spLocks noGrp="1" noChangeArrowheads="1"/>
          </p:cNvSpPr>
          <p:nvPr>
            <p:ph type="dt" sz="half" idx="10"/>
          </p:nvPr>
        </p:nvSpPr>
        <p:spPr/>
        <p:txBody>
          <a:bodyPr/>
          <a:lstStyle>
            <a:lvl1pPr>
              <a:defRPr/>
            </a:lvl1pPr>
          </a:lstStyle>
          <a:p>
            <a:pPr>
              <a:defRPr/>
            </a:pPr>
            <a:r>
              <a:rPr lang="en-GB" altLang="en-US"/>
              <a:t>EL4013: 2020-21 </a:t>
            </a:r>
          </a:p>
        </p:txBody>
      </p:sp>
      <p:sp>
        <p:nvSpPr>
          <p:cNvPr id="3" name="Rectangle 5">
            <a:extLst>
              <a:ext uri="{FF2B5EF4-FFF2-40B4-BE49-F238E27FC236}">
                <a16:creationId xmlns:a16="http://schemas.microsoft.com/office/drawing/2014/main" id="{D205121B-13B0-4472-8F54-2065F4891385}"/>
              </a:ext>
            </a:extLst>
          </p:cNvPr>
          <p:cNvSpPr>
            <a:spLocks noGrp="1" noChangeArrowheads="1"/>
          </p:cNvSpPr>
          <p:nvPr>
            <p:ph type="ftr" sz="quarter" idx="11"/>
          </p:nvPr>
        </p:nvSpPr>
        <p:spPr/>
        <p:txBody>
          <a:bodyPr/>
          <a:lstStyle>
            <a:lvl1pPr>
              <a:defRPr/>
            </a:lvl1pPr>
          </a:lstStyle>
          <a:p>
            <a:pPr>
              <a:defRPr/>
            </a:pPr>
            <a:r>
              <a:rPr lang="en-GB" altLang="en-US"/>
              <a:t>Project </a:t>
            </a:r>
          </a:p>
        </p:txBody>
      </p:sp>
      <p:sp>
        <p:nvSpPr>
          <p:cNvPr id="4" name="Rectangle 6">
            <a:extLst>
              <a:ext uri="{FF2B5EF4-FFF2-40B4-BE49-F238E27FC236}">
                <a16:creationId xmlns:a16="http://schemas.microsoft.com/office/drawing/2014/main" id="{676D9BE1-8BAA-4D79-97B8-91170C6331A0}"/>
              </a:ext>
            </a:extLst>
          </p:cNvPr>
          <p:cNvSpPr>
            <a:spLocks noGrp="1" noChangeArrowheads="1"/>
          </p:cNvSpPr>
          <p:nvPr>
            <p:ph type="sldNum" sz="quarter" idx="12"/>
          </p:nvPr>
        </p:nvSpPr>
        <p:spPr/>
        <p:txBody>
          <a:bodyPr/>
          <a:lstStyle>
            <a:lvl1pPr>
              <a:defRPr/>
            </a:lvl1pPr>
          </a:lstStyle>
          <a:p>
            <a:pPr>
              <a:defRPr/>
            </a:pPr>
            <a:fld id="{BA88016A-2932-42F8-945D-A71B06A7EFB4}" type="slidenum">
              <a:rPr lang="en-GB" altLang="en-US"/>
              <a:pPr>
                <a:defRPr/>
              </a:pPr>
              <a:t>‹#›</a:t>
            </a:fld>
            <a:endParaRPr lang="en-GB" altLang="en-US"/>
          </a:p>
          <a:p>
            <a:pPr>
              <a:defRPr/>
            </a:pPr>
            <a:endParaRPr lang="en-GB" altLang="en-US"/>
          </a:p>
        </p:txBody>
      </p:sp>
    </p:spTree>
    <p:extLst>
      <p:ext uri="{BB962C8B-B14F-4D97-AF65-F5344CB8AC3E}">
        <p14:creationId xmlns:p14="http://schemas.microsoft.com/office/powerpoint/2010/main" val="2155921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9479A28-4DD9-49A1-A877-0B249CEA8061}"/>
              </a:ext>
            </a:extLst>
          </p:cNvPr>
          <p:cNvSpPr>
            <a:spLocks noGrp="1" noChangeArrowheads="1"/>
          </p:cNvSpPr>
          <p:nvPr>
            <p:ph type="dt" sz="half" idx="10"/>
          </p:nvPr>
        </p:nvSpPr>
        <p:spPr/>
        <p:txBody>
          <a:bodyPr/>
          <a:lstStyle>
            <a:lvl1pPr>
              <a:defRPr/>
            </a:lvl1pPr>
          </a:lstStyle>
          <a:p>
            <a:pPr>
              <a:defRPr/>
            </a:pPr>
            <a:r>
              <a:rPr lang="en-GB" altLang="en-US"/>
              <a:t>EL4013: 2020-21 </a:t>
            </a:r>
          </a:p>
        </p:txBody>
      </p:sp>
      <p:sp>
        <p:nvSpPr>
          <p:cNvPr id="3" name="Rectangle 5">
            <a:extLst>
              <a:ext uri="{FF2B5EF4-FFF2-40B4-BE49-F238E27FC236}">
                <a16:creationId xmlns:a16="http://schemas.microsoft.com/office/drawing/2014/main" id="{9DE5C22A-94A2-4B53-A596-909E22A7BCD9}"/>
              </a:ext>
            </a:extLst>
          </p:cNvPr>
          <p:cNvSpPr>
            <a:spLocks noGrp="1" noChangeArrowheads="1"/>
          </p:cNvSpPr>
          <p:nvPr>
            <p:ph type="ftr" sz="quarter" idx="11"/>
          </p:nvPr>
        </p:nvSpPr>
        <p:spPr/>
        <p:txBody>
          <a:bodyPr/>
          <a:lstStyle>
            <a:lvl1pPr>
              <a:defRPr/>
            </a:lvl1pPr>
          </a:lstStyle>
          <a:p>
            <a:pPr>
              <a:defRPr/>
            </a:pPr>
            <a:r>
              <a:rPr lang="en-GB" altLang="en-US"/>
              <a:t>Project </a:t>
            </a:r>
          </a:p>
        </p:txBody>
      </p:sp>
      <p:sp>
        <p:nvSpPr>
          <p:cNvPr id="4" name="Rectangle 6">
            <a:extLst>
              <a:ext uri="{FF2B5EF4-FFF2-40B4-BE49-F238E27FC236}">
                <a16:creationId xmlns:a16="http://schemas.microsoft.com/office/drawing/2014/main" id="{E688F791-E377-4006-AE2A-A0BDE0BA5CAE}"/>
              </a:ext>
            </a:extLst>
          </p:cNvPr>
          <p:cNvSpPr>
            <a:spLocks noGrp="1" noChangeArrowheads="1"/>
          </p:cNvSpPr>
          <p:nvPr>
            <p:ph type="sldNum" sz="quarter" idx="12"/>
          </p:nvPr>
        </p:nvSpPr>
        <p:spPr/>
        <p:txBody>
          <a:bodyPr/>
          <a:lstStyle>
            <a:lvl1pPr>
              <a:defRPr/>
            </a:lvl1pPr>
          </a:lstStyle>
          <a:p>
            <a:pPr>
              <a:defRPr/>
            </a:pPr>
            <a:fld id="{582F2361-D4F9-4C15-838C-25A4AC5876D1}" type="slidenum">
              <a:rPr lang="en-GB" altLang="en-US"/>
              <a:pPr>
                <a:defRPr/>
              </a:pPr>
              <a:t>‹#›</a:t>
            </a:fld>
            <a:endParaRPr lang="en-GB" altLang="en-US"/>
          </a:p>
          <a:p>
            <a:pPr>
              <a:defRPr/>
            </a:pPr>
            <a:endParaRPr lang="en-GB" altLang="en-US"/>
          </a:p>
        </p:txBody>
      </p:sp>
    </p:spTree>
    <p:extLst>
      <p:ext uri="{BB962C8B-B14F-4D97-AF65-F5344CB8AC3E}">
        <p14:creationId xmlns:p14="http://schemas.microsoft.com/office/powerpoint/2010/main" val="1511690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3C50307-DA94-4F86-8950-0C7822BEAD12}"/>
              </a:ext>
            </a:extLst>
          </p:cNvPr>
          <p:cNvSpPr>
            <a:spLocks noGrp="1" noChangeArrowheads="1"/>
          </p:cNvSpPr>
          <p:nvPr>
            <p:ph type="dt" sz="half" idx="10"/>
          </p:nvPr>
        </p:nvSpPr>
        <p:spPr/>
        <p:txBody>
          <a:bodyPr/>
          <a:lstStyle>
            <a:lvl1pPr>
              <a:defRPr/>
            </a:lvl1pPr>
          </a:lstStyle>
          <a:p>
            <a:pPr>
              <a:defRPr/>
            </a:pPr>
            <a:r>
              <a:rPr lang="en-GB" altLang="en-US"/>
              <a:t>EL4013: 2020-21 </a:t>
            </a:r>
          </a:p>
        </p:txBody>
      </p:sp>
      <p:sp>
        <p:nvSpPr>
          <p:cNvPr id="3" name="Rectangle 5">
            <a:extLst>
              <a:ext uri="{FF2B5EF4-FFF2-40B4-BE49-F238E27FC236}">
                <a16:creationId xmlns:a16="http://schemas.microsoft.com/office/drawing/2014/main" id="{70046FF9-3FF5-4F18-9566-F39B2EC17104}"/>
              </a:ext>
            </a:extLst>
          </p:cNvPr>
          <p:cNvSpPr>
            <a:spLocks noGrp="1" noChangeArrowheads="1"/>
          </p:cNvSpPr>
          <p:nvPr>
            <p:ph type="ftr" sz="quarter" idx="11"/>
          </p:nvPr>
        </p:nvSpPr>
        <p:spPr/>
        <p:txBody>
          <a:bodyPr/>
          <a:lstStyle>
            <a:lvl1pPr>
              <a:defRPr/>
            </a:lvl1pPr>
          </a:lstStyle>
          <a:p>
            <a:pPr>
              <a:defRPr/>
            </a:pPr>
            <a:r>
              <a:rPr lang="en-GB" altLang="en-US"/>
              <a:t>Project </a:t>
            </a:r>
          </a:p>
        </p:txBody>
      </p:sp>
      <p:sp>
        <p:nvSpPr>
          <p:cNvPr id="4" name="Rectangle 6">
            <a:extLst>
              <a:ext uri="{FF2B5EF4-FFF2-40B4-BE49-F238E27FC236}">
                <a16:creationId xmlns:a16="http://schemas.microsoft.com/office/drawing/2014/main" id="{9B3ACB72-6EEE-4230-83F4-FC05686ADE1F}"/>
              </a:ext>
            </a:extLst>
          </p:cNvPr>
          <p:cNvSpPr>
            <a:spLocks noGrp="1" noChangeArrowheads="1"/>
          </p:cNvSpPr>
          <p:nvPr>
            <p:ph type="sldNum" sz="quarter" idx="12"/>
          </p:nvPr>
        </p:nvSpPr>
        <p:spPr/>
        <p:txBody>
          <a:bodyPr/>
          <a:lstStyle>
            <a:lvl1pPr>
              <a:defRPr/>
            </a:lvl1pPr>
          </a:lstStyle>
          <a:p>
            <a:pPr>
              <a:defRPr/>
            </a:pPr>
            <a:fld id="{F958DA26-9B97-4993-AB67-507CA86F47A1}" type="slidenum">
              <a:rPr lang="en-GB" altLang="en-US"/>
              <a:pPr>
                <a:defRPr/>
              </a:pPr>
              <a:t>‹#›</a:t>
            </a:fld>
            <a:endParaRPr lang="en-GB" altLang="en-US"/>
          </a:p>
          <a:p>
            <a:pPr>
              <a:defRPr/>
            </a:pPr>
            <a:endParaRPr lang="en-GB" altLang="en-US"/>
          </a:p>
        </p:txBody>
      </p:sp>
    </p:spTree>
    <p:extLst>
      <p:ext uri="{BB962C8B-B14F-4D97-AF65-F5344CB8AC3E}">
        <p14:creationId xmlns:p14="http://schemas.microsoft.com/office/powerpoint/2010/main" val="19599610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98BA720-9F0D-4ED9-A17C-246CCFE11EA3}"/>
              </a:ext>
            </a:extLst>
          </p:cNvPr>
          <p:cNvSpPr>
            <a:spLocks noGrp="1" noChangeArrowheads="1"/>
          </p:cNvSpPr>
          <p:nvPr>
            <p:ph type="dt" sz="half" idx="10"/>
          </p:nvPr>
        </p:nvSpPr>
        <p:spPr/>
        <p:txBody>
          <a:bodyPr/>
          <a:lstStyle>
            <a:lvl1pPr>
              <a:defRPr/>
            </a:lvl1pPr>
          </a:lstStyle>
          <a:p>
            <a:pPr>
              <a:defRPr/>
            </a:pPr>
            <a:r>
              <a:rPr lang="en-GB" altLang="en-US"/>
              <a:t>EL4013: 2020-21</a:t>
            </a:r>
          </a:p>
        </p:txBody>
      </p:sp>
      <p:sp>
        <p:nvSpPr>
          <p:cNvPr id="3" name="Rectangle 5">
            <a:extLst>
              <a:ext uri="{FF2B5EF4-FFF2-40B4-BE49-F238E27FC236}">
                <a16:creationId xmlns:a16="http://schemas.microsoft.com/office/drawing/2014/main" id="{B7C52BF1-7F60-42A0-B4E2-9F7F3DABE091}"/>
              </a:ext>
            </a:extLst>
          </p:cNvPr>
          <p:cNvSpPr>
            <a:spLocks noGrp="1" noChangeArrowheads="1"/>
          </p:cNvSpPr>
          <p:nvPr>
            <p:ph type="ftr" sz="quarter" idx="11"/>
          </p:nvPr>
        </p:nvSpPr>
        <p:spPr/>
        <p:txBody>
          <a:bodyPr/>
          <a:lstStyle>
            <a:lvl1pPr>
              <a:defRPr/>
            </a:lvl1pPr>
          </a:lstStyle>
          <a:p>
            <a:pPr>
              <a:defRPr/>
            </a:pPr>
            <a:r>
              <a:rPr lang="en-GB" altLang="en-US"/>
              <a:t>Project </a:t>
            </a:r>
          </a:p>
        </p:txBody>
      </p:sp>
      <p:sp>
        <p:nvSpPr>
          <p:cNvPr id="4" name="Rectangle 6">
            <a:extLst>
              <a:ext uri="{FF2B5EF4-FFF2-40B4-BE49-F238E27FC236}">
                <a16:creationId xmlns:a16="http://schemas.microsoft.com/office/drawing/2014/main" id="{17F6F784-102D-4037-AD69-284995EC0B89}"/>
              </a:ext>
            </a:extLst>
          </p:cNvPr>
          <p:cNvSpPr>
            <a:spLocks noGrp="1" noChangeArrowheads="1"/>
          </p:cNvSpPr>
          <p:nvPr>
            <p:ph type="sldNum" sz="quarter" idx="12"/>
          </p:nvPr>
        </p:nvSpPr>
        <p:spPr/>
        <p:txBody>
          <a:bodyPr/>
          <a:lstStyle>
            <a:lvl1pPr>
              <a:defRPr/>
            </a:lvl1pPr>
          </a:lstStyle>
          <a:p>
            <a:pPr>
              <a:defRPr/>
            </a:pPr>
            <a:fld id="{26C2C676-90BE-41D2-B6D1-404FFA2F59C9}" type="slidenum">
              <a:rPr lang="en-GB" altLang="en-US"/>
              <a:pPr>
                <a:defRPr/>
              </a:pPr>
              <a:t>‹#›</a:t>
            </a:fld>
            <a:endParaRPr lang="en-GB" altLang="en-US"/>
          </a:p>
          <a:p>
            <a:pPr>
              <a:defRPr/>
            </a:pPr>
            <a:endParaRPr lang="en-GB" altLang="en-US"/>
          </a:p>
        </p:txBody>
      </p:sp>
    </p:spTree>
    <p:extLst>
      <p:ext uri="{BB962C8B-B14F-4D97-AF65-F5344CB8AC3E}">
        <p14:creationId xmlns:p14="http://schemas.microsoft.com/office/powerpoint/2010/main" val="1882823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24BEB6D-E760-4619-AEF9-7EAD18740A99}"/>
              </a:ext>
            </a:extLst>
          </p:cNvPr>
          <p:cNvSpPr>
            <a:spLocks noGrp="1"/>
          </p:cNvSpPr>
          <p:nvPr>
            <p:ph type="dt" sz="half" idx="10"/>
          </p:nvPr>
        </p:nvSpPr>
        <p:spPr/>
        <p:txBody>
          <a:bodyPr/>
          <a:lstStyle>
            <a:lvl1pPr>
              <a:defRPr/>
            </a:lvl1pPr>
          </a:lstStyle>
          <a:p>
            <a:pPr>
              <a:defRPr/>
            </a:pPr>
            <a:r>
              <a:rPr lang="en-GB" altLang="en-US"/>
              <a:t>EL4013: 2020-21 </a:t>
            </a:r>
            <a:endParaRPr lang="en-GB" altLang="en-US" dirty="0"/>
          </a:p>
        </p:txBody>
      </p:sp>
      <p:sp>
        <p:nvSpPr>
          <p:cNvPr id="5" name="Footer Placeholder 4">
            <a:extLst>
              <a:ext uri="{FF2B5EF4-FFF2-40B4-BE49-F238E27FC236}">
                <a16:creationId xmlns:a16="http://schemas.microsoft.com/office/drawing/2014/main" id="{8881A447-54AB-4C13-92EF-F37B91158A2B}"/>
              </a:ext>
            </a:extLst>
          </p:cNvPr>
          <p:cNvSpPr>
            <a:spLocks noGrp="1"/>
          </p:cNvSpPr>
          <p:nvPr>
            <p:ph type="ftr" sz="quarter" idx="11"/>
          </p:nvPr>
        </p:nvSpPr>
        <p:spPr/>
        <p:txBody>
          <a:bodyPr/>
          <a:lstStyle>
            <a:lvl1pPr>
              <a:defRPr/>
            </a:lvl1pPr>
          </a:lstStyle>
          <a:p>
            <a:pPr>
              <a:defRPr/>
            </a:pPr>
            <a:r>
              <a:rPr lang="en-GB" altLang="en-US"/>
              <a:t>Project </a:t>
            </a:r>
          </a:p>
        </p:txBody>
      </p:sp>
      <p:sp>
        <p:nvSpPr>
          <p:cNvPr id="6" name="Slide Number Placeholder 5">
            <a:extLst>
              <a:ext uri="{FF2B5EF4-FFF2-40B4-BE49-F238E27FC236}">
                <a16:creationId xmlns:a16="http://schemas.microsoft.com/office/drawing/2014/main" id="{C29F1097-C9A1-404D-B8F5-27B88DDA196E}"/>
              </a:ext>
            </a:extLst>
          </p:cNvPr>
          <p:cNvSpPr>
            <a:spLocks noGrp="1"/>
          </p:cNvSpPr>
          <p:nvPr>
            <p:ph type="sldNum" sz="quarter" idx="12"/>
          </p:nvPr>
        </p:nvSpPr>
        <p:spPr/>
        <p:txBody>
          <a:bodyPr/>
          <a:lstStyle>
            <a:lvl1pPr>
              <a:defRPr/>
            </a:lvl1pPr>
          </a:lstStyle>
          <a:p>
            <a:pPr>
              <a:defRPr/>
            </a:pPr>
            <a:fld id="{6FC6DAE6-3D7A-4588-8723-43F4B51C09C7}" type="slidenum">
              <a:rPr lang="en-GB" altLang="en-US"/>
              <a:pPr>
                <a:defRPr/>
              </a:pPr>
              <a:t>‹#›</a:t>
            </a:fld>
            <a:endParaRPr lang="en-GB" altLang="en-US"/>
          </a:p>
          <a:p>
            <a:pPr>
              <a:defRPr/>
            </a:pPr>
            <a:endParaRPr lang="en-GB" altLang="en-US"/>
          </a:p>
        </p:txBody>
      </p:sp>
    </p:spTree>
    <p:extLst>
      <p:ext uri="{BB962C8B-B14F-4D97-AF65-F5344CB8AC3E}">
        <p14:creationId xmlns:p14="http://schemas.microsoft.com/office/powerpoint/2010/main" val="976840988"/>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DBF0DC-0BBE-4062-B0AD-137F4F27AB7D}"/>
              </a:ext>
            </a:extLst>
          </p:cNvPr>
          <p:cNvSpPr>
            <a:spLocks noGrp="1"/>
          </p:cNvSpPr>
          <p:nvPr>
            <p:ph type="dt" sz="half" idx="10"/>
          </p:nvPr>
        </p:nvSpPr>
        <p:spPr/>
        <p:txBody>
          <a:bodyPr/>
          <a:lstStyle>
            <a:lvl1pPr>
              <a:defRPr/>
            </a:lvl1pPr>
          </a:lstStyle>
          <a:p>
            <a:pPr>
              <a:defRPr/>
            </a:pPr>
            <a:r>
              <a:rPr lang="en-GB" altLang="en-US"/>
              <a:t>EL4013: 2020-21 </a:t>
            </a:r>
            <a:endParaRPr lang="en-GB" altLang="en-US" dirty="0"/>
          </a:p>
        </p:txBody>
      </p:sp>
      <p:sp>
        <p:nvSpPr>
          <p:cNvPr id="5" name="Footer Placeholder 4">
            <a:extLst>
              <a:ext uri="{FF2B5EF4-FFF2-40B4-BE49-F238E27FC236}">
                <a16:creationId xmlns:a16="http://schemas.microsoft.com/office/drawing/2014/main" id="{06BD966B-2822-43DF-B6F5-6182456236B9}"/>
              </a:ext>
            </a:extLst>
          </p:cNvPr>
          <p:cNvSpPr>
            <a:spLocks noGrp="1"/>
          </p:cNvSpPr>
          <p:nvPr>
            <p:ph type="ftr" sz="quarter" idx="11"/>
          </p:nvPr>
        </p:nvSpPr>
        <p:spPr/>
        <p:txBody>
          <a:bodyPr/>
          <a:lstStyle>
            <a:lvl1pPr>
              <a:defRPr/>
            </a:lvl1pPr>
          </a:lstStyle>
          <a:p>
            <a:pPr>
              <a:defRPr/>
            </a:pPr>
            <a:r>
              <a:rPr lang="en-GB" altLang="en-US"/>
              <a:t>Project </a:t>
            </a:r>
          </a:p>
        </p:txBody>
      </p:sp>
      <p:sp>
        <p:nvSpPr>
          <p:cNvPr id="6" name="Slide Number Placeholder 5">
            <a:extLst>
              <a:ext uri="{FF2B5EF4-FFF2-40B4-BE49-F238E27FC236}">
                <a16:creationId xmlns:a16="http://schemas.microsoft.com/office/drawing/2014/main" id="{F687F708-0480-4F1A-ABDB-5333F9C590AD}"/>
              </a:ext>
            </a:extLst>
          </p:cNvPr>
          <p:cNvSpPr>
            <a:spLocks noGrp="1"/>
          </p:cNvSpPr>
          <p:nvPr>
            <p:ph type="sldNum" sz="quarter" idx="12"/>
          </p:nvPr>
        </p:nvSpPr>
        <p:spPr/>
        <p:txBody>
          <a:bodyPr/>
          <a:lstStyle>
            <a:lvl1pPr>
              <a:defRPr/>
            </a:lvl1pPr>
          </a:lstStyle>
          <a:p>
            <a:pPr>
              <a:defRPr/>
            </a:pPr>
            <a:fld id="{9CBBD800-F780-424F-A235-FF25AB2F6D43}" type="slidenum">
              <a:rPr lang="en-GB" altLang="en-US"/>
              <a:pPr>
                <a:defRPr/>
              </a:pPr>
              <a:t>‹#›</a:t>
            </a:fld>
            <a:endParaRPr lang="en-GB" altLang="en-US"/>
          </a:p>
          <a:p>
            <a:pPr>
              <a:defRPr/>
            </a:pPr>
            <a:endParaRPr lang="en-GB" altLang="en-US"/>
          </a:p>
        </p:txBody>
      </p:sp>
    </p:spTree>
    <p:extLst>
      <p:ext uri="{BB962C8B-B14F-4D97-AF65-F5344CB8AC3E}">
        <p14:creationId xmlns:p14="http://schemas.microsoft.com/office/powerpoint/2010/main" val="942048157"/>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17BD70-960F-445A-9AE7-0B3474020E20}"/>
              </a:ext>
            </a:extLst>
          </p:cNvPr>
          <p:cNvSpPr>
            <a:spLocks noGrp="1"/>
          </p:cNvSpPr>
          <p:nvPr>
            <p:ph type="dt" sz="half" idx="10"/>
          </p:nvPr>
        </p:nvSpPr>
        <p:spPr/>
        <p:txBody>
          <a:bodyPr/>
          <a:lstStyle>
            <a:lvl1pPr>
              <a:defRPr/>
            </a:lvl1pPr>
          </a:lstStyle>
          <a:p>
            <a:pPr>
              <a:defRPr/>
            </a:pPr>
            <a:r>
              <a:rPr lang="en-GB" altLang="en-US"/>
              <a:t>EL4013: 2020-21 </a:t>
            </a:r>
            <a:endParaRPr lang="en-GB" altLang="en-US" dirty="0"/>
          </a:p>
        </p:txBody>
      </p:sp>
      <p:sp>
        <p:nvSpPr>
          <p:cNvPr id="6" name="Footer Placeholder 5">
            <a:extLst>
              <a:ext uri="{FF2B5EF4-FFF2-40B4-BE49-F238E27FC236}">
                <a16:creationId xmlns:a16="http://schemas.microsoft.com/office/drawing/2014/main" id="{D0EE50E8-73AF-4C2C-8D6D-D5694CED9C7B}"/>
              </a:ext>
            </a:extLst>
          </p:cNvPr>
          <p:cNvSpPr>
            <a:spLocks noGrp="1"/>
          </p:cNvSpPr>
          <p:nvPr>
            <p:ph type="ftr" sz="quarter" idx="11"/>
          </p:nvPr>
        </p:nvSpPr>
        <p:spPr/>
        <p:txBody>
          <a:bodyPr/>
          <a:lstStyle>
            <a:lvl1pPr>
              <a:defRPr/>
            </a:lvl1pPr>
          </a:lstStyle>
          <a:p>
            <a:pPr>
              <a:defRPr/>
            </a:pPr>
            <a:r>
              <a:rPr lang="en-GB" altLang="en-US"/>
              <a:t>Project </a:t>
            </a:r>
          </a:p>
        </p:txBody>
      </p:sp>
      <p:sp>
        <p:nvSpPr>
          <p:cNvPr id="7" name="Slide Number Placeholder 6">
            <a:extLst>
              <a:ext uri="{FF2B5EF4-FFF2-40B4-BE49-F238E27FC236}">
                <a16:creationId xmlns:a16="http://schemas.microsoft.com/office/drawing/2014/main" id="{0AB21F11-3F81-4B4F-8FC6-34E9456BF3DF}"/>
              </a:ext>
            </a:extLst>
          </p:cNvPr>
          <p:cNvSpPr>
            <a:spLocks noGrp="1"/>
          </p:cNvSpPr>
          <p:nvPr>
            <p:ph type="sldNum" sz="quarter" idx="12"/>
          </p:nvPr>
        </p:nvSpPr>
        <p:spPr/>
        <p:txBody>
          <a:bodyPr/>
          <a:lstStyle>
            <a:lvl1pPr>
              <a:defRPr/>
            </a:lvl1pPr>
          </a:lstStyle>
          <a:p>
            <a:pPr>
              <a:defRPr/>
            </a:pPr>
            <a:fld id="{13548785-0D21-47F2-891D-126B68FBF9E2}" type="slidenum">
              <a:rPr lang="en-GB" altLang="en-US"/>
              <a:pPr>
                <a:defRPr/>
              </a:pPr>
              <a:t>‹#›</a:t>
            </a:fld>
            <a:endParaRPr lang="en-GB" altLang="en-US"/>
          </a:p>
          <a:p>
            <a:pPr>
              <a:defRPr/>
            </a:pPr>
            <a:endParaRPr lang="en-GB" altLang="en-US"/>
          </a:p>
        </p:txBody>
      </p:sp>
    </p:spTree>
    <p:extLst>
      <p:ext uri="{BB962C8B-B14F-4D97-AF65-F5344CB8AC3E}">
        <p14:creationId xmlns:p14="http://schemas.microsoft.com/office/powerpoint/2010/main" val="3033860781"/>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27A65FC-8EDB-47A1-B8DA-8C989265726F}"/>
              </a:ext>
            </a:extLst>
          </p:cNvPr>
          <p:cNvSpPr>
            <a:spLocks noGrp="1"/>
          </p:cNvSpPr>
          <p:nvPr>
            <p:ph type="dt" sz="half" idx="10"/>
          </p:nvPr>
        </p:nvSpPr>
        <p:spPr/>
        <p:txBody>
          <a:bodyPr/>
          <a:lstStyle>
            <a:lvl1pPr>
              <a:defRPr/>
            </a:lvl1pPr>
          </a:lstStyle>
          <a:p>
            <a:pPr>
              <a:defRPr/>
            </a:pPr>
            <a:r>
              <a:rPr lang="en-GB" altLang="en-US"/>
              <a:t>EL4013: 2020-21 </a:t>
            </a:r>
            <a:endParaRPr lang="en-GB" altLang="en-US" dirty="0"/>
          </a:p>
        </p:txBody>
      </p:sp>
      <p:sp>
        <p:nvSpPr>
          <p:cNvPr id="8" name="Footer Placeholder 7">
            <a:extLst>
              <a:ext uri="{FF2B5EF4-FFF2-40B4-BE49-F238E27FC236}">
                <a16:creationId xmlns:a16="http://schemas.microsoft.com/office/drawing/2014/main" id="{C2CEA455-4F80-4CD9-82F9-995D198EABA0}"/>
              </a:ext>
            </a:extLst>
          </p:cNvPr>
          <p:cNvSpPr>
            <a:spLocks noGrp="1"/>
          </p:cNvSpPr>
          <p:nvPr>
            <p:ph type="ftr" sz="quarter" idx="11"/>
          </p:nvPr>
        </p:nvSpPr>
        <p:spPr/>
        <p:txBody>
          <a:bodyPr/>
          <a:lstStyle>
            <a:lvl1pPr>
              <a:defRPr/>
            </a:lvl1pPr>
          </a:lstStyle>
          <a:p>
            <a:pPr>
              <a:defRPr/>
            </a:pPr>
            <a:r>
              <a:rPr lang="en-GB" altLang="en-US"/>
              <a:t>Project </a:t>
            </a:r>
          </a:p>
        </p:txBody>
      </p:sp>
      <p:sp>
        <p:nvSpPr>
          <p:cNvPr id="9" name="Slide Number Placeholder 8">
            <a:extLst>
              <a:ext uri="{FF2B5EF4-FFF2-40B4-BE49-F238E27FC236}">
                <a16:creationId xmlns:a16="http://schemas.microsoft.com/office/drawing/2014/main" id="{B7AD2330-E829-42D8-AFD1-F78F0EF60448}"/>
              </a:ext>
            </a:extLst>
          </p:cNvPr>
          <p:cNvSpPr>
            <a:spLocks noGrp="1"/>
          </p:cNvSpPr>
          <p:nvPr>
            <p:ph type="sldNum" sz="quarter" idx="12"/>
          </p:nvPr>
        </p:nvSpPr>
        <p:spPr/>
        <p:txBody>
          <a:bodyPr/>
          <a:lstStyle>
            <a:lvl1pPr>
              <a:defRPr/>
            </a:lvl1pPr>
          </a:lstStyle>
          <a:p>
            <a:pPr>
              <a:defRPr/>
            </a:pPr>
            <a:fld id="{5BFFBEB2-AE86-45CE-9B2D-106B7AC37785}" type="slidenum">
              <a:rPr lang="en-GB" altLang="en-US"/>
              <a:pPr>
                <a:defRPr/>
              </a:pPr>
              <a:t>‹#›</a:t>
            </a:fld>
            <a:endParaRPr lang="en-GB" altLang="en-US"/>
          </a:p>
          <a:p>
            <a:pPr>
              <a:defRPr/>
            </a:pPr>
            <a:endParaRPr lang="en-GB" altLang="en-US"/>
          </a:p>
        </p:txBody>
      </p:sp>
    </p:spTree>
    <p:extLst>
      <p:ext uri="{BB962C8B-B14F-4D97-AF65-F5344CB8AC3E}">
        <p14:creationId xmlns:p14="http://schemas.microsoft.com/office/powerpoint/2010/main" val="1262017390"/>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E2016FBA-0690-41D1-A753-CB56FC0D5AA5}"/>
              </a:ext>
            </a:extLst>
          </p:cNvPr>
          <p:cNvSpPr>
            <a:spLocks noGrp="1"/>
          </p:cNvSpPr>
          <p:nvPr>
            <p:ph type="dt" sz="half" idx="10"/>
          </p:nvPr>
        </p:nvSpPr>
        <p:spPr/>
        <p:txBody>
          <a:bodyPr/>
          <a:lstStyle>
            <a:lvl1pPr>
              <a:defRPr/>
            </a:lvl1pPr>
          </a:lstStyle>
          <a:p>
            <a:pPr>
              <a:defRPr/>
            </a:pPr>
            <a:r>
              <a:rPr lang="en-GB" altLang="en-US"/>
              <a:t>EL4013: 2020-21 </a:t>
            </a:r>
            <a:endParaRPr lang="en-GB" altLang="en-US" dirty="0"/>
          </a:p>
        </p:txBody>
      </p:sp>
      <p:sp>
        <p:nvSpPr>
          <p:cNvPr id="4" name="Footer Placeholder 3">
            <a:extLst>
              <a:ext uri="{FF2B5EF4-FFF2-40B4-BE49-F238E27FC236}">
                <a16:creationId xmlns:a16="http://schemas.microsoft.com/office/drawing/2014/main" id="{64650C00-BE69-4A45-8E95-C2DBA62F3C40}"/>
              </a:ext>
            </a:extLst>
          </p:cNvPr>
          <p:cNvSpPr>
            <a:spLocks noGrp="1"/>
          </p:cNvSpPr>
          <p:nvPr>
            <p:ph type="ftr" sz="quarter" idx="11"/>
          </p:nvPr>
        </p:nvSpPr>
        <p:spPr/>
        <p:txBody>
          <a:bodyPr/>
          <a:lstStyle>
            <a:lvl1pPr>
              <a:defRPr/>
            </a:lvl1pPr>
          </a:lstStyle>
          <a:p>
            <a:pPr>
              <a:defRPr/>
            </a:pPr>
            <a:r>
              <a:rPr lang="en-GB" altLang="en-US"/>
              <a:t>Project </a:t>
            </a:r>
          </a:p>
        </p:txBody>
      </p:sp>
      <p:sp>
        <p:nvSpPr>
          <p:cNvPr id="5" name="Slide Number Placeholder 4">
            <a:extLst>
              <a:ext uri="{FF2B5EF4-FFF2-40B4-BE49-F238E27FC236}">
                <a16:creationId xmlns:a16="http://schemas.microsoft.com/office/drawing/2014/main" id="{9FF58E32-DD0A-496B-A3DE-E90D247A5B51}"/>
              </a:ext>
            </a:extLst>
          </p:cNvPr>
          <p:cNvSpPr>
            <a:spLocks noGrp="1"/>
          </p:cNvSpPr>
          <p:nvPr>
            <p:ph type="sldNum" sz="quarter" idx="12"/>
          </p:nvPr>
        </p:nvSpPr>
        <p:spPr/>
        <p:txBody>
          <a:bodyPr/>
          <a:lstStyle>
            <a:lvl1pPr>
              <a:defRPr/>
            </a:lvl1pPr>
          </a:lstStyle>
          <a:p>
            <a:pPr>
              <a:defRPr/>
            </a:pPr>
            <a:fld id="{028DB12A-FE16-4985-A8E8-BDA5B0B316DC}" type="slidenum">
              <a:rPr lang="en-GB" altLang="en-US"/>
              <a:pPr>
                <a:defRPr/>
              </a:pPr>
              <a:t>‹#›</a:t>
            </a:fld>
            <a:endParaRPr lang="en-GB" altLang="en-US"/>
          </a:p>
          <a:p>
            <a:pPr>
              <a:defRPr/>
            </a:pPr>
            <a:endParaRPr lang="en-GB" altLang="en-US"/>
          </a:p>
        </p:txBody>
      </p:sp>
    </p:spTree>
    <p:extLst>
      <p:ext uri="{BB962C8B-B14F-4D97-AF65-F5344CB8AC3E}">
        <p14:creationId xmlns:p14="http://schemas.microsoft.com/office/powerpoint/2010/main" val="3078419708"/>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780A1A-E3F4-4DB7-B24E-59161846058D}"/>
              </a:ext>
            </a:extLst>
          </p:cNvPr>
          <p:cNvSpPr>
            <a:spLocks noGrp="1"/>
          </p:cNvSpPr>
          <p:nvPr>
            <p:ph type="dt" sz="half" idx="10"/>
          </p:nvPr>
        </p:nvSpPr>
        <p:spPr/>
        <p:txBody>
          <a:bodyPr/>
          <a:lstStyle>
            <a:lvl1pPr>
              <a:defRPr/>
            </a:lvl1pPr>
          </a:lstStyle>
          <a:p>
            <a:pPr>
              <a:defRPr/>
            </a:pPr>
            <a:r>
              <a:rPr lang="en-GB" altLang="en-US"/>
              <a:t>EL4013: 2020-21 </a:t>
            </a:r>
            <a:endParaRPr lang="en-GB" altLang="en-US" dirty="0"/>
          </a:p>
        </p:txBody>
      </p:sp>
      <p:sp>
        <p:nvSpPr>
          <p:cNvPr id="3" name="Footer Placeholder 2">
            <a:extLst>
              <a:ext uri="{FF2B5EF4-FFF2-40B4-BE49-F238E27FC236}">
                <a16:creationId xmlns:a16="http://schemas.microsoft.com/office/drawing/2014/main" id="{55B31E3B-2A87-4F57-B9E0-1738E214EBF3}"/>
              </a:ext>
            </a:extLst>
          </p:cNvPr>
          <p:cNvSpPr>
            <a:spLocks noGrp="1"/>
          </p:cNvSpPr>
          <p:nvPr>
            <p:ph type="ftr" sz="quarter" idx="11"/>
          </p:nvPr>
        </p:nvSpPr>
        <p:spPr/>
        <p:txBody>
          <a:bodyPr/>
          <a:lstStyle>
            <a:lvl1pPr>
              <a:defRPr/>
            </a:lvl1pPr>
          </a:lstStyle>
          <a:p>
            <a:pPr>
              <a:defRPr/>
            </a:pPr>
            <a:r>
              <a:rPr lang="en-GB" altLang="en-US"/>
              <a:t>Project </a:t>
            </a:r>
          </a:p>
        </p:txBody>
      </p:sp>
      <p:sp>
        <p:nvSpPr>
          <p:cNvPr id="4" name="Slide Number Placeholder 3">
            <a:extLst>
              <a:ext uri="{FF2B5EF4-FFF2-40B4-BE49-F238E27FC236}">
                <a16:creationId xmlns:a16="http://schemas.microsoft.com/office/drawing/2014/main" id="{0861CDB0-6A1B-41A6-874B-864DB29974A5}"/>
              </a:ext>
            </a:extLst>
          </p:cNvPr>
          <p:cNvSpPr>
            <a:spLocks noGrp="1"/>
          </p:cNvSpPr>
          <p:nvPr>
            <p:ph type="sldNum" sz="quarter" idx="12"/>
          </p:nvPr>
        </p:nvSpPr>
        <p:spPr/>
        <p:txBody>
          <a:bodyPr/>
          <a:lstStyle>
            <a:lvl1pPr>
              <a:defRPr/>
            </a:lvl1pPr>
          </a:lstStyle>
          <a:p>
            <a:pPr>
              <a:defRPr/>
            </a:pPr>
            <a:fld id="{CB9DDE36-BCA9-4982-9E61-FBC5EFBA7B8E}" type="slidenum">
              <a:rPr lang="en-GB" altLang="en-US"/>
              <a:pPr>
                <a:defRPr/>
              </a:pPr>
              <a:t>‹#›</a:t>
            </a:fld>
            <a:endParaRPr lang="en-GB" altLang="en-US"/>
          </a:p>
          <a:p>
            <a:pPr>
              <a:defRPr/>
            </a:pPr>
            <a:endParaRPr lang="en-GB" altLang="en-US"/>
          </a:p>
        </p:txBody>
      </p:sp>
    </p:spTree>
    <p:extLst>
      <p:ext uri="{BB962C8B-B14F-4D97-AF65-F5344CB8AC3E}">
        <p14:creationId xmlns:p14="http://schemas.microsoft.com/office/powerpoint/2010/main" val="1453818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DF0364-6F0E-4354-9DD5-424155BB39DD}"/>
              </a:ext>
            </a:extLst>
          </p:cNvPr>
          <p:cNvSpPr>
            <a:spLocks noGrp="1"/>
          </p:cNvSpPr>
          <p:nvPr>
            <p:ph type="dt" sz="half" idx="10"/>
          </p:nvPr>
        </p:nvSpPr>
        <p:spPr/>
        <p:txBody>
          <a:bodyPr/>
          <a:lstStyle>
            <a:lvl1pPr>
              <a:defRPr/>
            </a:lvl1pPr>
          </a:lstStyle>
          <a:p>
            <a:pPr>
              <a:defRPr/>
            </a:pPr>
            <a:r>
              <a:rPr lang="en-GB" altLang="en-US"/>
              <a:t>EL4013: 2020-21 </a:t>
            </a:r>
            <a:endParaRPr lang="en-GB" altLang="en-US" dirty="0"/>
          </a:p>
        </p:txBody>
      </p:sp>
      <p:sp>
        <p:nvSpPr>
          <p:cNvPr id="6" name="Footer Placeholder 5">
            <a:extLst>
              <a:ext uri="{FF2B5EF4-FFF2-40B4-BE49-F238E27FC236}">
                <a16:creationId xmlns:a16="http://schemas.microsoft.com/office/drawing/2014/main" id="{37ADBA22-E51E-4424-AFAD-E4C488BFE11C}"/>
              </a:ext>
            </a:extLst>
          </p:cNvPr>
          <p:cNvSpPr>
            <a:spLocks noGrp="1"/>
          </p:cNvSpPr>
          <p:nvPr>
            <p:ph type="ftr" sz="quarter" idx="11"/>
          </p:nvPr>
        </p:nvSpPr>
        <p:spPr/>
        <p:txBody>
          <a:bodyPr/>
          <a:lstStyle>
            <a:lvl1pPr>
              <a:defRPr/>
            </a:lvl1pPr>
          </a:lstStyle>
          <a:p>
            <a:pPr>
              <a:defRPr/>
            </a:pPr>
            <a:r>
              <a:rPr lang="en-GB" altLang="en-US"/>
              <a:t>Project </a:t>
            </a:r>
          </a:p>
        </p:txBody>
      </p:sp>
      <p:sp>
        <p:nvSpPr>
          <p:cNvPr id="7" name="Slide Number Placeholder 6">
            <a:extLst>
              <a:ext uri="{FF2B5EF4-FFF2-40B4-BE49-F238E27FC236}">
                <a16:creationId xmlns:a16="http://schemas.microsoft.com/office/drawing/2014/main" id="{6EDA20A0-2F4E-406A-AE21-93F5BDD2A89D}"/>
              </a:ext>
            </a:extLst>
          </p:cNvPr>
          <p:cNvSpPr>
            <a:spLocks noGrp="1"/>
          </p:cNvSpPr>
          <p:nvPr>
            <p:ph type="sldNum" sz="quarter" idx="12"/>
          </p:nvPr>
        </p:nvSpPr>
        <p:spPr/>
        <p:txBody>
          <a:bodyPr/>
          <a:lstStyle>
            <a:lvl1pPr>
              <a:defRPr/>
            </a:lvl1pPr>
          </a:lstStyle>
          <a:p>
            <a:pPr>
              <a:defRPr/>
            </a:pPr>
            <a:fld id="{7A376232-9732-4AAF-9C01-36CE687539BE}" type="slidenum">
              <a:rPr lang="en-GB" altLang="en-US"/>
              <a:pPr>
                <a:defRPr/>
              </a:pPr>
              <a:t>‹#›</a:t>
            </a:fld>
            <a:endParaRPr lang="en-GB" altLang="en-US"/>
          </a:p>
          <a:p>
            <a:pPr>
              <a:defRPr/>
            </a:pPr>
            <a:endParaRPr lang="en-GB" altLang="en-US"/>
          </a:p>
        </p:txBody>
      </p:sp>
    </p:spTree>
    <p:extLst>
      <p:ext uri="{BB962C8B-B14F-4D97-AF65-F5344CB8AC3E}">
        <p14:creationId xmlns:p14="http://schemas.microsoft.com/office/powerpoint/2010/main" val="2366160147"/>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97148A-C36E-4C39-9144-1674A51AB36B}"/>
              </a:ext>
            </a:extLst>
          </p:cNvPr>
          <p:cNvSpPr>
            <a:spLocks noGrp="1"/>
          </p:cNvSpPr>
          <p:nvPr>
            <p:ph type="dt" sz="half" idx="10"/>
          </p:nvPr>
        </p:nvSpPr>
        <p:spPr/>
        <p:txBody>
          <a:bodyPr/>
          <a:lstStyle>
            <a:lvl1pPr>
              <a:defRPr/>
            </a:lvl1pPr>
          </a:lstStyle>
          <a:p>
            <a:pPr>
              <a:defRPr/>
            </a:pPr>
            <a:r>
              <a:rPr lang="en-GB" altLang="en-US"/>
              <a:t>EL4013: 2020-21 </a:t>
            </a:r>
            <a:endParaRPr lang="en-GB" altLang="en-US" dirty="0"/>
          </a:p>
        </p:txBody>
      </p:sp>
      <p:sp>
        <p:nvSpPr>
          <p:cNvPr id="6" name="Footer Placeholder 5">
            <a:extLst>
              <a:ext uri="{FF2B5EF4-FFF2-40B4-BE49-F238E27FC236}">
                <a16:creationId xmlns:a16="http://schemas.microsoft.com/office/drawing/2014/main" id="{F588938B-FB44-436E-850E-3CEF1B8FE77A}"/>
              </a:ext>
            </a:extLst>
          </p:cNvPr>
          <p:cNvSpPr>
            <a:spLocks noGrp="1"/>
          </p:cNvSpPr>
          <p:nvPr>
            <p:ph type="ftr" sz="quarter" idx="11"/>
          </p:nvPr>
        </p:nvSpPr>
        <p:spPr/>
        <p:txBody>
          <a:bodyPr/>
          <a:lstStyle>
            <a:lvl1pPr>
              <a:defRPr/>
            </a:lvl1pPr>
          </a:lstStyle>
          <a:p>
            <a:pPr>
              <a:defRPr/>
            </a:pPr>
            <a:r>
              <a:rPr lang="en-GB" altLang="en-US"/>
              <a:t>Project </a:t>
            </a:r>
          </a:p>
        </p:txBody>
      </p:sp>
      <p:sp>
        <p:nvSpPr>
          <p:cNvPr id="7" name="Slide Number Placeholder 6">
            <a:extLst>
              <a:ext uri="{FF2B5EF4-FFF2-40B4-BE49-F238E27FC236}">
                <a16:creationId xmlns:a16="http://schemas.microsoft.com/office/drawing/2014/main" id="{0A690CB0-7493-4874-89E8-16947519CFB5}"/>
              </a:ext>
            </a:extLst>
          </p:cNvPr>
          <p:cNvSpPr>
            <a:spLocks noGrp="1"/>
          </p:cNvSpPr>
          <p:nvPr>
            <p:ph type="sldNum" sz="quarter" idx="12"/>
          </p:nvPr>
        </p:nvSpPr>
        <p:spPr/>
        <p:txBody>
          <a:bodyPr/>
          <a:lstStyle>
            <a:lvl1pPr>
              <a:defRPr/>
            </a:lvl1pPr>
          </a:lstStyle>
          <a:p>
            <a:pPr>
              <a:defRPr/>
            </a:pPr>
            <a:fld id="{9B0641F9-21D8-483B-9E60-F7425AA7E52D}" type="slidenum">
              <a:rPr lang="en-GB" altLang="en-US"/>
              <a:pPr>
                <a:defRPr/>
              </a:pPr>
              <a:t>‹#›</a:t>
            </a:fld>
            <a:endParaRPr lang="en-GB" altLang="en-US"/>
          </a:p>
          <a:p>
            <a:pPr>
              <a:defRPr/>
            </a:pPr>
            <a:endParaRPr lang="en-GB" altLang="en-US"/>
          </a:p>
        </p:txBody>
      </p:sp>
    </p:spTree>
    <p:extLst>
      <p:ext uri="{BB962C8B-B14F-4D97-AF65-F5344CB8AC3E}">
        <p14:creationId xmlns:p14="http://schemas.microsoft.com/office/powerpoint/2010/main" val="2151421471"/>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7190EBDF-6EA0-4B97-9D0C-08ED44140D34}"/>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D65DA88-0AF4-4C88-8275-FC873290CAE7}"/>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448C1F1D-887F-47EB-9AE3-38856B977A3C}"/>
              </a:ext>
            </a:extLst>
          </p:cNvPr>
          <p:cNvSpPr>
            <a:spLocks noGrp="1"/>
          </p:cNvSpPr>
          <p:nvPr>
            <p:ph type="dt" sz="half" idx="2"/>
          </p:nvPr>
        </p:nvSpPr>
        <p:spPr>
          <a:xfrm>
            <a:off x="34925" y="6472238"/>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r>
              <a:rPr lang="en-GB" altLang="en-US"/>
              <a:t>EL4013: 2020-21 </a:t>
            </a:r>
            <a:endParaRPr lang="en-GB" altLang="en-US" dirty="0"/>
          </a:p>
        </p:txBody>
      </p:sp>
      <p:sp>
        <p:nvSpPr>
          <p:cNvPr id="5" name="Footer Placeholder 4">
            <a:extLst>
              <a:ext uri="{FF2B5EF4-FFF2-40B4-BE49-F238E27FC236}">
                <a16:creationId xmlns:a16="http://schemas.microsoft.com/office/drawing/2014/main" id="{942B1349-EB4D-48B4-9C81-BCA7354F5BA1}"/>
              </a:ext>
            </a:extLst>
          </p:cNvPr>
          <p:cNvSpPr>
            <a:spLocks noGrp="1"/>
          </p:cNvSpPr>
          <p:nvPr>
            <p:ph type="ftr" sz="quarter" idx="3"/>
          </p:nvPr>
        </p:nvSpPr>
        <p:spPr>
          <a:xfrm>
            <a:off x="3792538" y="6492875"/>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r>
              <a:rPr lang="en-GB" altLang="en-US"/>
              <a:t>Your Project </a:t>
            </a:r>
          </a:p>
        </p:txBody>
      </p:sp>
      <p:sp>
        <p:nvSpPr>
          <p:cNvPr id="6" name="Slide Number Placeholder 5">
            <a:extLst>
              <a:ext uri="{FF2B5EF4-FFF2-40B4-BE49-F238E27FC236}">
                <a16:creationId xmlns:a16="http://schemas.microsoft.com/office/drawing/2014/main" id="{FCA76617-8A45-4326-832D-4E7CF9A908A7}"/>
              </a:ext>
            </a:extLst>
          </p:cNvPr>
          <p:cNvSpPr>
            <a:spLocks noGrp="1"/>
          </p:cNvSpPr>
          <p:nvPr>
            <p:ph type="sldNum" sz="quarter" idx="4"/>
          </p:nvPr>
        </p:nvSpPr>
        <p:spPr>
          <a:xfrm>
            <a:off x="9390063" y="6462713"/>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BA033ADB-207C-41B7-A47E-2F48965AA1CF}" type="slidenum">
              <a:rPr lang="en-GB" altLang="en-US"/>
              <a:pPr>
                <a:defRPr/>
              </a:pPr>
              <a:t>‹#›</a:t>
            </a:fld>
            <a:endParaRPr lang="en-GB" altLang="en-US"/>
          </a:p>
          <a:p>
            <a:pPr>
              <a:defRPr/>
            </a:pPr>
            <a:endParaRPr lang="en-GB" altLang="en-US"/>
          </a:p>
        </p:txBody>
      </p:sp>
      <p:pic>
        <p:nvPicPr>
          <p:cNvPr id="1031" name="Picture 7">
            <a:extLst>
              <a:ext uri="{FF2B5EF4-FFF2-40B4-BE49-F238E27FC236}">
                <a16:creationId xmlns:a16="http://schemas.microsoft.com/office/drawing/2014/main" id="{7DAAA090-BEA8-4475-A922-32E42216C720}"/>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146050" y="80963"/>
            <a:ext cx="2349500"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Lst>
  <p:hf hd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emrekaraca/predicting-audi-car-prices" TargetMode="External"/><Relationship Id="rId2" Type="http://schemas.openxmlformats.org/officeDocument/2006/relationships/hyperlink" Target="https://www.kaggle.com/adityadesai13/used-car-dataset-ford-and-mercedes"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34E16D-F6CC-4FCF-B7C5-2B8ED441BCEB}"/>
              </a:ext>
            </a:extLst>
          </p:cNvPr>
          <p:cNvSpPr>
            <a:spLocks noGrp="1"/>
          </p:cNvSpPr>
          <p:nvPr>
            <p:ph type="dt" sz="quarter" idx="10"/>
          </p:nvPr>
        </p:nvSpPr>
        <p:spPr/>
        <p:txBody>
          <a:bodyPr/>
          <a:lstStyle/>
          <a:p>
            <a:pPr>
              <a:defRPr/>
            </a:pPr>
            <a:r>
              <a:rPr lang="en-GB" altLang="en-US"/>
              <a:t>EL4013: 2020-21 </a:t>
            </a:r>
          </a:p>
        </p:txBody>
      </p:sp>
      <p:sp>
        <p:nvSpPr>
          <p:cNvPr id="3" name="Footer Placeholder 2">
            <a:extLst>
              <a:ext uri="{FF2B5EF4-FFF2-40B4-BE49-F238E27FC236}">
                <a16:creationId xmlns:a16="http://schemas.microsoft.com/office/drawing/2014/main" id="{9F856EA5-9272-43D1-8B7B-98CCFEC16D8C}"/>
              </a:ext>
            </a:extLst>
          </p:cNvPr>
          <p:cNvSpPr>
            <a:spLocks noGrp="1"/>
          </p:cNvSpPr>
          <p:nvPr>
            <p:ph type="ftr" sz="quarter" idx="11"/>
          </p:nvPr>
        </p:nvSpPr>
        <p:spPr/>
        <p:txBody>
          <a:bodyPr/>
          <a:lstStyle/>
          <a:p>
            <a:pPr>
              <a:defRPr/>
            </a:pPr>
            <a:r>
              <a:rPr lang="en-GB" altLang="en-US"/>
              <a:t>Project </a:t>
            </a:r>
          </a:p>
        </p:txBody>
      </p:sp>
      <p:sp>
        <p:nvSpPr>
          <p:cNvPr id="4" name="Slide Number Placeholder 3">
            <a:extLst>
              <a:ext uri="{FF2B5EF4-FFF2-40B4-BE49-F238E27FC236}">
                <a16:creationId xmlns:a16="http://schemas.microsoft.com/office/drawing/2014/main" id="{07EF7846-32C6-4FC6-A1B1-B41C57BA90C8}"/>
              </a:ext>
            </a:extLst>
          </p:cNvPr>
          <p:cNvSpPr>
            <a:spLocks noGrp="1"/>
          </p:cNvSpPr>
          <p:nvPr>
            <p:ph type="sldNum" sz="quarter" idx="12"/>
          </p:nvPr>
        </p:nvSpPr>
        <p:spPr/>
        <p:txBody>
          <a:bodyPr/>
          <a:lstStyle/>
          <a:p>
            <a:pPr>
              <a:defRPr/>
            </a:pPr>
            <a:fld id="{8C7D914D-A29A-4A62-8D0E-1345DB2FF13C}" type="slidenum">
              <a:rPr lang="en-GB" altLang="en-US" smtClean="0"/>
              <a:pPr>
                <a:defRPr/>
              </a:pPr>
              <a:t>1</a:t>
            </a:fld>
            <a:endParaRPr lang="en-GB" altLang="en-US"/>
          </a:p>
          <a:p>
            <a:pPr>
              <a:defRPr/>
            </a:pPr>
            <a:endParaRPr lang="en-GB" altLang="en-US"/>
          </a:p>
        </p:txBody>
      </p:sp>
      <p:sp>
        <p:nvSpPr>
          <p:cNvPr id="18437" name="Rectangle 2">
            <a:extLst>
              <a:ext uri="{FF2B5EF4-FFF2-40B4-BE49-F238E27FC236}">
                <a16:creationId xmlns:a16="http://schemas.microsoft.com/office/drawing/2014/main" id="{096D0809-5FBE-417B-872B-47B6F873BA81}"/>
              </a:ext>
            </a:extLst>
          </p:cNvPr>
          <p:cNvSpPr txBox="1">
            <a:spLocks noChangeArrowheads="1"/>
          </p:cNvSpPr>
          <p:nvPr/>
        </p:nvSpPr>
        <p:spPr bwMode="auto">
          <a:xfrm>
            <a:off x="1631950" y="1071563"/>
            <a:ext cx="8424863" cy="3889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defTabSz="914400" eaLnBrk="1" hangingPunct="1">
              <a:spcBef>
                <a:spcPct val="0"/>
              </a:spcBef>
              <a:buFontTx/>
              <a:buNone/>
            </a:pPr>
            <a:r>
              <a:rPr lang="en-US" altLang="zh-TW" sz="1600" dirty="0">
                <a:solidFill>
                  <a:srgbClr val="990000"/>
                </a:solidFill>
                <a:latin typeface="Calibri Light" panose="020F0302020204030204" pitchFamily="34" charset="0"/>
              </a:rPr>
              <a:t>School of Engineering </a:t>
            </a:r>
            <a:br>
              <a:rPr lang="en-US" altLang="zh-TW" sz="1600" dirty="0">
                <a:solidFill>
                  <a:srgbClr val="990000"/>
                </a:solidFill>
                <a:latin typeface="Calibri Light" panose="020F0302020204030204" pitchFamily="34" charset="0"/>
              </a:rPr>
            </a:br>
            <a:br>
              <a:rPr lang="en-US" altLang="zh-TW" sz="1600" dirty="0">
                <a:solidFill>
                  <a:srgbClr val="990000"/>
                </a:solidFill>
                <a:latin typeface="Calibri Light" panose="020F0302020204030204" pitchFamily="34" charset="0"/>
              </a:rPr>
            </a:br>
            <a:r>
              <a:rPr lang="en-US" altLang="zh-TW" sz="1600" dirty="0">
                <a:solidFill>
                  <a:srgbClr val="990000"/>
                </a:solidFill>
                <a:latin typeface="Calibri Light" panose="020F0302020204030204" pitchFamily="34" charset="0"/>
              </a:rPr>
              <a:t>Year 4: 2020-21</a:t>
            </a:r>
            <a:br>
              <a:rPr lang="en-US" altLang="zh-TW" sz="1400" dirty="0">
                <a:solidFill>
                  <a:srgbClr val="990000"/>
                </a:solidFill>
                <a:latin typeface="Calibri Light" panose="020F0302020204030204" pitchFamily="34" charset="0"/>
              </a:rPr>
            </a:br>
            <a:br>
              <a:rPr lang="en-US" altLang="zh-TW" sz="1400" dirty="0">
                <a:solidFill>
                  <a:srgbClr val="990000"/>
                </a:solidFill>
                <a:latin typeface="Calibri Light" panose="020F0302020204030204" pitchFamily="34" charset="0"/>
              </a:rPr>
            </a:br>
            <a:r>
              <a:rPr lang="en-US" altLang="zh-TW" sz="2400" b="1" dirty="0">
                <a:solidFill>
                  <a:srgbClr val="990000"/>
                </a:solidFill>
                <a:latin typeface="Calibri Light" panose="020F0302020204030204" pitchFamily="34" charset="0"/>
              </a:rPr>
              <a:t>Programming with Data</a:t>
            </a:r>
            <a:br>
              <a:rPr lang="en-US" altLang="zh-TW" sz="2400" b="1" dirty="0">
                <a:solidFill>
                  <a:srgbClr val="990000"/>
                </a:solidFill>
                <a:latin typeface="Calibri Light" panose="020F0302020204030204" pitchFamily="34" charset="0"/>
              </a:rPr>
            </a:br>
            <a:r>
              <a:rPr lang="en-US" altLang="zh-TW" sz="1600" dirty="0">
                <a:solidFill>
                  <a:srgbClr val="990000"/>
                </a:solidFill>
                <a:latin typeface="Calibri Light" panose="020F0302020204030204" pitchFamily="34" charset="0"/>
              </a:rPr>
              <a:t>EL4013</a:t>
            </a:r>
            <a:r>
              <a:rPr lang="en-US" altLang="en-US" sz="2000" dirty="0">
                <a:solidFill>
                  <a:srgbClr val="990000"/>
                </a:solidFill>
                <a:latin typeface="Calibri Light" panose="020F0302020204030204" pitchFamily="34" charset="0"/>
              </a:rPr>
              <a:t> </a:t>
            </a:r>
            <a:br>
              <a:rPr lang="en-US" altLang="en-US" sz="3600" dirty="0">
                <a:solidFill>
                  <a:srgbClr val="990000"/>
                </a:solidFill>
                <a:latin typeface="Calibri Light" panose="020F0302020204030204" pitchFamily="34" charset="0"/>
              </a:rPr>
            </a:br>
            <a:br>
              <a:rPr lang="en-GB" altLang="en-US" sz="1600" dirty="0">
                <a:solidFill>
                  <a:srgbClr val="000099"/>
                </a:solidFill>
                <a:latin typeface="Calibri Light" panose="020F0302020204030204" pitchFamily="34" charset="0"/>
              </a:rPr>
            </a:br>
            <a:br>
              <a:rPr lang="en-GB" altLang="en-US" sz="1600" dirty="0">
                <a:solidFill>
                  <a:srgbClr val="000099"/>
                </a:solidFill>
                <a:latin typeface="Calibri Light" panose="020F0302020204030204" pitchFamily="34" charset="0"/>
              </a:rPr>
            </a:br>
            <a:br>
              <a:rPr lang="en-GB" altLang="en-US" sz="1600" dirty="0">
                <a:solidFill>
                  <a:srgbClr val="000099"/>
                </a:solidFill>
                <a:latin typeface="Calibri Light" panose="020F0302020204030204" pitchFamily="34" charset="0"/>
              </a:rPr>
            </a:br>
            <a:r>
              <a:rPr lang="en-GB" altLang="en-US" sz="3600" dirty="0">
                <a:solidFill>
                  <a:srgbClr val="000099"/>
                </a:solidFill>
                <a:latin typeface="Calibri Light" panose="020F0302020204030204" pitchFamily="34" charset="0"/>
              </a:rPr>
              <a:t>Used Car Price Prediction</a:t>
            </a:r>
            <a:br>
              <a:rPr lang="en-GB" altLang="en-US" sz="3200" dirty="0">
                <a:solidFill>
                  <a:srgbClr val="000099"/>
                </a:solidFill>
                <a:latin typeface="Calibri Light" panose="020F0302020204030204" pitchFamily="34" charset="0"/>
              </a:rPr>
            </a:br>
            <a:endParaRPr lang="en-GB" altLang="en-US" sz="3200" dirty="0">
              <a:solidFill>
                <a:srgbClr val="000099"/>
              </a:solidFill>
              <a:latin typeface="Calibri Light" panose="020F0302020204030204" pitchFamily="34" charset="0"/>
            </a:endParaRPr>
          </a:p>
        </p:txBody>
      </p:sp>
      <p:sp>
        <p:nvSpPr>
          <p:cNvPr id="18438" name="Rectangle 3">
            <a:extLst>
              <a:ext uri="{FF2B5EF4-FFF2-40B4-BE49-F238E27FC236}">
                <a16:creationId xmlns:a16="http://schemas.microsoft.com/office/drawing/2014/main" id="{9784BA04-B488-4C4E-B57D-4A74DAF701C9}"/>
              </a:ext>
            </a:extLst>
          </p:cNvPr>
          <p:cNvSpPr txBox="1">
            <a:spLocks noChangeArrowheads="1"/>
          </p:cNvSpPr>
          <p:nvPr/>
        </p:nvSpPr>
        <p:spPr bwMode="auto">
          <a:xfrm>
            <a:off x="2778125" y="4652963"/>
            <a:ext cx="6400800" cy="119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defTabSz="914400" eaLnBrk="1" hangingPunct="1">
              <a:buFont typeface="Arial" panose="020B0604020202020204" pitchFamily="34" charset="0"/>
              <a:buNone/>
            </a:pPr>
            <a:endParaRPr lang="en-GB" altLang="en-US">
              <a:solidFill>
                <a:srgbClr val="CC0066"/>
              </a:solidFill>
            </a:endParaRPr>
          </a:p>
          <a:p>
            <a:pPr algn="ctr" defTabSz="914400" eaLnBrk="1" hangingPunct="1">
              <a:buFont typeface="Arial" panose="020B0604020202020204" pitchFamily="34" charset="0"/>
              <a:buNone/>
            </a:pPr>
            <a:r>
              <a:rPr lang="en-GB" altLang="en-US">
                <a:solidFill>
                  <a:srgbClr val="CC0066"/>
                </a:solidFill>
              </a:rPr>
              <a:t>Saad Bin Munir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EC9901-3E79-4D25-9A83-7B3C6E172771}"/>
              </a:ext>
            </a:extLst>
          </p:cNvPr>
          <p:cNvSpPr>
            <a:spLocks noGrp="1"/>
          </p:cNvSpPr>
          <p:nvPr>
            <p:ph type="dt" sz="quarter" idx="10"/>
          </p:nvPr>
        </p:nvSpPr>
        <p:spPr/>
        <p:txBody>
          <a:bodyPr/>
          <a:lstStyle/>
          <a:p>
            <a:pPr>
              <a:defRPr/>
            </a:pPr>
            <a:r>
              <a:rPr lang="en-GB" altLang="en-US"/>
              <a:t>EL4013: 2020-21 </a:t>
            </a:r>
          </a:p>
        </p:txBody>
      </p:sp>
      <p:sp>
        <p:nvSpPr>
          <p:cNvPr id="3" name="Footer Placeholder 2">
            <a:extLst>
              <a:ext uri="{FF2B5EF4-FFF2-40B4-BE49-F238E27FC236}">
                <a16:creationId xmlns:a16="http://schemas.microsoft.com/office/drawing/2014/main" id="{44BF5904-F4A4-4867-9FFE-BEF898824B5A}"/>
              </a:ext>
            </a:extLst>
          </p:cNvPr>
          <p:cNvSpPr>
            <a:spLocks noGrp="1"/>
          </p:cNvSpPr>
          <p:nvPr>
            <p:ph type="ftr" sz="quarter" idx="11"/>
          </p:nvPr>
        </p:nvSpPr>
        <p:spPr/>
        <p:txBody>
          <a:bodyPr/>
          <a:lstStyle/>
          <a:p>
            <a:pPr>
              <a:defRPr/>
            </a:pPr>
            <a:r>
              <a:rPr lang="en-GB" altLang="en-US"/>
              <a:t>Project </a:t>
            </a:r>
          </a:p>
        </p:txBody>
      </p:sp>
      <p:sp>
        <p:nvSpPr>
          <p:cNvPr id="4" name="Slide Number Placeholder 3">
            <a:extLst>
              <a:ext uri="{FF2B5EF4-FFF2-40B4-BE49-F238E27FC236}">
                <a16:creationId xmlns:a16="http://schemas.microsoft.com/office/drawing/2014/main" id="{22FE51F2-D005-4F70-9DD1-697E08E31FC5}"/>
              </a:ext>
            </a:extLst>
          </p:cNvPr>
          <p:cNvSpPr>
            <a:spLocks noGrp="1"/>
          </p:cNvSpPr>
          <p:nvPr>
            <p:ph type="sldNum" sz="quarter" idx="12"/>
          </p:nvPr>
        </p:nvSpPr>
        <p:spPr/>
        <p:txBody>
          <a:bodyPr/>
          <a:lstStyle/>
          <a:p>
            <a:pPr>
              <a:defRPr/>
            </a:pPr>
            <a:fld id="{9FDA390F-F236-4A06-9C2B-9987C5661B42}" type="slidenum">
              <a:rPr lang="en-GB" altLang="en-US" smtClean="0"/>
              <a:pPr>
                <a:defRPr/>
              </a:pPr>
              <a:t>10</a:t>
            </a:fld>
            <a:endParaRPr lang="en-GB" altLang="en-US"/>
          </a:p>
          <a:p>
            <a:pPr>
              <a:defRPr/>
            </a:pPr>
            <a:endParaRPr lang="en-GB" altLang="en-US"/>
          </a:p>
        </p:txBody>
      </p:sp>
      <p:sp>
        <p:nvSpPr>
          <p:cNvPr id="25605" name="TextBox 4">
            <a:extLst>
              <a:ext uri="{FF2B5EF4-FFF2-40B4-BE49-F238E27FC236}">
                <a16:creationId xmlns:a16="http://schemas.microsoft.com/office/drawing/2014/main" id="{2B263DC1-1683-46A9-83BF-46A189FEAB7F}"/>
              </a:ext>
            </a:extLst>
          </p:cNvPr>
          <p:cNvSpPr txBox="1">
            <a:spLocks noChangeArrowheads="1"/>
          </p:cNvSpPr>
          <p:nvPr/>
        </p:nvSpPr>
        <p:spPr bwMode="auto">
          <a:xfrm>
            <a:off x="2279650" y="981075"/>
            <a:ext cx="7416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GB" altLang="en-US" sz="2000" b="1" dirty="0">
                <a:latin typeface="Arial" panose="020B0604020202020204" pitchFamily="34" charset="0"/>
                <a:cs typeface="Arial" panose="020B0604020202020204" pitchFamily="34" charset="0"/>
              </a:rPr>
              <a:t>Findings (Cont’d)</a:t>
            </a:r>
          </a:p>
          <a:p>
            <a:pPr eaLnBrk="1" hangingPunct="1">
              <a:lnSpc>
                <a:spcPct val="100000"/>
              </a:lnSpc>
              <a:spcBef>
                <a:spcPct val="0"/>
              </a:spcBef>
              <a:buFontTx/>
              <a:buNone/>
            </a:pPr>
            <a:endParaRPr lang="en-GB" altLang="en-US" sz="1800" dirty="0">
              <a:latin typeface="Arial" panose="020B0604020202020204" pitchFamily="34" charset="0"/>
              <a:cs typeface="Arial" panose="020B0604020202020204" pitchFamily="34" charset="0"/>
            </a:endParaRPr>
          </a:p>
          <a:p>
            <a:pPr eaLnBrk="1" hangingPunct="1">
              <a:lnSpc>
                <a:spcPct val="100000"/>
              </a:lnSpc>
              <a:spcBef>
                <a:spcPct val="0"/>
              </a:spcBef>
              <a:buFontTx/>
              <a:buNone/>
            </a:pPr>
            <a:r>
              <a:rPr lang="en-GB" altLang="en-US" sz="1800" dirty="0">
                <a:latin typeface="Arial" panose="020B0604020202020204" pitchFamily="34" charset="0"/>
                <a:cs typeface="Arial" panose="020B0604020202020204" pitchFamily="34" charset="0"/>
              </a:rPr>
              <a:t>The variance and accuracy of dataset from each model is as follows:</a:t>
            </a:r>
          </a:p>
        </p:txBody>
      </p:sp>
      <p:pic>
        <p:nvPicPr>
          <p:cNvPr id="6" name="Picture 5" descr="Table&#10;&#10;Description automatically generated">
            <a:extLst>
              <a:ext uri="{FF2B5EF4-FFF2-40B4-BE49-F238E27FC236}">
                <a16:creationId xmlns:a16="http://schemas.microsoft.com/office/drawing/2014/main" id="{B210A213-EBEA-4E7F-A68F-BA16695FC0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5458" y="2204864"/>
            <a:ext cx="7396192" cy="2199307"/>
          </a:xfrm>
          <a:prstGeom prst="rect">
            <a:avLst/>
          </a:prstGeom>
        </p:spPr>
      </p:pic>
    </p:spTree>
    <p:extLst>
      <p:ext uri="{BB962C8B-B14F-4D97-AF65-F5344CB8AC3E}">
        <p14:creationId xmlns:p14="http://schemas.microsoft.com/office/powerpoint/2010/main" val="2283104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EC9901-3E79-4D25-9A83-7B3C6E172771}"/>
              </a:ext>
            </a:extLst>
          </p:cNvPr>
          <p:cNvSpPr>
            <a:spLocks noGrp="1"/>
          </p:cNvSpPr>
          <p:nvPr>
            <p:ph type="dt" sz="quarter" idx="10"/>
          </p:nvPr>
        </p:nvSpPr>
        <p:spPr/>
        <p:txBody>
          <a:bodyPr/>
          <a:lstStyle/>
          <a:p>
            <a:pPr>
              <a:defRPr/>
            </a:pPr>
            <a:r>
              <a:rPr lang="en-GB" altLang="en-US"/>
              <a:t>EL4013: 2020-21 </a:t>
            </a:r>
          </a:p>
        </p:txBody>
      </p:sp>
      <p:sp>
        <p:nvSpPr>
          <p:cNvPr id="3" name="Footer Placeholder 2">
            <a:extLst>
              <a:ext uri="{FF2B5EF4-FFF2-40B4-BE49-F238E27FC236}">
                <a16:creationId xmlns:a16="http://schemas.microsoft.com/office/drawing/2014/main" id="{44BF5904-F4A4-4867-9FFE-BEF898824B5A}"/>
              </a:ext>
            </a:extLst>
          </p:cNvPr>
          <p:cNvSpPr>
            <a:spLocks noGrp="1"/>
          </p:cNvSpPr>
          <p:nvPr>
            <p:ph type="ftr" sz="quarter" idx="11"/>
          </p:nvPr>
        </p:nvSpPr>
        <p:spPr/>
        <p:txBody>
          <a:bodyPr/>
          <a:lstStyle/>
          <a:p>
            <a:pPr>
              <a:defRPr/>
            </a:pPr>
            <a:r>
              <a:rPr lang="en-GB" altLang="en-US"/>
              <a:t>Project </a:t>
            </a:r>
          </a:p>
        </p:txBody>
      </p:sp>
      <p:sp>
        <p:nvSpPr>
          <p:cNvPr id="4" name="Slide Number Placeholder 3">
            <a:extLst>
              <a:ext uri="{FF2B5EF4-FFF2-40B4-BE49-F238E27FC236}">
                <a16:creationId xmlns:a16="http://schemas.microsoft.com/office/drawing/2014/main" id="{22FE51F2-D005-4F70-9DD1-697E08E31FC5}"/>
              </a:ext>
            </a:extLst>
          </p:cNvPr>
          <p:cNvSpPr>
            <a:spLocks noGrp="1"/>
          </p:cNvSpPr>
          <p:nvPr>
            <p:ph type="sldNum" sz="quarter" idx="12"/>
          </p:nvPr>
        </p:nvSpPr>
        <p:spPr/>
        <p:txBody>
          <a:bodyPr/>
          <a:lstStyle/>
          <a:p>
            <a:pPr>
              <a:defRPr/>
            </a:pPr>
            <a:fld id="{9FDA390F-F236-4A06-9C2B-9987C5661B42}" type="slidenum">
              <a:rPr lang="en-GB" altLang="en-US" smtClean="0"/>
              <a:pPr>
                <a:defRPr/>
              </a:pPr>
              <a:t>11</a:t>
            </a:fld>
            <a:endParaRPr lang="en-GB" altLang="en-US"/>
          </a:p>
          <a:p>
            <a:pPr>
              <a:defRPr/>
            </a:pPr>
            <a:endParaRPr lang="en-GB" altLang="en-US"/>
          </a:p>
        </p:txBody>
      </p:sp>
      <p:sp>
        <p:nvSpPr>
          <p:cNvPr id="25605" name="TextBox 4">
            <a:extLst>
              <a:ext uri="{FF2B5EF4-FFF2-40B4-BE49-F238E27FC236}">
                <a16:creationId xmlns:a16="http://schemas.microsoft.com/office/drawing/2014/main" id="{2B263DC1-1683-46A9-83BF-46A189FEAB7F}"/>
              </a:ext>
            </a:extLst>
          </p:cNvPr>
          <p:cNvSpPr txBox="1">
            <a:spLocks noChangeArrowheads="1"/>
          </p:cNvSpPr>
          <p:nvPr/>
        </p:nvSpPr>
        <p:spPr bwMode="auto">
          <a:xfrm>
            <a:off x="2279650" y="981074"/>
            <a:ext cx="4968478" cy="3195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GB" altLang="en-US" sz="2000" b="1" dirty="0">
                <a:latin typeface="Arial" panose="020B0604020202020204" pitchFamily="34" charset="0"/>
                <a:cs typeface="Arial" panose="020B0604020202020204" pitchFamily="34" charset="0"/>
              </a:rPr>
              <a:t>User Interface</a:t>
            </a:r>
          </a:p>
          <a:p>
            <a:pPr eaLnBrk="1" hangingPunct="1">
              <a:lnSpc>
                <a:spcPct val="100000"/>
              </a:lnSpc>
              <a:spcBef>
                <a:spcPct val="0"/>
              </a:spcBef>
              <a:buFontTx/>
              <a:buNone/>
            </a:pPr>
            <a:endParaRPr lang="en-GB" altLang="en-US" sz="1800" dirty="0">
              <a:latin typeface="Arial" panose="020B0604020202020204" pitchFamily="34" charset="0"/>
              <a:cs typeface="Arial" panose="020B0604020202020204" pitchFamily="34" charset="0"/>
            </a:endParaRPr>
          </a:p>
          <a:p>
            <a:pPr marL="285750" indent="-285750" algn="just" eaLnBrk="1" hangingPunct="1">
              <a:lnSpc>
                <a:spcPct val="150000"/>
              </a:lnSpc>
              <a:spcBef>
                <a:spcPct val="0"/>
              </a:spcBef>
              <a:spcAft>
                <a:spcPts val="600"/>
              </a:spcAft>
            </a:pPr>
            <a:r>
              <a:rPr lang="en-GB" altLang="en-US" sz="1800" dirty="0">
                <a:latin typeface="Arial" panose="020B0604020202020204" pitchFamily="34" charset="0"/>
                <a:cs typeface="Arial" panose="020B0604020202020204" pitchFamily="34" charset="0"/>
              </a:rPr>
              <a:t>The user interface takes car attributes from the user and displays the worth of car accordingly</a:t>
            </a:r>
          </a:p>
          <a:p>
            <a:pPr marL="285750" indent="-285750" algn="just" eaLnBrk="1" hangingPunct="1">
              <a:lnSpc>
                <a:spcPct val="150000"/>
              </a:lnSpc>
              <a:spcBef>
                <a:spcPct val="0"/>
              </a:spcBef>
              <a:spcAft>
                <a:spcPts val="600"/>
              </a:spcAft>
            </a:pPr>
            <a:r>
              <a:rPr lang="en-GB" altLang="en-US" sz="1800" dirty="0">
                <a:latin typeface="Arial" panose="020B0604020202020204" pitchFamily="34" charset="0"/>
                <a:cs typeface="Arial" panose="020B0604020202020204" pitchFamily="34" charset="0"/>
              </a:rPr>
              <a:t>The appearance of user interface and price prediction display can be seen from the image. </a:t>
            </a:r>
          </a:p>
        </p:txBody>
      </p:sp>
      <p:pic>
        <p:nvPicPr>
          <p:cNvPr id="7" name="Picture 6" descr="Graphical user interface&#10;&#10;Description automatically generated">
            <a:extLst>
              <a:ext uri="{FF2B5EF4-FFF2-40B4-BE49-F238E27FC236}">
                <a16:creationId xmlns:a16="http://schemas.microsoft.com/office/drawing/2014/main" id="{D803DD9A-4898-4510-9D10-6AC147A2BB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2144" y="1700808"/>
            <a:ext cx="2977418" cy="4119916"/>
          </a:xfrm>
          <a:prstGeom prst="rect">
            <a:avLst/>
          </a:prstGeom>
        </p:spPr>
      </p:pic>
    </p:spTree>
    <p:extLst>
      <p:ext uri="{BB962C8B-B14F-4D97-AF65-F5344CB8AC3E}">
        <p14:creationId xmlns:p14="http://schemas.microsoft.com/office/powerpoint/2010/main" val="2392525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F3490C-CC88-40F7-85F7-E629B75A935B}"/>
              </a:ext>
            </a:extLst>
          </p:cNvPr>
          <p:cNvSpPr>
            <a:spLocks noGrp="1"/>
          </p:cNvSpPr>
          <p:nvPr>
            <p:ph type="dt" sz="quarter" idx="10"/>
          </p:nvPr>
        </p:nvSpPr>
        <p:spPr/>
        <p:txBody>
          <a:bodyPr/>
          <a:lstStyle/>
          <a:p>
            <a:pPr>
              <a:defRPr/>
            </a:pPr>
            <a:r>
              <a:rPr lang="en-GB" altLang="en-US"/>
              <a:t>EL4013: 2020-21 </a:t>
            </a:r>
          </a:p>
        </p:txBody>
      </p:sp>
      <p:sp>
        <p:nvSpPr>
          <p:cNvPr id="3" name="Footer Placeholder 2">
            <a:extLst>
              <a:ext uri="{FF2B5EF4-FFF2-40B4-BE49-F238E27FC236}">
                <a16:creationId xmlns:a16="http://schemas.microsoft.com/office/drawing/2014/main" id="{26E6DEC1-6FF2-4D41-9577-54ED11FF3CF7}"/>
              </a:ext>
            </a:extLst>
          </p:cNvPr>
          <p:cNvSpPr>
            <a:spLocks noGrp="1"/>
          </p:cNvSpPr>
          <p:nvPr>
            <p:ph type="ftr" sz="quarter" idx="11"/>
          </p:nvPr>
        </p:nvSpPr>
        <p:spPr/>
        <p:txBody>
          <a:bodyPr/>
          <a:lstStyle/>
          <a:p>
            <a:pPr>
              <a:defRPr/>
            </a:pPr>
            <a:r>
              <a:rPr lang="en-GB" altLang="en-US" dirty="0"/>
              <a:t>Project </a:t>
            </a:r>
          </a:p>
        </p:txBody>
      </p:sp>
      <p:sp>
        <p:nvSpPr>
          <p:cNvPr id="4" name="Slide Number Placeholder 3">
            <a:extLst>
              <a:ext uri="{FF2B5EF4-FFF2-40B4-BE49-F238E27FC236}">
                <a16:creationId xmlns:a16="http://schemas.microsoft.com/office/drawing/2014/main" id="{BE8361AD-6177-48E4-8120-9966BDD853DA}"/>
              </a:ext>
            </a:extLst>
          </p:cNvPr>
          <p:cNvSpPr>
            <a:spLocks noGrp="1"/>
          </p:cNvSpPr>
          <p:nvPr>
            <p:ph type="sldNum" sz="quarter" idx="12"/>
          </p:nvPr>
        </p:nvSpPr>
        <p:spPr/>
        <p:txBody>
          <a:bodyPr/>
          <a:lstStyle/>
          <a:p>
            <a:pPr>
              <a:defRPr/>
            </a:pPr>
            <a:fld id="{E2D4D1A8-599D-4EEC-A199-949C997E558B}" type="slidenum">
              <a:rPr lang="en-GB" altLang="en-US" smtClean="0"/>
              <a:pPr>
                <a:defRPr/>
              </a:pPr>
              <a:t>12</a:t>
            </a:fld>
            <a:endParaRPr lang="en-GB" altLang="en-US"/>
          </a:p>
          <a:p>
            <a:pPr>
              <a:defRPr/>
            </a:pPr>
            <a:endParaRPr lang="en-GB" altLang="en-US"/>
          </a:p>
        </p:txBody>
      </p:sp>
      <mc:AlternateContent xmlns:mc="http://schemas.openxmlformats.org/markup-compatibility/2006" xmlns:a14="http://schemas.microsoft.com/office/drawing/2010/main">
        <mc:Choice Requires="a14">
          <p:sp>
            <p:nvSpPr>
              <p:cNvPr id="26629" name="TextBox 4">
                <a:extLst>
                  <a:ext uri="{FF2B5EF4-FFF2-40B4-BE49-F238E27FC236}">
                    <a16:creationId xmlns:a16="http://schemas.microsoft.com/office/drawing/2014/main" id="{5EF69461-D595-4CA4-A583-79E360E711BD}"/>
                  </a:ext>
                </a:extLst>
              </p:cNvPr>
              <p:cNvSpPr txBox="1">
                <a:spLocks noChangeArrowheads="1"/>
              </p:cNvSpPr>
              <p:nvPr/>
            </p:nvSpPr>
            <p:spPr bwMode="auto">
              <a:xfrm>
                <a:off x="2279650" y="981075"/>
                <a:ext cx="7416800" cy="327269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GB" altLang="en-US" sz="2000" b="1" dirty="0">
                    <a:latin typeface="Arial" panose="020B0604020202020204" pitchFamily="34" charset="0"/>
                    <a:cs typeface="Arial" panose="020B0604020202020204" pitchFamily="34" charset="0"/>
                  </a:rPr>
                  <a:t>Conclusions</a:t>
                </a:r>
              </a:p>
              <a:p>
                <a:pPr eaLnBrk="1" hangingPunct="1">
                  <a:lnSpc>
                    <a:spcPct val="100000"/>
                  </a:lnSpc>
                  <a:spcBef>
                    <a:spcPct val="0"/>
                  </a:spcBef>
                  <a:buFontTx/>
                  <a:buNone/>
                </a:pPr>
                <a:endParaRPr lang="en-GB" altLang="en-US" sz="1800" dirty="0">
                  <a:latin typeface="Arial" panose="020B0604020202020204" pitchFamily="34" charset="0"/>
                  <a:cs typeface="Arial" panose="020B0604020202020204" pitchFamily="34" charset="0"/>
                </a:endParaRPr>
              </a:p>
              <a:p>
                <a:pPr marL="285750" indent="-285750" algn="just" eaLnBrk="1" hangingPunct="1">
                  <a:lnSpc>
                    <a:spcPct val="150000"/>
                  </a:lnSpc>
                  <a:spcBef>
                    <a:spcPts val="0"/>
                  </a:spcBef>
                  <a:spcAft>
                    <a:spcPts val="600"/>
                  </a:spcAft>
                </a:pPr>
                <a:r>
                  <a:rPr lang="en-GB" altLang="en-US" sz="1800" dirty="0">
                    <a:latin typeface="Arial" panose="020B0604020202020204" pitchFamily="34" charset="0"/>
                    <a:cs typeface="Arial" panose="020B0604020202020204" pitchFamily="34" charset="0"/>
                  </a:rPr>
                  <a:t>It is concluded that the engine size and mileage greatly affect the price of car while the tax has least effect on price.</a:t>
                </a:r>
              </a:p>
              <a:p>
                <a:pPr marL="285750" indent="-285750" algn="just" eaLnBrk="1" hangingPunct="1">
                  <a:lnSpc>
                    <a:spcPct val="150000"/>
                  </a:lnSpc>
                  <a:spcBef>
                    <a:spcPts val="0"/>
                  </a:spcBef>
                  <a:spcAft>
                    <a:spcPts val="600"/>
                  </a:spcAft>
                </a:pPr>
                <a:r>
                  <a:rPr lang="en-GB" altLang="en-US" sz="1800" dirty="0">
                    <a:latin typeface="Arial" panose="020B0604020202020204" pitchFamily="34" charset="0"/>
                    <a:cs typeface="Arial" panose="020B0604020202020204" pitchFamily="34" charset="0"/>
                  </a:rPr>
                  <a:t>The Random Forest Regressor is most accurate model for our dataset with </a:t>
                </a:r>
                <a14:m>
                  <m:oMath xmlns:m="http://schemas.openxmlformats.org/officeDocument/2006/math">
                    <m:sSup>
                      <m:sSupPr>
                        <m:ctrlPr>
                          <a:rPr lang="en-GB" altLang="en-US" sz="1800" b="0" i="1" smtClean="0">
                            <a:latin typeface="Cambria Math" panose="02040503050406030204" pitchFamily="18" charset="0"/>
                            <a:cs typeface="Arial" panose="020B0604020202020204" pitchFamily="34" charset="0"/>
                          </a:rPr>
                        </m:ctrlPr>
                      </m:sSupPr>
                      <m:e>
                        <m:r>
                          <a:rPr lang="en-GB" altLang="en-US" sz="1800" b="0" i="1" smtClean="0">
                            <a:latin typeface="Cambria Math" panose="02040503050406030204" pitchFamily="18" charset="0"/>
                            <a:cs typeface="Arial" panose="020B0604020202020204" pitchFamily="34" charset="0"/>
                          </a:rPr>
                          <m:t>𝑅</m:t>
                        </m:r>
                      </m:e>
                      <m:sup>
                        <m:r>
                          <a:rPr lang="en-GB" altLang="en-US" sz="1800" b="0" i="1" smtClean="0">
                            <a:latin typeface="Cambria Math" panose="02040503050406030204" pitchFamily="18" charset="0"/>
                            <a:cs typeface="Arial" panose="020B0604020202020204" pitchFamily="34" charset="0"/>
                          </a:rPr>
                          <m:t>2</m:t>
                        </m:r>
                      </m:sup>
                    </m:sSup>
                  </m:oMath>
                </a14:m>
                <a:r>
                  <a:rPr lang="en-GB" altLang="en-US" sz="1800" dirty="0">
                    <a:latin typeface="Arial" panose="020B0604020202020204" pitchFamily="34" charset="0"/>
                    <a:cs typeface="Arial" panose="020B0604020202020204" pitchFamily="34" charset="0"/>
                  </a:rPr>
                  <a:t> score of 96% and accuracy of 89%.</a:t>
                </a:r>
              </a:p>
              <a:p>
                <a:pPr marL="285750" indent="-285750" algn="just" eaLnBrk="1" hangingPunct="1">
                  <a:lnSpc>
                    <a:spcPct val="150000"/>
                  </a:lnSpc>
                  <a:spcBef>
                    <a:spcPts val="0"/>
                  </a:spcBef>
                  <a:spcAft>
                    <a:spcPts val="600"/>
                  </a:spcAft>
                </a:pPr>
                <a:r>
                  <a:rPr lang="en-GB" altLang="en-US" sz="1800" dirty="0">
                    <a:latin typeface="Arial" panose="020B0604020202020204" pitchFamily="34" charset="0"/>
                    <a:cs typeface="Arial" panose="020B0604020202020204" pitchFamily="34" charset="0"/>
                  </a:rPr>
                  <a:t>The variance and accuracy can be further improved if each brand of car is separately trained instead of training them altogether. </a:t>
                </a:r>
              </a:p>
            </p:txBody>
          </p:sp>
        </mc:Choice>
        <mc:Fallback xmlns="">
          <p:sp>
            <p:nvSpPr>
              <p:cNvPr id="26629" name="TextBox 4">
                <a:extLst>
                  <a:ext uri="{FF2B5EF4-FFF2-40B4-BE49-F238E27FC236}">
                    <a16:creationId xmlns:a16="http://schemas.microsoft.com/office/drawing/2014/main" id="{5EF69461-D595-4CA4-A583-79E360E711BD}"/>
                  </a:ext>
                </a:extLst>
              </p:cNvPr>
              <p:cNvSpPr txBox="1">
                <a:spLocks noRot="1" noChangeAspect="1" noMove="1" noResize="1" noEditPoints="1" noAdjustHandles="1" noChangeArrowheads="1" noChangeShapeType="1" noTextEdit="1"/>
              </p:cNvSpPr>
              <p:nvPr/>
            </p:nvSpPr>
            <p:spPr bwMode="auto">
              <a:xfrm>
                <a:off x="2279650" y="981075"/>
                <a:ext cx="7416800" cy="3272691"/>
              </a:xfrm>
              <a:prstGeom prst="rect">
                <a:avLst/>
              </a:prstGeom>
              <a:blipFill>
                <a:blip r:embed="rId2"/>
                <a:stretch>
                  <a:fillRect l="-904" t="-931" r="-575" b="-204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79471D-4400-4354-A76D-CBB04B64B1D1}"/>
              </a:ext>
            </a:extLst>
          </p:cNvPr>
          <p:cNvSpPr>
            <a:spLocks noGrp="1"/>
          </p:cNvSpPr>
          <p:nvPr>
            <p:ph type="dt" sz="quarter" idx="10"/>
          </p:nvPr>
        </p:nvSpPr>
        <p:spPr/>
        <p:txBody>
          <a:bodyPr/>
          <a:lstStyle/>
          <a:p>
            <a:pPr>
              <a:defRPr/>
            </a:pPr>
            <a:r>
              <a:rPr lang="en-GB" altLang="en-US"/>
              <a:t>EL4013: 2020-21 </a:t>
            </a:r>
          </a:p>
        </p:txBody>
      </p:sp>
      <p:sp>
        <p:nvSpPr>
          <p:cNvPr id="3" name="Footer Placeholder 2">
            <a:extLst>
              <a:ext uri="{FF2B5EF4-FFF2-40B4-BE49-F238E27FC236}">
                <a16:creationId xmlns:a16="http://schemas.microsoft.com/office/drawing/2014/main" id="{6AFF0A76-7151-47E0-BB3C-DDBF8A0470D3}"/>
              </a:ext>
            </a:extLst>
          </p:cNvPr>
          <p:cNvSpPr>
            <a:spLocks noGrp="1"/>
          </p:cNvSpPr>
          <p:nvPr>
            <p:ph type="ftr" sz="quarter" idx="11"/>
          </p:nvPr>
        </p:nvSpPr>
        <p:spPr/>
        <p:txBody>
          <a:bodyPr/>
          <a:lstStyle/>
          <a:p>
            <a:pPr>
              <a:defRPr/>
            </a:pPr>
            <a:r>
              <a:rPr lang="en-GB" altLang="en-US"/>
              <a:t>Project </a:t>
            </a:r>
          </a:p>
        </p:txBody>
      </p:sp>
      <p:sp>
        <p:nvSpPr>
          <p:cNvPr id="4" name="Slide Number Placeholder 3">
            <a:extLst>
              <a:ext uri="{FF2B5EF4-FFF2-40B4-BE49-F238E27FC236}">
                <a16:creationId xmlns:a16="http://schemas.microsoft.com/office/drawing/2014/main" id="{225F4767-C90B-4678-9DF2-CA9E3257BDFD}"/>
              </a:ext>
            </a:extLst>
          </p:cNvPr>
          <p:cNvSpPr>
            <a:spLocks noGrp="1"/>
          </p:cNvSpPr>
          <p:nvPr>
            <p:ph type="sldNum" sz="quarter" idx="12"/>
          </p:nvPr>
        </p:nvSpPr>
        <p:spPr/>
        <p:txBody>
          <a:bodyPr/>
          <a:lstStyle/>
          <a:p>
            <a:pPr>
              <a:defRPr/>
            </a:pPr>
            <a:fld id="{EC0DDEDF-6580-49E6-9088-0CD0EFD2AB12}" type="slidenum">
              <a:rPr lang="en-GB" altLang="en-US" smtClean="0"/>
              <a:pPr>
                <a:defRPr/>
              </a:pPr>
              <a:t>13</a:t>
            </a:fld>
            <a:endParaRPr lang="en-GB" altLang="en-US"/>
          </a:p>
          <a:p>
            <a:pPr>
              <a:defRPr/>
            </a:pPr>
            <a:endParaRPr lang="en-GB" altLang="en-US"/>
          </a:p>
        </p:txBody>
      </p:sp>
      <p:sp>
        <p:nvSpPr>
          <p:cNvPr id="27653" name="TextBox 4">
            <a:extLst>
              <a:ext uri="{FF2B5EF4-FFF2-40B4-BE49-F238E27FC236}">
                <a16:creationId xmlns:a16="http://schemas.microsoft.com/office/drawing/2014/main" id="{2A3C3941-D16C-48B3-9C85-52D559A8AB3F}"/>
              </a:ext>
            </a:extLst>
          </p:cNvPr>
          <p:cNvSpPr txBox="1">
            <a:spLocks noChangeArrowheads="1"/>
          </p:cNvSpPr>
          <p:nvPr/>
        </p:nvSpPr>
        <p:spPr bwMode="auto">
          <a:xfrm>
            <a:off x="2279650" y="981075"/>
            <a:ext cx="7416800"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GB" altLang="en-US" sz="2000" b="1" dirty="0">
                <a:latin typeface="Arial" panose="020B0604020202020204" pitchFamily="34" charset="0"/>
                <a:cs typeface="Arial" panose="020B0604020202020204" pitchFamily="34" charset="0"/>
              </a:rPr>
              <a:t>Limitations</a:t>
            </a:r>
          </a:p>
          <a:p>
            <a:pPr eaLnBrk="1" hangingPunct="1">
              <a:lnSpc>
                <a:spcPct val="100000"/>
              </a:lnSpc>
              <a:spcBef>
                <a:spcPct val="0"/>
              </a:spcBef>
              <a:buFontTx/>
              <a:buNone/>
            </a:pPr>
            <a:endParaRPr lang="en-GB" altLang="en-US" sz="1800" dirty="0">
              <a:latin typeface="Arial" panose="020B0604020202020204" pitchFamily="34" charset="0"/>
              <a:cs typeface="Arial" panose="020B0604020202020204" pitchFamily="34" charset="0"/>
            </a:endParaRPr>
          </a:p>
          <a:p>
            <a:pPr marL="285750" indent="-285750" algn="just" eaLnBrk="1" hangingPunct="1">
              <a:lnSpc>
                <a:spcPct val="150000"/>
              </a:lnSpc>
              <a:spcBef>
                <a:spcPct val="0"/>
              </a:spcBef>
            </a:pPr>
            <a:r>
              <a:rPr lang="en-GB" altLang="en-US" sz="1800" dirty="0">
                <a:latin typeface="Arial" panose="020B0604020202020204" pitchFamily="34" charset="0"/>
                <a:cs typeface="Arial" panose="020B0604020202020204" pitchFamily="34" charset="0"/>
              </a:rPr>
              <a:t>The results are only applicable to 9 brands of cars because of limitation of dataset. </a:t>
            </a:r>
          </a:p>
          <a:p>
            <a:pPr marL="285750" indent="-285750" algn="just" eaLnBrk="1" hangingPunct="1">
              <a:lnSpc>
                <a:spcPct val="150000"/>
              </a:lnSpc>
              <a:spcBef>
                <a:spcPct val="0"/>
              </a:spcBef>
            </a:pPr>
            <a:r>
              <a:rPr lang="en-GB" altLang="en-US" sz="1800" dirty="0">
                <a:latin typeface="Arial" panose="020B0604020202020204" pitchFamily="34" charset="0"/>
                <a:cs typeface="Arial" panose="020B0604020202020204" pitchFamily="34" charset="0"/>
              </a:rPr>
              <a:t>This model does not take location, colour and condition of car into account which may affect the predicted price. </a:t>
            </a:r>
          </a:p>
          <a:p>
            <a:pPr eaLnBrk="1" hangingPunct="1">
              <a:lnSpc>
                <a:spcPct val="100000"/>
              </a:lnSpc>
              <a:spcBef>
                <a:spcPct val="0"/>
              </a:spcBef>
              <a:buFontTx/>
              <a:buNone/>
            </a:pPr>
            <a:endParaRPr lang="en-GB" altLang="en-US" sz="1800" dirty="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416804-90B3-4868-B2BB-B0C8B45C834B}"/>
              </a:ext>
            </a:extLst>
          </p:cNvPr>
          <p:cNvSpPr>
            <a:spLocks noGrp="1"/>
          </p:cNvSpPr>
          <p:nvPr>
            <p:ph type="dt" sz="quarter" idx="10"/>
          </p:nvPr>
        </p:nvSpPr>
        <p:spPr/>
        <p:txBody>
          <a:bodyPr/>
          <a:lstStyle/>
          <a:p>
            <a:pPr>
              <a:defRPr/>
            </a:pPr>
            <a:r>
              <a:rPr lang="en-GB" altLang="en-US"/>
              <a:t>EL4013: 2020-21 </a:t>
            </a:r>
          </a:p>
        </p:txBody>
      </p:sp>
      <p:sp>
        <p:nvSpPr>
          <p:cNvPr id="3" name="Footer Placeholder 2">
            <a:extLst>
              <a:ext uri="{FF2B5EF4-FFF2-40B4-BE49-F238E27FC236}">
                <a16:creationId xmlns:a16="http://schemas.microsoft.com/office/drawing/2014/main" id="{930D14CD-C8BC-49B3-8888-FEA5E1C7E3F5}"/>
              </a:ext>
            </a:extLst>
          </p:cNvPr>
          <p:cNvSpPr>
            <a:spLocks noGrp="1"/>
          </p:cNvSpPr>
          <p:nvPr>
            <p:ph type="ftr" sz="quarter" idx="11"/>
          </p:nvPr>
        </p:nvSpPr>
        <p:spPr/>
        <p:txBody>
          <a:bodyPr/>
          <a:lstStyle/>
          <a:p>
            <a:pPr>
              <a:defRPr/>
            </a:pPr>
            <a:r>
              <a:rPr lang="en-GB" altLang="en-US"/>
              <a:t>Project </a:t>
            </a:r>
          </a:p>
        </p:txBody>
      </p:sp>
      <p:sp>
        <p:nvSpPr>
          <p:cNvPr id="4" name="Slide Number Placeholder 3">
            <a:extLst>
              <a:ext uri="{FF2B5EF4-FFF2-40B4-BE49-F238E27FC236}">
                <a16:creationId xmlns:a16="http://schemas.microsoft.com/office/drawing/2014/main" id="{C0379244-78EA-4825-AF47-E3BD45BC2A6F}"/>
              </a:ext>
            </a:extLst>
          </p:cNvPr>
          <p:cNvSpPr>
            <a:spLocks noGrp="1"/>
          </p:cNvSpPr>
          <p:nvPr>
            <p:ph type="sldNum" sz="quarter" idx="12"/>
          </p:nvPr>
        </p:nvSpPr>
        <p:spPr/>
        <p:txBody>
          <a:bodyPr/>
          <a:lstStyle/>
          <a:p>
            <a:pPr>
              <a:defRPr/>
            </a:pPr>
            <a:fld id="{9650DECB-C055-4FB7-B8F8-EA099A97808E}" type="slidenum">
              <a:rPr lang="en-GB" altLang="en-US" smtClean="0"/>
              <a:pPr>
                <a:defRPr/>
              </a:pPr>
              <a:t>14</a:t>
            </a:fld>
            <a:endParaRPr lang="en-GB" altLang="en-US"/>
          </a:p>
          <a:p>
            <a:pPr>
              <a:defRPr/>
            </a:pPr>
            <a:endParaRPr lang="en-GB" altLang="en-US"/>
          </a:p>
        </p:txBody>
      </p:sp>
      <p:sp>
        <p:nvSpPr>
          <p:cNvPr id="29701" name="TextBox 4">
            <a:extLst>
              <a:ext uri="{FF2B5EF4-FFF2-40B4-BE49-F238E27FC236}">
                <a16:creationId xmlns:a16="http://schemas.microsoft.com/office/drawing/2014/main" id="{876B1C11-AC66-4E9D-899E-A778FA5B0E19}"/>
              </a:ext>
            </a:extLst>
          </p:cNvPr>
          <p:cNvSpPr txBox="1">
            <a:spLocks noChangeArrowheads="1"/>
          </p:cNvSpPr>
          <p:nvPr/>
        </p:nvSpPr>
        <p:spPr bwMode="auto">
          <a:xfrm>
            <a:off x="2279650" y="981075"/>
            <a:ext cx="74168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spcAft>
                <a:spcPts val="1200"/>
              </a:spcAft>
              <a:buFontTx/>
              <a:buNone/>
            </a:pPr>
            <a:r>
              <a:rPr lang="en-GB" altLang="en-US" sz="2000" b="1" dirty="0">
                <a:latin typeface="Arial" panose="020B0604020202020204" pitchFamily="34" charset="0"/>
                <a:cs typeface="Arial" panose="020B0604020202020204" pitchFamily="34" charset="0"/>
              </a:rPr>
              <a:t>References</a:t>
            </a:r>
            <a:endParaRPr lang="en-GB" altLang="en-US" sz="1800" dirty="0">
              <a:latin typeface="Arial" panose="020B0604020202020204" pitchFamily="34" charset="0"/>
              <a:cs typeface="Arial" panose="020B0604020202020204" pitchFamily="34" charset="0"/>
            </a:endParaRPr>
          </a:p>
          <a:p>
            <a:pPr algn="just" eaLnBrk="1" hangingPunct="1">
              <a:lnSpc>
                <a:spcPct val="100000"/>
              </a:lnSpc>
              <a:spcBef>
                <a:spcPct val="0"/>
              </a:spcBef>
              <a:spcAft>
                <a:spcPts val="1200"/>
              </a:spcAft>
              <a:buFontTx/>
              <a:buNone/>
            </a:pPr>
            <a:r>
              <a:rPr lang="en-GB" sz="1800" dirty="0"/>
              <a:t>ADITYA, 100,000 UK Used Car Data set. Available: </a:t>
            </a:r>
            <a:r>
              <a:rPr lang="en-GB" sz="1800" dirty="0">
                <a:hlinkClick r:id="rId2"/>
              </a:rPr>
              <a:t>https://www.kaggle.com/</a:t>
            </a:r>
            <a:r>
              <a:rPr lang="en-GB" sz="1800" dirty="0">
                <a:hlinkClick r:id="rId2"/>
              </a:rPr>
              <a:t> </a:t>
            </a:r>
            <a:r>
              <a:rPr lang="en-GB" sz="1800" dirty="0">
                <a:hlinkClick r:id="rId2"/>
              </a:rPr>
              <a:t>adityadesai13/used-car-dataset-ford-and-</a:t>
            </a:r>
            <a:r>
              <a:rPr lang="en-GB" sz="1800" dirty="0" err="1">
                <a:hlinkClick r:id="rId2"/>
              </a:rPr>
              <a:t>mercedes</a:t>
            </a:r>
            <a:r>
              <a:rPr lang="en-GB" sz="1800" dirty="0"/>
              <a:t>.</a:t>
            </a:r>
          </a:p>
          <a:p>
            <a:pPr algn="just" eaLnBrk="1" hangingPunct="1">
              <a:lnSpc>
                <a:spcPct val="100000"/>
              </a:lnSpc>
              <a:spcBef>
                <a:spcPct val="0"/>
              </a:spcBef>
              <a:spcAft>
                <a:spcPts val="1200"/>
              </a:spcAft>
              <a:buFontTx/>
              <a:buNone/>
            </a:pPr>
            <a:r>
              <a:rPr lang="en-GB" sz="1800" dirty="0"/>
              <a:t>KARACA, E., Predicting Audi Car Prices. Available: </a:t>
            </a:r>
            <a:r>
              <a:rPr lang="en-GB" sz="1800" dirty="0">
                <a:hlinkClick r:id="rId3"/>
              </a:rPr>
              <a:t>https://www.kaggle.com/ </a:t>
            </a:r>
            <a:r>
              <a:rPr lang="en-GB" sz="1800" dirty="0" err="1">
                <a:hlinkClick r:id="rId3"/>
              </a:rPr>
              <a:t>emrekaraca</a:t>
            </a:r>
            <a:r>
              <a:rPr lang="en-GB" sz="1800" dirty="0">
                <a:hlinkClick r:id="rId3"/>
              </a:rPr>
              <a:t>/predicting-audi-car-prices</a:t>
            </a:r>
            <a:r>
              <a:rPr lang="en-GB" sz="1800" dirty="0"/>
              <a:t>.</a:t>
            </a:r>
            <a:endParaRPr lang="en-GB" altLang="en-US" sz="1200"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320661-5C12-4025-86A3-B81D18AD4C8A}"/>
              </a:ext>
            </a:extLst>
          </p:cNvPr>
          <p:cNvSpPr>
            <a:spLocks noGrp="1"/>
          </p:cNvSpPr>
          <p:nvPr>
            <p:ph type="dt" sz="quarter" idx="10"/>
          </p:nvPr>
        </p:nvSpPr>
        <p:spPr/>
        <p:txBody>
          <a:bodyPr/>
          <a:lstStyle/>
          <a:p>
            <a:pPr>
              <a:defRPr/>
            </a:pPr>
            <a:r>
              <a:rPr lang="en-GB" altLang="en-US"/>
              <a:t>EL4013: 2020-21 </a:t>
            </a:r>
          </a:p>
        </p:txBody>
      </p:sp>
      <p:sp>
        <p:nvSpPr>
          <p:cNvPr id="3" name="Footer Placeholder 2">
            <a:extLst>
              <a:ext uri="{FF2B5EF4-FFF2-40B4-BE49-F238E27FC236}">
                <a16:creationId xmlns:a16="http://schemas.microsoft.com/office/drawing/2014/main" id="{FD7D4182-9015-4C4C-8B25-40DD583E27E6}"/>
              </a:ext>
            </a:extLst>
          </p:cNvPr>
          <p:cNvSpPr>
            <a:spLocks noGrp="1"/>
          </p:cNvSpPr>
          <p:nvPr>
            <p:ph type="ftr" sz="quarter" idx="11"/>
          </p:nvPr>
        </p:nvSpPr>
        <p:spPr/>
        <p:txBody>
          <a:bodyPr/>
          <a:lstStyle/>
          <a:p>
            <a:pPr>
              <a:defRPr/>
            </a:pPr>
            <a:r>
              <a:rPr lang="en-GB" altLang="en-US"/>
              <a:t>Project </a:t>
            </a:r>
          </a:p>
        </p:txBody>
      </p:sp>
      <p:sp>
        <p:nvSpPr>
          <p:cNvPr id="4" name="Slide Number Placeholder 3">
            <a:extLst>
              <a:ext uri="{FF2B5EF4-FFF2-40B4-BE49-F238E27FC236}">
                <a16:creationId xmlns:a16="http://schemas.microsoft.com/office/drawing/2014/main" id="{B1406C45-6049-4885-B966-F17A96C1D0F2}"/>
              </a:ext>
            </a:extLst>
          </p:cNvPr>
          <p:cNvSpPr>
            <a:spLocks noGrp="1"/>
          </p:cNvSpPr>
          <p:nvPr>
            <p:ph type="sldNum" sz="quarter" idx="12"/>
          </p:nvPr>
        </p:nvSpPr>
        <p:spPr/>
        <p:txBody>
          <a:bodyPr/>
          <a:lstStyle/>
          <a:p>
            <a:pPr>
              <a:defRPr/>
            </a:pPr>
            <a:fld id="{4B52986D-78CC-4574-B302-A6452246484D}" type="slidenum">
              <a:rPr lang="en-GB" altLang="en-US" smtClean="0"/>
              <a:pPr>
                <a:defRPr/>
              </a:pPr>
              <a:t>2</a:t>
            </a:fld>
            <a:endParaRPr lang="en-GB" altLang="en-US"/>
          </a:p>
          <a:p>
            <a:pPr>
              <a:defRPr/>
            </a:pPr>
            <a:endParaRPr lang="en-GB" altLang="en-US"/>
          </a:p>
        </p:txBody>
      </p:sp>
      <p:sp>
        <p:nvSpPr>
          <p:cNvPr id="19461" name="TextBox 4">
            <a:extLst>
              <a:ext uri="{FF2B5EF4-FFF2-40B4-BE49-F238E27FC236}">
                <a16:creationId xmlns:a16="http://schemas.microsoft.com/office/drawing/2014/main" id="{E0480287-B302-45EA-84E5-6C85149ACC15}"/>
              </a:ext>
            </a:extLst>
          </p:cNvPr>
          <p:cNvSpPr txBox="1">
            <a:spLocks noChangeArrowheads="1"/>
          </p:cNvSpPr>
          <p:nvPr/>
        </p:nvSpPr>
        <p:spPr bwMode="auto">
          <a:xfrm>
            <a:off x="2279650" y="1125538"/>
            <a:ext cx="7416800" cy="3534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GB" altLang="en-US" sz="2000" b="1" dirty="0">
                <a:latin typeface="Arial" panose="020B0604020202020204" pitchFamily="34" charset="0"/>
                <a:cs typeface="Arial" panose="020B0604020202020204" pitchFamily="34" charset="0"/>
              </a:rPr>
              <a:t>Abstract</a:t>
            </a:r>
          </a:p>
          <a:p>
            <a:pPr eaLnBrk="1" hangingPunct="1">
              <a:lnSpc>
                <a:spcPct val="100000"/>
              </a:lnSpc>
              <a:spcBef>
                <a:spcPct val="0"/>
              </a:spcBef>
              <a:buFontTx/>
              <a:buNone/>
            </a:pPr>
            <a:endParaRPr lang="en-GB" altLang="en-US" sz="1800" dirty="0">
              <a:latin typeface="Arial" panose="020B0604020202020204" pitchFamily="34" charset="0"/>
              <a:cs typeface="Arial" panose="020B0604020202020204" pitchFamily="34" charset="0"/>
            </a:endParaRPr>
          </a:p>
          <a:p>
            <a:pPr algn="just" eaLnBrk="1" hangingPunct="1">
              <a:lnSpc>
                <a:spcPct val="150000"/>
              </a:lnSpc>
              <a:spcBef>
                <a:spcPct val="0"/>
              </a:spcBef>
              <a:buNone/>
            </a:pPr>
            <a:r>
              <a:rPr lang="en-GB" altLang="en-US" sz="1800" dirty="0">
                <a:latin typeface="Arial" panose="020B0604020202020204" pitchFamily="34" charset="0"/>
                <a:cs typeface="Arial" panose="020B0604020202020204" pitchFamily="34" charset="0"/>
              </a:rPr>
              <a:t>This project predicts the price of a car by building a model using previous data. The used cars dataset is obtained from Kaggle website. Different regressor modelling techniques (i.e. Linear Regressor, Decision Tree, Multilayer Perceptrons and Random Forest) are applied and their variances and accuracies are computed. The Random Forest Regressor gave the best results showing the variance of 96% and an accuracy of 89%.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967F80-D8D0-451B-9598-BFEAEB716269}"/>
              </a:ext>
            </a:extLst>
          </p:cNvPr>
          <p:cNvSpPr>
            <a:spLocks noGrp="1"/>
          </p:cNvSpPr>
          <p:nvPr>
            <p:ph type="dt" sz="quarter" idx="10"/>
          </p:nvPr>
        </p:nvSpPr>
        <p:spPr/>
        <p:txBody>
          <a:bodyPr/>
          <a:lstStyle/>
          <a:p>
            <a:pPr>
              <a:defRPr/>
            </a:pPr>
            <a:r>
              <a:rPr lang="en-GB" altLang="en-US"/>
              <a:t>EL4013: 2020-21 </a:t>
            </a:r>
          </a:p>
        </p:txBody>
      </p:sp>
      <p:sp>
        <p:nvSpPr>
          <p:cNvPr id="3" name="Footer Placeholder 2">
            <a:extLst>
              <a:ext uri="{FF2B5EF4-FFF2-40B4-BE49-F238E27FC236}">
                <a16:creationId xmlns:a16="http://schemas.microsoft.com/office/drawing/2014/main" id="{0EBF7A03-287B-440E-A9D0-7849F147FB26}"/>
              </a:ext>
            </a:extLst>
          </p:cNvPr>
          <p:cNvSpPr>
            <a:spLocks noGrp="1"/>
          </p:cNvSpPr>
          <p:nvPr>
            <p:ph type="ftr" sz="quarter" idx="11"/>
          </p:nvPr>
        </p:nvSpPr>
        <p:spPr/>
        <p:txBody>
          <a:bodyPr/>
          <a:lstStyle/>
          <a:p>
            <a:pPr>
              <a:defRPr/>
            </a:pPr>
            <a:r>
              <a:rPr lang="en-GB" altLang="en-US" dirty="0"/>
              <a:t>Project </a:t>
            </a:r>
          </a:p>
        </p:txBody>
      </p:sp>
      <p:sp>
        <p:nvSpPr>
          <p:cNvPr id="4" name="Slide Number Placeholder 3">
            <a:extLst>
              <a:ext uri="{FF2B5EF4-FFF2-40B4-BE49-F238E27FC236}">
                <a16:creationId xmlns:a16="http://schemas.microsoft.com/office/drawing/2014/main" id="{E197BB5D-05FD-4049-8EB5-241C591FBCF0}"/>
              </a:ext>
            </a:extLst>
          </p:cNvPr>
          <p:cNvSpPr>
            <a:spLocks noGrp="1"/>
          </p:cNvSpPr>
          <p:nvPr>
            <p:ph type="sldNum" sz="quarter" idx="12"/>
          </p:nvPr>
        </p:nvSpPr>
        <p:spPr/>
        <p:txBody>
          <a:bodyPr/>
          <a:lstStyle/>
          <a:p>
            <a:pPr>
              <a:defRPr/>
            </a:pPr>
            <a:fld id="{B78F6675-1104-4823-8B09-F241B1F9A636}" type="slidenum">
              <a:rPr lang="en-GB" altLang="en-US" smtClean="0"/>
              <a:pPr>
                <a:defRPr/>
              </a:pPr>
              <a:t>3</a:t>
            </a:fld>
            <a:endParaRPr lang="en-GB" altLang="en-US"/>
          </a:p>
          <a:p>
            <a:pPr>
              <a:defRPr/>
            </a:pPr>
            <a:endParaRPr lang="en-GB" altLang="en-US"/>
          </a:p>
        </p:txBody>
      </p:sp>
      <p:sp>
        <p:nvSpPr>
          <p:cNvPr id="20485" name="TextBox 4">
            <a:extLst>
              <a:ext uri="{FF2B5EF4-FFF2-40B4-BE49-F238E27FC236}">
                <a16:creationId xmlns:a16="http://schemas.microsoft.com/office/drawing/2014/main" id="{75F4F249-DFA6-4C42-B750-10231E49CE7E}"/>
              </a:ext>
            </a:extLst>
          </p:cNvPr>
          <p:cNvSpPr txBox="1">
            <a:spLocks noChangeArrowheads="1"/>
          </p:cNvSpPr>
          <p:nvPr/>
        </p:nvSpPr>
        <p:spPr bwMode="auto">
          <a:xfrm>
            <a:off x="2279576" y="1124744"/>
            <a:ext cx="7416800" cy="2441694"/>
          </a:xfrm>
          <a:prstGeom prst="rect">
            <a:avLst/>
          </a:prstGeom>
          <a:noFill/>
          <a:ln>
            <a:noFill/>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defRPr/>
            </a:pPr>
            <a:r>
              <a:rPr lang="en-GB" altLang="en-US" sz="2000" b="1" dirty="0">
                <a:latin typeface="Arial" panose="020B0604020202020204" pitchFamily="34" charset="0"/>
                <a:cs typeface="Arial" panose="020B0604020202020204" pitchFamily="34" charset="0"/>
              </a:rPr>
              <a:t>Motivation</a:t>
            </a:r>
          </a:p>
          <a:p>
            <a:pPr eaLnBrk="1" hangingPunct="1">
              <a:lnSpc>
                <a:spcPct val="100000"/>
              </a:lnSpc>
              <a:spcBef>
                <a:spcPct val="0"/>
              </a:spcBef>
              <a:buFontTx/>
              <a:buNone/>
              <a:defRPr/>
            </a:pPr>
            <a:endParaRPr lang="en-GB" altLang="en-US" sz="1800" dirty="0">
              <a:latin typeface="Arial" panose="020B0604020202020204" pitchFamily="34" charset="0"/>
              <a:cs typeface="Arial" panose="020B0604020202020204" pitchFamily="34" charset="0"/>
            </a:endParaRPr>
          </a:p>
          <a:p>
            <a:pPr marL="285750" indent="-285750" algn="just" eaLnBrk="1" hangingPunct="1">
              <a:lnSpc>
                <a:spcPct val="150000"/>
              </a:lnSpc>
              <a:spcBef>
                <a:spcPts val="600"/>
              </a:spcBef>
              <a:defRPr/>
            </a:pPr>
            <a:r>
              <a:rPr lang="en-GB" altLang="en-US" sz="1800" dirty="0">
                <a:latin typeface="Arial" panose="020B0604020202020204" pitchFamily="34" charset="0"/>
                <a:cs typeface="Arial" panose="020B0604020202020204" pitchFamily="34" charset="0"/>
              </a:rPr>
              <a:t>There is always a need of car price prediction in order to find out the worth of vehicle before spending money towards it.</a:t>
            </a:r>
          </a:p>
          <a:p>
            <a:pPr marL="285750" indent="-285750" algn="just" eaLnBrk="1" hangingPunct="1">
              <a:lnSpc>
                <a:spcPct val="150000"/>
              </a:lnSpc>
              <a:spcBef>
                <a:spcPts val="600"/>
              </a:spcBef>
              <a:defRPr/>
            </a:pPr>
            <a:r>
              <a:rPr lang="en-GB" altLang="en-US" sz="1800" dirty="0">
                <a:latin typeface="Arial" panose="020B0604020202020204" pitchFamily="34" charset="0"/>
                <a:cs typeface="Arial" panose="020B0604020202020204" pitchFamily="34" charset="0"/>
              </a:rPr>
              <a:t>Using the model in this project, a user will be able to predict price of a car while buying or selling it.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440153-AF2F-4C01-8708-86FA893CACED}"/>
              </a:ext>
            </a:extLst>
          </p:cNvPr>
          <p:cNvSpPr>
            <a:spLocks noGrp="1"/>
          </p:cNvSpPr>
          <p:nvPr>
            <p:ph type="dt" sz="quarter" idx="10"/>
          </p:nvPr>
        </p:nvSpPr>
        <p:spPr/>
        <p:txBody>
          <a:bodyPr/>
          <a:lstStyle/>
          <a:p>
            <a:pPr>
              <a:defRPr/>
            </a:pPr>
            <a:r>
              <a:rPr lang="en-GB" altLang="en-US"/>
              <a:t>EL4013: 2020-21 </a:t>
            </a:r>
          </a:p>
        </p:txBody>
      </p:sp>
      <p:sp>
        <p:nvSpPr>
          <p:cNvPr id="3" name="Footer Placeholder 2">
            <a:extLst>
              <a:ext uri="{FF2B5EF4-FFF2-40B4-BE49-F238E27FC236}">
                <a16:creationId xmlns:a16="http://schemas.microsoft.com/office/drawing/2014/main" id="{43ED7356-916A-417D-822F-B01767CD5A36}"/>
              </a:ext>
            </a:extLst>
          </p:cNvPr>
          <p:cNvSpPr>
            <a:spLocks noGrp="1"/>
          </p:cNvSpPr>
          <p:nvPr>
            <p:ph type="ftr" sz="quarter" idx="11"/>
          </p:nvPr>
        </p:nvSpPr>
        <p:spPr/>
        <p:txBody>
          <a:bodyPr/>
          <a:lstStyle/>
          <a:p>
            <a:pPr>
              <a:defRPr/>
            </a:pPr>
            <a:r>
              <a:rPr lang="en-GB" altLang="en-US"/>
              <a:t>Project </a:t>
            </a:r>
          </a:p>
        </p:txBody>
      </p:sp>
      <p:sp>
        <p:nvSpPr>
          <p:cNvPr id="4" name="Slide Number Placeholder 3">
            <a:extLst>
              <a:ext uri="{FF2B5EF4-FFF2-40B4-BE49-F238E27FC236}">
                <a16:creationId xmlns:a16="http://schemas.microsoft.com/office/drawing/2014/main" id="{DFC61EF3-3E89-41C9-B180-4EB87AEC76B6}"/>
              </a:ext>
            </a:extLst>
          </p:cNvPr>
          <p:cNvSpPr>
            <a:spLocks noGrp="1"/>
          </p:cNvSpPr>
          <p:nvPr>
            <p:ph type="sldNum" sz="quarter" idx="12"/>
          </p:nvPr>
        </p:nvSpPr>
        <p:spPr/>
        <p:txBody>
          <a:bodyPr/>
          <a:lstStyle/>
          <a:p>
            <a:pPr>
              <a:defRPr/>
            </a:pPr>
            <a:fld id="{9D741696-ADD0-4BF5-9F02-6812AED8D540}" type="slidenum">
              <a:rPr lang="en-GB" altLang="en-US" smtClean="0"/>
              <a:pPr>
                <a:defRPr/>
              </a:pPr>
              <a:t>4</a:t>
            </a:fld>
            <a:endParaRPr lang="en-GB" altLang="en-US"/>
          </a:p>
          <a:p>
            <a:pPr>
              <a:defRPr/>
            </a:pPr>
            <a:endParaRPr lang="en-GB" altLang="en-US"/>
          </a:p>
        </p:txBody>
      </p:sp>
      <p:sp>
        <p:nvSpPr>
          <p:cNvPr id="21509" name="TextBox 4">
            <a:extLst>
              <a:ext uri="{FF2B5EF4-FFF2-40B4-BE49-F238E27FC236}">
                <a16:creationId xmlns:a16="http://schemas.microsoft.com/office/drawing/2014/main" id="{1591DC11-2F8D-4B04-AD99-2E84E1323F4C}"/>
              </a:ext>
            </a:extLst>
          </p:cNvPr>
          <p:cNvSpPr txBox="1">
            <a:spLocks noChangeArrowheads="1"/>
          </p:cNvSpPr>
          <p:nvPr/>
        </p:nvSpPr>
        <p:spPr bwMode="auto">
          <a:xfrm>
            <a:off x="2279576" y="1105712"/>
            <a:ext cx="7416800" cy="2287588"/>
          </a:xfrm>
          <a:prstGeom prst="rect">
            <a:avLst/>
          </a:prstGeom>
          <a:noFill/>
          <a:ln>
            <a:noFill/>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Tx/>
              <a:buNone/>
              <a:defRPr/>
            </a:pPr>
            <a:r>
              <a:rPr lang="en-GB" altLang="en-US" sz="2000" b="1" dirty="0">
                <a:latin typeface="Arial" panose="020B0604020202020204" pitchFamily="34" charset="0"/>
                <a:cs typeface="Arial" panose="020B0604020202020204" pitchFamily="34" charset="0"/>
              </a:rPr>
              <a:t>Datasets</a:t>
            </a:r>
          </a:p>
          <a:p>
            <a:pPr algn="just" eaLnBrk="1" hangingPunct="1">
              <a:lnSpc>
                <a:spcPct val="100000"/>
              </a:lnSpc>
              <a:spcBef>
                <a:spcPct val="0"/>
              </a:spcBef>
              <a:buFontTx/>
              <a:buNone/>
              <a:defRPr/>
            </a:pPr>
            <a:endParaRPr lang="en-GB" altLang="en-US" sz="1800" dirty="0">
              <a:latin typeface="Arial" panose="020B0604020202020204" pitchFamily="34" charset="0"/>
              <a:cs typeface="Arial" panose="020B0604020202020204" pitchFamily="34" charset="0"/>
            </a:endParaRPr>
          </a:p>
          <a:p>
            <a:pPr marL="285750" indent="-285750" algn="just" eaLnBrk="1" hangingPunct="1">
              <a:lnSpc>
                <a:spcPct val="150000"/>
              </a:lnSpc>
              <a:spcBef>
                <a:spcPct val="0"/>
              </a:spcBef>
              <a:defRPr/>
            </a:pPr>
            <a:r>
              <a:rPr lang="en-GB" altLang="en-US" sz="1800" dirty="0">
                <a:latin typeface="Arial" panose="020B0604020202020204" pitchFamily="34" charset="0"/>
                <a:cs typeface="Arial" panose="020B0604020202020204" pitchFamily="34" charset="0"/>
              </a:rPr>
              <a:t>The datasets consists of 100,000 used cars sold in the UK.</a:t>
            </a:r>
          </a:p>
          <a:p>
            <a:pPr marL="285750" indent="-285750" algn="just" eaLnBrk="1" hangingPunct="1">
              <a:lnSpc>
                <a:spcPct val="150000"/>
              </a:lnSpc>
              <a:spcBef>
                <a:spcPct val="0"/>
              </a:spcBef>
              <a:defRPr/>
            </a:pPr>
            <a:r>
              <a:rPr lang="en-GB" altLang="en-US" sz="1800" dirty="0">
                <a:latin typeface="Arial" panose="020B0604020202020204" pitchFamily="34" charset="0"/>
                <a:cs typeface="Arial" panose="020B0604020202020204" pitchFamily="34" charset="0"/>
              </a:rPr>
              <a:t>The datasets are obtained from Kaggle website.</a:t>
            </a:r>
          </a:p>
          <a:p>
            <a:pPr marL="285750" indent="-285750" algn="just" eaLnBrk="1" hangingPunct="1">
              <a:lnSpc>
                <a:spcPct val="150000"/>
              </a:lnSpc>
              <a:spcBef>
                <a:spcPct val="0"/>
              </a:spcBef>
              <a:defRPr/>
            </a:pPr>
            <a:r>
              <a:rPr lang="en-GB" altLang="en-US" sz="1800" dirty="0">
                <a:latin typeface="Arial" panose="020B0604020202020204" pitchFamily="34" charset="0"/>
                <a:cs typeface="Arial" panose="020B0604020202020204" pitchFamily="34" charset="0"/>
              </a:rPr>
              <a:t>The datasets contain columns listing price, brand, model, year, mileage, mpg, transmission type, fuel type, and engine size.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E4D9CD-C264-4CC7-9C64-1B34316785D1}"/>
              </a:ext>
            </a:extLst>
          </p:cNvPr>
          <p:cNvSpPr>
            <a:spLocks noGrp="1"/>
          </p:cNvSpPr>
          <p:nvPr>
            <p:ph type="dt" sz="quarter" idx="10"/>
          </p:nvPr>
        </p:nvSpPr>
        <p:spPr/>
        <p:txBody>
          <a:bodyPr/>
          <a:lstStyle/>
          <a:p>
            <a:pPr>
              <a:defRPr/>
            </a:pPr>
            <a:r>
              <a:rPr lang="en-GB" altLang="en-US"/>
              <a:t>EL4013: 2020-21 </a:t>
            </a:r>
          </a:p>
        </p:txBody>
      </p:sp>
      <p:sp>
        <p:nvSpPr>
          <p:cNvPr id="3" name="Footer Placeholder 2">
            <a:extLst>
              <a:ext uri="{FF2B5EF4-FFF2-40B4-BE49-F238E27FC236}">
                <a16:creationId xmlns:a16="http://schemas.microsoft.com/office/drawing/2014/main" id="{A961B5FE-387E-4B71-9BBB-BA95BC5A3DDA}"/>
              </a:ext>
            </a:extLst>
          </p:cNvPr>
          <p:cNvSpPr>
            <a:spLocks noGrp="1"/>
          </p:cNvSpPr>
          <p:nvPr>
            <p:ph type="ftr" sz="quarter" idx="11"/>
          </p:nvPr>
        </p:nvSpPr>
        <p:spPr/>
        <p:txBody>
          <a:bodyPr/>
          <a:lstStyle/>
          <a:p>
            <a:pPr>
              <a:defRPr/>
            </a:pPr>
            <a:r>
              <a:rPr lang="en-GB" altLang="en-US"/>
              <a:t>Project </a:t>
            </a:r>
          </a:p>
        </p:txBody>
      </p:sp>
      <p:sp>
        <p:nvSpPr>
          <p:cNvPr id="4" name="Slide Number Placeholder 3">
            <a:extLst>
              <a:ext uri="{FF2B5EF4-FFF2-40B4-BE49-F238E27FC236}">
                <a16:creationId xmlns:a16="http://schemas.microsoft.com/office/drawing/2014/main" id="{62B535AA-BB4B-4548-9086-7005CC18CDEF}"/>
              </a:ext>
            </a:extLst>
          </p:cNvPr>
          <p:cNvSpPr>
            <a:spLocks noGrp="1"/>
          </p:cNvSpPr>
          <p:nvPr>
            <p:ph type="sldNum" sz="quarter" idx="12"/>
          </p:nvPr>
        </p:nvSpPr>
        <p:spPr/>
        <p:txBody>
          <a:bodyPr/>
          <a:lstStyle/>
          <a:p>
            <a:pPr>
              <a:defRPr/>
            </a:pPr>
            <a:fld id="{F8E6FA50-75BB-4487-ABB3-78D7D1E48D39}" type="slidenum">
              <a:rPr lang="en-GB" altLang="en-US" smtClean="0"/>
              <a:pPr>
                <a:defRPr/>
              </a:pPr>
              <a:t>5</a:t>
            </a:fld>
            <a:endParaRPr lang="en-GB" altLang="en-US"/>
          </a:p>
          <a:p>
            <a:pPr>
              <a:defRPr/>
            </a:pPr>
            <a:endParaRPr lang="en-GB" altLang="en-US"/>
          </a:p>
        </p:txBody>
      </p:sp>
      <p:sp>
        <p:nvSpPr>
          <p:cNvPr id="22533" name="TextBox 4">
            <a:extLst>
              <a:ext uri="{FF2B5EF4-FFF2-40B4-BE49-F238E27FC236}">
                <a16:creationId xmlns:a16="http://schemas.microsoft.com/office/drawing/2014/main" id="{3E9AFA97-57C4-40F4-A9D6-A716E8F87DE2}"/>
              </a:ext>
            </a:extLst>
          </p:cNvPr>
          <p:cNvSpPr txBox="1">
            <a:spLocks noChangeArrowheads="1"/>
          </p:cNvSpPr>
          <p:nvPr/>
        </p:nvSpPr>
        <p:spPr bwMode="auto">
          <a:xfrm>
            <a:off x="2279650" y="981075"/>
            <a:ext cx="7416800" cy="5196294"/>
          </a:xfrm>
          <a:prstGeom prst="rect">
            <a:avLst/>
          </a:prstGeom>
          <a:noFill/>
          <a:ln>
            <a:noFill/>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spcAft>
                <a:spcPts val="0"/>
              </a:spcAft>
              <a:buFontTx/>
              <a:buNone/>
              <a:defRPr/>
            </a:pPr>
            <a:r>
              <a:rPr lang="en-GB" altLang="en-US" sz="2000" b="1" dirty="0">
                <a:latin typeface="Arial" panose="020B0604020202020204" pitchFamily="34" charset="0"/>
                <a:cs typeface="Arial" panose="020B0604020202020204" pitchFamily="34" charset="0"/>
              </a:rPr>
              <a:t>Data Preparation and Cleaning</a:t>
            </a:r>
          </a:p>
          <a:p>
            <a:pPr algn="just" eaLnBrk="1" hangingPunct="1">
              <a:lnSpc>
                <a:spcPct val="100000"/>
              </a:lnSpc>
              <a:spcBef>
                <a:spcPct val="0"/>
              </a:spcBef>
              <a:spcAft>
                <a:spcPts val="0"/>
              </a:spcAft>
              <a:buFontTx/>
              <a:buNone/>
              <a:defRPr/>
            </a:pPr>
            <a:endParaRPr lang="en-GB" altLang="en-US" sz="1800" dirty="0">
              <a:latin typeface="Arial" panose="020B0604020202020204" pitchFamily="34" charset="0"/>
              <a:cs typeface="Arial" panose="020B0604020202020204" pitchFamily="34" charset="0"/>
            </a:endParaRPr>
          </a:p>
          <a:p>
            <a:pPr marL="285750" indent="-285750" algn="just" eaLnBrk="1" hangingPunct="1">
              <a:lnSpc>
                <a:spcPct val="150000"/>
              </a:lnSpc>
              <a:spcBef>
                <a:spcPct val="0"/>
              </a:spcBef>
              <a:spcAft>
                <a:spcPts val="0"/>
              </a:spcAft>
              <a:defRPr/>
            </a:pPr>
            <a:r>
              <a:rPr lang="en-GB" altLang="en-US" sz="1800" dirty="0">
                <a:latin typeface="Arial" panose="020B0604020202020204" pitchFamily="34" charset="0"/>
                <a:cs typeface="Arial" panose="020B0604020202020204" pitchFamily="34" charset="0"/>
              </a:rPr>
              <a:t>The data was provided in separate spreadsheets for each brand of vehicles. An extra column containing brand name is added to each data frame and the data is combined into a single data frame.</a:t>
            </a:r>
          </a:p>
          <a:p>
            <a:pPr marL="285750" indent="-285750" algn="just" eaLnBrk="1" hangingPunct="1">
              <a:lnSpc>
                <a:spcPct val="150000"/>
              </a:lnSpc>
              <a:spcBef>
                <a:spcPct val="0"/>
              </a:spcBef>
              <a:spcAft>
                <a:spcPts val="0"/>
              </a:spcAft>
              <a:defRPr/>
            </a:pPr>
            <a:r>
              <a:rPr lang="en-GB" altLang="en-US" sz="1800" dirty="0">
                <a:latin typeface="Arial" panose="020B0604020202020204" pitchFamily="34" charset="0"/>
                <a:cs typeface="Arial" panose="020B0604020202020204" pitchFamily="34" charset="0"/>
              </a:rPr>
              <a:t>Each column in dataset is closely analysed and minimum and maximum values are found out. </a:t>
            </a:r>
          </a:p>
          <a:p>
            <a:pPr marL="285750" indent="-285750" algn="just" eaLnBrk="1" hangingPunct="1">
              <a:lnSpc>
                <a:spcPct val="150000"/>
              </a:lnSpc>
              <a:spcBef>
                <a:spcPct val="0"/>
              </a:spcBef>
              <a:spcAft>
                <a:spcPts val="0"/>
              </a:spcAft>
              <a:defRPr/>
            </a:pPr>
            <a:r>
              <a:rPr lang="en-GB" altLang="en-US" sz="1800" dirty="0">
                <a:latin typeface="Arial" panose="020B0604020202020204" pitchFamily="34" charset="0"/>
                <a:cs typeface="Arial" panose="020B0604020202020204" pitchFamily="34" charset="0"/>
              </a:rPr>
              <a:t>The data had some values which were unrealistic, for example engine size of 0, mileage of 0 for some old cars, mpg less than 10, and year of 2060 etc. These values are discarded.</a:t>
            </a:r>
          </a:p>
          <a:p>
            <a:pPr marL="285750" indent="-285750" algn="just" eaLnBrk="1" hangingPunct="1">
              <a:lnSpc>
                <a:spcPct val="150000"/>
              </a:lnSpc>
              <a:spcBef>
                <a:spcPct val="0"/>
              </a:spcBef>
              <a:spcAft>
                <a:spcPts val="0"/>
              </a:spcAft>
              <a:defRPr/>
            </a:pPr>
            <a:r>
              <a:rPr lang="en-GB" altLang="en-US" sz="1800" dirty="0">
                <a:latin typeface="Arial" panose="020B0604020202020204" pitchFamily="34" charset="0"/>
                <a:cs typeface="Arial" panose="020B0604020202020204" pitchFamily="34" charset="0"/>
              </a:rPr>
              <a:t>Some cheap cars had very high price, and some expensive cars had very low price listed in data frame, these values are analysed and discarded if needed.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A2430E-B550-40F5-87AC-D69AC7FC5B9B}"/>
              </a:ext>
            </a:extLst>
          </p:cNvPr>
          <p:cNvSpPr>
            <a:spLocks noGrp="1"/>
          </p:cNvSpPr>
          <p:nvPr>
            <p:ph type="dt" sz="quarter" idx="10"/>
          </p:nvPr>
        </p:nvSpPr>
        <p:spPr/>
        <p:txBody>
          <a:bodyPr/>
          <a:lstStyle/>
          <a:p>
            <a:pPr>
              <a:defRPr/>
            </a:pPr>
            <a:r>
              <a:rPr lang="en-GB" altLang="en-US"/>
              <a:t>EL4013: 2020-21 </a:t>
            </a:r>
          </a:p>
        </p:txBody>
      </p:sp>
      <p:sp>
        <p:nvSpPr>
          <p:cNvPr id="3" name="Footer Placeholder 2">
            <a:extLst>
              <a:ext uri="{FF2B5EF4-FFF2-40B4-BE49-F238E27FC236}">
                <a16:creationId xmlns:a16="http://schemas.microsoft.com/office/drawing/2014/main" id="{9B37BD8C-E82D-4547-90FF-FC29D4F725D7}"/>
              </a:ext>
            </a:extLst>
          </p:cNvPr>
          <p:cNvSpPr>
            <a:spLocks noGrp="1"/>
          </p:cNvSpPr>
          <p:nvPr>
            <p:ph type="ftr" sz="quarter" idx="11"/>
          </p:nvPr>
        </p:nvSpPr>
        <p:spPr/>
        <p:txBody>
          <a:bodyPr/>
          <a:lstStyle/>
          <a:p>
            <a:pPr>
              <a:defRPr/>
            </a:pPr>
            <a:r>
              <a:rPr lang="en-GB" altLang="en-US"/>
              <a:t>Project </a:t>
            </a:r>
          </a:p>
        </p:txBody>
      </p:sp>
      <p:sp>
        <p:nvSpPr>
          <p:cNvPr id="4" name="Slide Number Placeholder 3">
            <a:extLst>
              <a:ext uri="{FF2B5EF4-FFF2-40B4-BE49-F238E27FC236}">
                <a16:creationId xmlns:a16="http://schemas.microsoft.com/office/drawing/2014/main" id="{89671EC5-C5B6-4D81-AE5F-9B5FF0512F04}"/>
              </a:ext>
            </a:extLst>
          </p:cNvPr>
          <p:cNvSpPr>
            <a:spLocks noGrp="1"/>
          </p:cNvSpPr>
          <p:nvPr>
            <p:ph type="sldNum" sz="quarter" idx="12"/>
          </p:nvPr>
        </p:nvSpPr>
        <p:spPr/>
        <p:txBody>
          <a:bodyPr/>
          <a:lstStyle/>
          <a:p>
            <a:pPr>
              <a:defRPr/>
            </a:pPr>
            <a:fld id="{CEFD8768-307C-45FD-B2F7-F37208092EAD}" type="slidenum">
              <a:rPr lang="en-GB" altLang="en-US" smtClean="0"/>
              <a:pPr>
                <a:defRPr/>
              </a:pPr>
              <a:t>6</a:t>
            </a:fld>
            <a:endParaRPr lang="en-GB" altLang="en-US"/>
          </a:p>
          <a:p>
            <a:pPr>
              <a:defRPr/>
            </a:pPr>
            <a:endParaRPr lang="en-GB" altLang="en-US"/>
          </a:p>
        </p:txBody>
      </p:sp>
      <p:sp>
        <p:nvSpPr>
          <p:cNvPr id="23557" name="TextBox 4">
            <a:extLst>
              <a:ext uri="{FF2B5EF4-FFF2-40B4-BE49-F238E27FC236}">
                <a16:creationId xmlns:a16="http://schemas.microsoft.com/office/drawing/2014/main" id="{31F39423-681F-406B-8185-55719941F514}"/>
              </a:ext>
            </a:extLst>
          </p:cNvPr>
          <p:cNvSpPr txBox="1">
            <a:spLocks noChangeArrowheads="1"/>
          </p:cNvSpPr>
          <p:nvPr/>
        </p:nvSpPr>
        <p:spPr bwMode="auto">
          <a:xfrm>
            <a:off x="2279650" y="981075"/>
            <a:ext cx="741680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GB" altLang="en-US" sz="2000" b="1">
                <a:latin typeface="Arial" panose="020B0604020202020204" pitchFamily="34" charset="0"/>
                <a:cs typeface="Arial" panose="020B0604020202020204" pitchFamily="34" charset="0"/>
              </a:rPr>
              <a:t>Research Question</a:t>
            </a:r>
          </a:p>
          <a:p>
            <a:pPr eaLnBrk="1" hangingPunct="1">
              <a:lnSpc>
                <a:spcPct val="100000"/>
              </a:lnSpc>
              <a:spcBef>
                <a:spcPct val="0"/>
              </a:spcBef>
              <a:buFontTx/>
              <a:buNone/>
            </a:pPr>
            <a:endParaRPr lang="en-GB" altLang="en-US" sz="1800">
              <a:latin typeface="Arial" panose="020B0604020202020204" pitchFamily="34" charset="0"/>
              <a:cs typeface="Arial" panose="020B0604020202020204" pitchFamily="34" charset="0"/>
            </a:endParaRPr>
          </a:p>
          <a:p>
            <a:pPr eaLnBrk="1" hangingPunct="1">
              <a:lnSpc>
                <a:spcPct val="150000"/>
              </a:lnSpc>
              <a:spcBef>
                <a:spcPct val="0"/>
              </a:spcBef>
              <a:buFontTx/>
              <a:buNone/>
            </a:pPr>
            <a:r>
              <a:rPr lang="en-GB" altLang="en-US" sz="1800">
                <a:latin typeface="Arial" panose="020B0604020202020204" pitchFamily="34" charset="0"/>
                <a:cs typeface="Arial" panose="020B0604020202020204" pitchFamily="34" charset="0"/>
              </a:rPr>
              <a:t>Predict the price of a used car by building a model using data of used cars previously sold in the market.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E159A9-6E10-4625-A70C-915EC55396B4}"/>
              </a:ext>
            </a:extLst>
          </p:cNvPr>
          <p:cNvSpPr>
            <a:spLocks noGrp="1"/>
          </p:cNvSpPr>
          <p:nvPr>
            <p:ph type="dt" sz="quarter" idx="10"/>
          </p:nvPr>
        </p:nvSpPr>
        <p:spPr/>
        <p:txBody>
          <a:bodyPr/>
          <a:lstStyle/>
          <a:p>
            <a:pPr>
              <a:defRPr/>
            </a:pPr>
            <a:r>
              <a:rPr lang="en-GB" altLang="en-US"/>
              <a:t>EL4013: 2020-21 </a:t>
            </a:r>
          </a:p>
        </p:txBody>
      </p:sp>
      <p:sp>
        <p:nvSpPr>
          <p:cNvPr id="3" name="Footer Placeholder 2">
            <a:extLst>
              <a:ext uri="{FF2B5EF4-FFF2-40B4-BE49-F238E27FC236}">
                <a16:creationId xmlns:a16="http://schemas.microsoft.com/office/drawing/2014/main" id="{38E04DEE-C29A-448C-AFAE-4B8F119D5E89}"/>
              </a:ext>
            </a:extLst>
          </p:cNvPr>
          <p:cNvSpPr>
            <a:spLocks noGrp="1"/>
          </p:cNvSpPr>
          <p:nvPr>
            <p:ph type="ftr" sz="quarter" idx="11"/>
          </p:nvPr>
        </p:nvSpPr>
        <p:spPr/>
        <p:txBody>
          <a:bodyPr/>
          <a:lstStyle/>
          <a:p>
            <a:pPr>
              <a:defRPr/>
            </a:pPr>
            <a:r>
              <a:rPr lang="en-GB" altLang="en-US"/>
              <a:t>Project </a:t>
            </a:r>
          </a:p>
        </p:txBody>
      </p:sp>
      <p:sp>
        <p:nvSpPr>
          <p:cNvPr id="4" name="Slide Number Placeholder 3">
            <a:extLst>
              <a:ext uri="{FF2B5EF4-FFF2-40B4-BE49-F238E27FC236}">
                <a16:creationId xmlns:a16="http://schemas.microsoft.com/office/drawing/2014/main" id="{D3645643-E184-4365-81B9-8644388F71CD}"/>
              </a:ext>
            </a:extLst>
          </p:cNvPr>
          <p:cNvSpPr>
            <a:spLocks noGrp="1"/>
          </p:cNvSpPr>
          <p:nvPr>
            <p:ph type="sldNum" sz="quarter" idx="12"/>
          </p:nvPr>
        </p:nvSpPr>
        <p:spPr/>
        <p:txBody>
          <a:bodyPr/>
          <a:lstStyle/>
          <a:p>
            <a:pPr>
              <a:defRPr/>
            </a:pPr>
            <a:fld id="{4F087F8A-1F7E-4046-9D42-D38EE6399490}" type="slidenum">
              <a:rPr lang="en-GB" altLang="en-US" smtClean="0"/>
              <a:pPr>
                <a:defRPr/>
              </a:pPr>
              <a:t>7</a:t>
            </a:fld>
            <a:endParaRPr lang="en-GB" altLang="en-US"/>
          </a:p>
          <a:p>
            <a:pPr>
              <a:defRPr/>
            </a:pPr>
            <a:endParaRPr lang="en-GB" altLang="en-US"/>
          </a:p>
        </p:txBody>
      </p:sp>
      <p:sp>
        <p:nvSpPr>
          <p:cNvPr id="24581" name="TextBox 4">
            <a:extLst>
              <a:ext uri="{FF2B5EF4-FFF2-40B4-BE49-F238E27FC236}">
                <a16:creationId xmlns:a16="http://schemas.microsoft.com/office/drawing/2014/main" id="{68EF2D0F-8C1D-4FC3-A19D-E5B7A371B60D}"/>
              </a:ext>
            </a:extLst>
          </p:cNvPr>
          <p:cNvSpPr txBox="1">
            <a:spLocks noChangeArrowheads="1"/>
          </p:cNvSpPr>
          <p:nvPr/>
        </p:nvSpPr>
        <p:spPr bwMode="auto">
          <a:xfrm>
            <a:off x="2279650" y="981075"/>
            <a:ext cx="7416800" cy="4519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GB" altLang="en-US" sz="2000" b="1" dirty="0">
                <a:latin typeface="Arial" panose="020B0604020202020204" pitchFamily="34" charset="0"/>
                <a:cs typeface="Arial" panose="020B0604020202020204" pitchFamily="34" charset="0"/>
              </a:rPr>
              <a:t>Methods</a:t>
            </a:r>
          </a:p>
          <a:p>
            <a:pPr eaLnBrk="1" hangingPunct="1">
              <a:lnSpc>
                <a:spcPct val="100000"/>
              </a:lnSpc>
              <a:spcBef>
                <a:spcPct val="0"/>
              </a:spcBef>
              <a:buFontTx/>
              <a:buNone/>
            </a:pPr>
            <a:endParaRPr lang="en-GB" altLang="en-US" sz="1800" dirty="0">
              <a:latin typeface="Arial" panose="020B0604020202020204" pitchFamily="34" charset="0"/>
              <a:cs typeface="Arial" panose="020B0604020202020204" pitchFamily="34" charset="0"/>
            </a:endParaRPr>
          </a:p>
          <a:p>
            <a:pPr algn="just" eaLnBrk="1" hangingPunct="1">
              <a:lnSpc>
                <a:spcPct val="150000"/>
              </a:lnSpc>
              <a:spcBef>
                <a:spcPct val="0"/>
              </a:spcBef>
              <a:spcAft>
                <a:spcPts val="600"/>
              </a:spcAft>
              <a:buFontTx/>
              <a:buNone/>
            </a:pPr>
            <a:r>
              <a:rPr lang="en-GB" altLang="en-US" sz="1800" dirty="0">
                <a:latin typeface="Arial" panose="020B0604020202020204" pitchFamily="34" charset="0"/>
                <a:cs typeface="Arial" panose="020B0604020202020204" pitchFamily="34" charset="0"/>
              </a:rPr>
              <a:t>We used quantitative research methods to analyse the data as our aim was to predict the price which is a numeric value. </a:t>
            </a:r>
          </a:p>
          <a:p>
            <a:pPr algn="just" eaLnBrk="1" hangingPunct="1">
              <a:lnSpc>
                <a:spcPct val="150000"/>
              </a:lnSpc>
              <a:spcBef>
                <a:spcPct val="0"/>
              </a:spcBef>
              <a:spcAft>
                <a:spcPts val="600"/>
              </a:spcAft>
              <a:buFontTx/>
              <a:buNone/>
            </a:pPr>
            <a:r>
              <a:rPr lang="en-GB" altLang="en-US" sz="1800" b="1" dirty="0">
                <a:latin typeface="Arial" panose="020B0604020202020204" pitchFamily="34" charset="0"/>
                <a:cs typeface="Arial" panose="020B0604020202020204" pitchFamily="34" charset="0"/>
              </a:rPr>
              <a:t>Correlation </a:t>
            </a:r>
            <a:r>
              <a:rPr lang="en-GB" altLang="en-US" sz="1800" dirty="0">
                <a:latin typeface="Arial" panose="020B0604020202020204" pitchFamily="34" charset="0"/>
                <a:cs typeface="Arial" panose="020B0604020202020204" pitchFamily="34" charset="0"/>
              </a:rPr>
              <a:t>is initially used to analyse the effect of each variable on price of a car. This method is important in our case as it gives the relationship of different attributes with price. </a:t>
            </a:r>
          </a:p>
          <a:p>
            <a:pPr algn="just" eaLnBrk="1" hangingPunct="1">
              <a:lnSpc>
                <a:spcPct val="150000"/>
              </a:lnSpc>
              <a:spcBef>
                <a:spcPct val="0"/>
              </a:spcBef>
              <a:spcAft>
                <a:spcPts val="600"/>
              </a:spcAft>
              <a:buFontTx/>
              <a:buNone/>
            </a:pPr>
            <a:r>
              <a:rPr lang="en-GB" altLang="en-US" sz="1800" b="1" dirty="0">
                <a:latin typeface="Arial" panose="020B0604020202020204" pitchFamily="34" charset="0"/>
                <a:cs typeface="Arial" panose="020B0604020202020204" pitchFamily="34" charset="0"/>
              </a:rPr>
              <a:t>Regression methods</a:t>
            </a:r>
            <a:r>
              <a:rPr lang="en-GB" altLang="en-US" sz="1800" dirty="0">
                <a:latin typeface="Arial" panose="020B0604020202020204" pitchFamily="34" charset="0"/>
                <a:cs typeface="Arial" panose="020B0604020202020204" pitchFamily="34" charset="0"/>
              </a:rPr>
              <a:t> are used to train the model in order to predict the price of car. These methods are chosen as they best describe the impact of independent variables on dependent variables and their relationship.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E159A9-6E10-4625-A70C-915EC55396B4}"/>
              </a:ext>
            </a:extLst>
          </p:cNvPr>
          <p:cNvSpPr>
            <a:spLocks noGrp="1"/>
          </p:cNvSpPr>
          <p:nvPr>
            <p:ph type="dt" sz="quarter" idx="10"/>
          </p:nvPr>
        </p:nvSpPr>
        <p:spPr/>
        <p:txBody>
          <a:bodyPr/>
          <a:lstStyle/>
          <a:p>
            <a:pPr>
              <a:defRPr/>
            </a:pPr>
            <a:r>
              <a:rPr lang="en-GB" altLang="en-US"/>
              <a:t>EL4013: 2020-21 </a:t>
            </a:r>
          </a:p>
        </p:txBody>
      </p:sp>
      <p:sp>
        <p:nvSpPr>
          <p:cNvPr id="3" name="Footer Placeholder 2">
            <a:extLst>
              <a:ext uri="{FF2B5EF4-FFF2-40B4-BE49-F238E27FC236}">
                <a16:creationId xmlns:a16="http://schemas.microsoft.com/office/drawing/2014/main" id="{38E04DEE-C29A-448C-AFAE-4B8F119D5E89}"/>
              </a:ext>
            </a:extLst>
          </p:cNvPr>
          <p:cNvSpPr>
            <a:spLocks noGrp="1"/>
          </p:cNvSpPr>
          <p:nvPr>
            <p:ph type="ftr" sz="quarter" idx="11"/>
          </p:nvPr>
        </p:nvSpPr>
        <p:spPr/>
        <p:txBody>
          <a:bodyPr/>
          <a:lstStyle/>
          <a:p>
            <a:pPr>
              <a:defRPr/>
            </a:pPr>
            <a:r>
              <a:rPr lang="en-GB" altLang="en-US"/>
              <a:t>Project </a:t>
            </a:r>
          </a:p>
        </p:txBody>
      </p:sp>
      <p:sp>
        <p:nvSpPr>
          <p:cNvPr id="4" name="Slide Number Placeholder 3">
            <a:extLst>
              <a:ext uri="{FF2B5EF4-FFF2-40B4-BE49-F238E27FC236}">
                <a16:creationId xmlns:a16="http://schemas.microsoft.com/office/drawing/2014/main" id="{D3645643-E184-4365-81B9-8644388F71CD}"/>
              </a:ext>
            </a:extLst>
          </p:cNvPr>
          <p:cNvSpPr>
            <a:spLocks noGrp="1"/>
          </p:cNvSpPr>
          <p:nvPr>
            <p:ph type="sldNum" sz="quarter" idx="12"/>
          </p:nvPr>
        </p:nvSpPr>
        <p:spPr/>
        <p:txBody>
          <a:bodyPr/>
          <a:lstStyle/>
          <a:p>
            <a:pPr>
              <a:defRPr/>
            </a:pPr>
            <a:fld id="{4F087F8A-1F7E-4046-9D42-D38EE6399490}" type="slidenum">
              <a:rPr lang="en-GB" altLang="en-US" smtClean="0"/>
              <a:pPr>
                <a:defRPr/>
              </a:pPr>
              <a:t>8</a:t>
            </a:fld>
            <a:endParaRPr lang="en-GB" altLang="en-US"/>
          </a:p>
          <a:p>
            <a:pPr>
              <a:defRPr/>
            </a:pPr>
            <a:endParaRPr lang="en-GB" altLang="en-US"/>
          </a:p>
        </p:txBody>
      </p:sp>
      <p:sp>
        <p:nvSpPr>
          <p:cNvPr id="24581" name="TextBox 4">
            <a:extLst>
              <a:ext uri="{FF2B5EF4-FFF2-40B4-BE49-F238E27FC236}">
                <a16:creationId xmlns:a16="http://schemas.microsoft.com/office/drawing/2014/main" id="{68EF2D0F-8C1D-4FC3-A19D-E5B7A371B60D}"/>
              </a:ext>
            </a:extLst>
          </p:cNvPr>
          <p:cNvSpPr txBox="1">
            <a:spLocks noChangeArrowheads="1"/>
          </p:cNvSpPr>
          <p:nvPr/>
        </p:nvSpPr>
        <p:spPr bwMode="auto">
          <a:xfrm>
            <a:off x="2279576" y="980728"/>
            <a:ext cx="7416800" cy="4180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GB" altLang="en-US" sz="2000" b="1" dirty="0">
                <a:latin typeface="Arial" panose="020B0604020202020204" pitchFamily="34" charset="0"/>
                <a:cs typeface="Arial" panose="020B0604020202020204" pitchFamily="34" charset="0"/>
              </a:rPr>
              <a:t>Methods (Cont’d)</a:t>
            </a:r>
          </a:p>
          <a:p>
            <a:pPr eaLnBrk="1" hangingPunct="1">
              <a:lnSpc>
                <a:spcPct val="100000"/>
              </a:lnSpc>
              <a:spcBef>
                <a:spcPct val="0"/>
              </a:spcBef>
              <a:buFontTx/>
              <a:buNone/>
            </a:pPr>
            <a:endParaRPr lang="en-GB" altLang="en-US" sz="1800" dirty="0">
              <a:latin typeface="Arial" panose="020B0604020202020204" pitchFamily="34" charset="0"/>
              <a:cs typeface="Arial" panose="020B0604020202020204" pitchFamily="34" charset="0"/>
            </a:endParaRPr>
          </a:p>
          <a:p>
            <a:pPr algn="just" eaLnBrk="1" hangingPunct="1">
              <a:lnSpc>
                <a:spcPct val="150000"/>
              </a:lnSpc>
              <a:spcBef>
                <a:spcPct val="0"/>
              </a:spcBef>
              <a:spcAft>
                <a:spcPts val="600"/>
              </a:spcAft>
              <a:buFontTx/>
              <a:buNone/>
            </a:pPr>
            <a:r>
              <a:rPr lang="en-GB" altLang="en-US" sz="1800" b="1" dirty="0">
                <a:latin typeface="Arial" panose="020B0604020202020204" pitchFamily="34" charset="0"/>
                <a:cs typeface="Arial" panose="020B0604020202020204" pitchFamily="34" charset="0"/>
              </a:rPr>
              <a:t>Linear Regressor </a:t>
            </a:r>
            <a:r>
              <a:rPr lang="en-GB" altLang="en-US" sz="1800" dirty="0">
                <a:latin typeface="Arial" panose="020B0604020202020204" pitchFamily="34" charset="0"/>
                <a:cs typeface="Arial" panose="020B0604020202020204" pitchFamily="34" charset="0"/>
              </a:rPr>
              <a:t>is initially used as it best describes the linear relationship between different numeric variables. </a:t>
            </a:r>
          </a:p>
          <a:p>
            <a:pPr algn="just" eaLnBrk="1" hangingPunct="1">
              <a:lnSpc>
                <a:spcPct val="150000"/>
              </a:lnSpc>
              <a:spcBef>
                <a:spcPct val="0"/>
              </a:spcBef>
              <a:spcAft>
                <a:spcPts val="600"/>
              </a:spcAft>
              <a:buFontTx/>
              <a:buNone/>
            </a:pPr>
            <a:r>
              <a:rPr lang="en-GB" altLang="en-US" sz="1800" b="1" dirty="0">
                <a:latin typeface="Arial" panose="020B0604020202020204" pitchFamily="34" charset="0"/>
                <a:cs typeface="Arial" panose="020B0604020202020204" pitchFamily="34" charset="0"/>
              </a:rPr>
              <a:t>Decision Tree Regressor </a:t>
            </a:r>
            <a:r>
              <a:rPr lang="en-GB" altLang="en-US" sz="1800" dirty="0">
                <a:latin typeface="Arial" panose="020B0604020202020204" pitchFamily="34" charset="0"/>
                <a:cs typeface="Arial" panose="020B0604020202020204" pitchFamily="34" charset="0"/>
              </a:rPr>
              <a:t>is chosen because it is a powerful algorithm for fitting a complex dataset.  </a:t>
            </a:r>
          </a:p>
          <a:p>
            <a:pPr algn="just" eaLnBrk="1" hangingPunct="1">
              <a:lnSpc>
                <a:spcPct val="150000"/>
              </a:lnSpc>
              <a:spcBef>
                <a:spcPct val="0"/>
              </a:spcBef>
              <a:spcAft>
                <a:spcPts val="600"/>
              </a:spcAft>
              <a:buNone/>
            </a:pPr>
            <a:r>
              <a:rPr lang="en-GB" altLang="en-US" sz="1800" b="1" dirty="0">
                <a:latin typeface="Arial" panose="020B0604020202020204" pitchFamily="34" charset="0"/>
                <a:cs typeface="Arial" panose="020B0604020202020204" pitchFamily="34" charset="0"/>
              </a:rPr>
              <a:t>Multilayer Perceptron (MLP) </a:t>
            </a:r>
            <a:r>
              <a:rPr lang="en-GB" altLang="en-US" sz="1800" dirty="0">
                <a:latin typeface="Arial" panose="020B0604020202020204" pitchFamily="34" charset="0"/>
                <a:cs typeface="Arial" panose="020B0604020202020204" pitchFamily="34" charset="0"/>
              </a:rPr>
              <a:t>is used because it is capable of handling the data which is non linearly separable. </a:t>
            </a:r>
          </a:p>
          <a:p>
            <a:pPr algn="just" eaLnBrk="1" hangingPunct="1">
              <a:lnSpc>
                <a:spcPct val="150000"/>
              </a:lnSpc>
              <a:spcBef>
                <a:spcPct val="0"/>
              </a:spcBef>
              <a:spcAft>
                <a:spcPts val="600"/>
              </a:spcAft>
              <a:buNone/>
            </a:pPr>
            <a:r>
              <a:rPr lang="en-GB" altLang="en-US" sz="1800" b="1" dirty="0">
                <a:latin typeface="Arial" panose="020B0604020202020204" pitchFamily="34" charset="0"/>
                <a:cs typeface="Arial" panose="020B0604020202020204" pitchFamily="34" charset="0"/>
              </a:rPr>
              <a:t>Random Forest Regressor </a:t>
            </a:r>
            <a:r>
              <a:rPr lang="en-GB" altLang="en-US" sz="1800" dirty="0">
                <a:latin typeface="Arial" panose="020B0604020202020204" pitchFamily="34" charset="0"/>
                <a:cs typeface="Arial" panose="020B0604020202020204" pitchFamily="34" charset="0"/>
              </a:rPr>
              <a:t>is chosen because of it’s ability to contain more than one decision tree. </a:t>
            </a:r>
          </a:p>
        </p:txBody>
      </p:sp>
    </p:spTree>
    <p:extLst>
      <p:ext uri="{BB962C8B-B14F-4D97-AF65-F5344CB8AC3E}">
        <p14:creationId xmlns:p14="http://schemas.microsoft.com/office/powerpoint/2010/main" val="621373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EC9901-3E79-4D25-9A83-7B3C6E172771}"/>
              </a:ext>
            </a:extLst>
          </p:cNvPr>
          <p:cNvSpPr>
            <a:spLocks noGrp="1"/>
          </p:cNvSpPr>
          <p:nvPr>
            <p:ph type="dt" sz="quarter" idx="10"/>
          </p:nvPr>
        </p:nvSpPr>
        <p:spPr/>
        <p:txBody>
          <a:bodyPr/>
          <a:lstStyle/>
          <a:p>
            <a:pPr>
              <a:defRPr/>
            </a:pPr>
            <a:r>
              <a:rPr lang="en-GB" altLang="en-US"/>
              <a:t>EL4013: 2020-21 </a:t>
            </a:r>
          </a:p>
        </p:txBody>
      </p:sp>
      <p:sp>
        <p:nvSpPr>
          <p:cNvPr id="3" name="Footer Placeholder 2">
            <a:extLst>
              <a:ext uri="{FF2B5EF4-FFF2-40B4-BE49-F238E27FC236}">
                <a16:creationId xmlns:a16="http://schemas.microsoft.com/office/drawing/2014/main" id="{44BF5904-F4A4-4867-9FFE-BEF898824B5A}"/>
              </a:ext>
            </a:extLst>
          </p:cNvPr>
          <p:cNvSpPr>
            <a:spLocks noGrp="1"/>
          </p:cNvSpPr>
          <p:nvPr>
            <p:ph type="ftr" sz="quarter" idx="11"/>
          </p:nvPr>
        </p:nvSpPr>
        <p:spPr/>
        <p:txBody>
          <a:bodyPr/>
          <a:lstStyle/>
          <a:p>
            <a:pPr>
              <a:defRPr/>
            </a:pPr>
            <a:r>
              <a:rPr lang="en-GB" altLang="en-US"/>
              <a:t>Project </a:t>
            </a:r>
          </a:p>
        </p:txBody>
      </p:sp>
      <p:sp>
        <p:nvSpPr>
          <p:cNvPr id="4" name="Slide Number Placeholder 3">
            <a:extLst>
              <a:ext uri="{FF2B5EF4-FFF2-40B4-BE49-F238E27FC236}">
                <a16:creationId xmlns:a16="http://schemas.microsoft.com/office/drawing/2014/main" id="{22FE51F2-D005-4F70-9DD1-697E08E31FC5}"/>
              </a:ext>
            </a:extLst>
          </p:cNvPr>
          <p:cNvSpPr>
            <a:spLocks noGrp="1"/>
          </p:cNvSpPr>
          <p:nvPr>
            <p:ph type="sldNum" sz="quarter" idx="12"/>
          </p:nvPr>
        </p:nvSpPr>
        <p:spPr/>
        <p:txBody>
          <a:bodyPr/>
          <a:lstStyle/>
          <a:p>
            <a:pPr>
              <a:defRPr/>
            </a:pPr>
            <a:fld id="{9FDA390F-F236-4A06-9C2B-9987C5661B42}" type="slidenum">
              <a:rPr lang="en-GB" altLang="en-US" smtClean="0"/>
              <a:pPr>
                <a:defRPr/>
              </a:pPr>
              <a:t>9</a:t>
            </a:fld>
            <a:endParaRPr lang="en-GB" altLang="en-US"/>
          </a:p>
          <a:p>
            <a:pPr>
              <a:defRPr/>
            </a:pPr>
            <a:endParaRPr lang="en-GB" altLang="en-US"/>
          </a:p>
        </p:txBody>
      </p:sp>
      <p:sp>
        <p:nvSpPr>
          <p:cNvPr id="25605" name="TextBox 4">
            <a:extLst>
              <a:ext uri="{FF2B5EF4-FFF2-40B4-BE49-F238E27FC236}">
                <a16:creationId xmlns:a16="http://schemas.microsoft.com/office/drawing/2014/main" id="{2B263DC1-1683-46A9-83BF-46A189FEAB7F}"/>
              </a:ext>
            </a:extLst>
          </p:cNvPr>
          <p:cNvSpPr txBox="1">
            <a:spLocks noChangeArrowheads="1"/>
          </p:cNvSpPr>
          <p:nvPr/>
        </p:nvSpPr>
        <p:spPr bwMode="auto">
          <a:xfrm>
            <a:off x="2279650" y="981075"/>
            <a:ext cx="7848798" cy="1041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GB" altLang="en-US" sz="2000" b="1" dirty="0">
                <a:latin typeface="Arial" panose="020B0604020202020204" pitchFamily="34" charset="0"/>
                <a:cs typeface="Arial" panose="020B0604020202020204" pitchFamily="34" charset="0"/>
              </a:rPr>
              <a:t>Findings</a:t>
            </a:r>
          </a:p>
          <a:p>
            <a:pPr eaLnBrk="1" hangingPunct="1">
              <a:lnSpc>
                <a:spcPct val="100000"/>
              </a:lnSpc>
              <a:spcBef>
                <a:spcPct val="0"/>
              </a:spcBef>
              <a:buFontTx/>
              <a:buNone/>
            </a:pPr>
            <a:endParaRPr lang="en-GB" altLang="en-US" sz="1800" dirty="0">
              <a:latin typeface="Arial" panose="020B0604020202020204" pitchFamily="34" charset="0"/>
              <a:cs typeface="Arial" panose="020B0604020202020204" pitchFamily="34" charset="0"/>
            </a:endParaRPr>
          </a:p>
          <a:p>
            <a:pPr eaLnBrk="1" hangingPunct="1">
              <a:lnSpc>
                <a:spcPct val="150000"/>
              </a:lnSpc>
              <a:spcBef>
                <a:spcPct val="0"/>
              </a:spcBef>
              <a:buFontTx/>
              <a:buNone/>
            </a:pPr>
            <a:r>
              <a:rPr lang="en-GB" altLang="en-US" sz="1800" dirty="0">
                <a:latin typeface="Arial" panose="020B0604020202020204" pitchFamily="34" charset="0"/>
                <a:cs typeface="Arial" panose="020B0604020202020204" pitchFamily="34" charset="0"/>
              </a:rPr>
              <a:t>The relationship of each attribute, found out using correlation, is as follows: </a:t>
            </a:r>
          </a:p>
        </p:txBody>
      </p:sp>
      <p:pic>
        <p:nvPicPr>
          <p:cNvPr id="25607" name="Picture 7">
            <a:extLst>
              <a:ext uri="{FF2B5EF4-FFF2-40B4-BE49-F238E27FC236}">
                <a16:creationId xmlns:a16="http://schemas.microsoft.com/office/drawing/2014/main" id="{FFED3E58-402A-42BD-8C94-6D3AD4710E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5036" y="2200714"/>
            <a:ext cx="6181928" cy="41138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Default Desig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46F8A291765EE41AE5BA9A0A57FD1AD" ma:contentTypeVersion="11" ma:contentTypeDescription="Create a new document." ma:contentTypeScope="" ma:versionID="468cbf437ce5d9ffcfb83dde62814821">
  <xsd:schema xmlns:xsd="http://www.w3.org/2001/XMLSchema" xmlns:xs="http://www.w3.org/2001/XMLSchema" xmlns:p="http://schemas.microsoft.com/office/2006/metadata/properties" xmlns:ns3="ae4d13be-f64c-4df4-a4de-2efb18a0fb69" xmlns:ns4="caee8e14-9e7b-414c-82d2-a5c9f9aac7ca" targetNamespace="http://schemas.microsoft.com/office/2006/metadata/properties" ma:root="true" ma:fieldsID="4409479f433070f4feae2c5ffadb3daa" ns3:_="" ns4:_="">
    <xsd:import namespace="ae4d13be-f64c-4df4-a4de-2efb18a0fb69"/>
    <xsd:import namespace="caee8e14-9e7b-414c-82d2-a5c9f9aac7c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4:SharedWithUsers" minOccurs="0"/>
                <xsd:element ref="ns4:SharedWithDetails" minOccurs="0"/>
                <xsd:element ref="ns4:SharingHintHash" minOccurs="0"/>
                <xsd:element ref="ns3:MediaServiceOCR" minOccurs="0"/>
                <xsd:element ref="ns3:MediaServiceLocatio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4d13be-f64c-4df4-a4de-2efb18a0fb69"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aee8e14-9e7b-414c-82d2-a5c9f9aac7c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ED44E33-1A93-4305-9CBD-62D0036ED68B}">
  <ds:schemaRefs>
    <ds:schemaRef ds:uri="http://schemas.microsoft.com/sharepoint/v3/contenttype/forms"/>
  </ds:schemaRefs>
</ds:datastoreItem>
</file>

<file path=customXml/itemProps2.xml><?xml version="1.0" encoding="utf-8"?>
<ds:datastoreItem xmlns:ds="http://schemas.openxmlformats.org/officeDocument/2006/customXml" ds:itemID="{986E748F-AC1A-4273-B2BA-AEEED12BE6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e4d13be-f64c-4df4-a4de-2efb18a0fb69"/>
    <ds:schemaRef ds:uri="caee8e14-9e7b-414c-82d2-a5c9f9aac7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093C99-855E-4750-9FF8-A8A5B9977C0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9181</TotalTime>
  <Words>816</Words>
  <Application>Microsoft Office PowerPoint</Application>
  <PresentationFormat>Widescreen</PresentationFormat>
  <Paragraphs>99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uclan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on Prog Chip EL3251</dc:title>
  <dc:subject>System on Programmable Chip</dc:subject>
  <dc:creator>ZHENG XIE</dc:creator>
  <cp:lastModifiedBy>Saad Bin Munir</cp:lastModifiedBy>
  <cp:revision>782</cp:revision>
  <cp:lastPrinted>2016-10-05T16:51:48Z</cp:lastPrinted>
  <dcterms:created xsi:type="dcterms:W3CDTF">2014-03-05T16:58:46Z</dcterms:created>
  <dcterms:modified xsi:type="dcterms:W3CDTF">2021-01-08T10:22:10Z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0x010100846F8A291765EE41AE5BA9A0A57FD1AD</vt:lpwstr>
  </property>
</Properties>
</file>