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5"/>
  </p:notesMasterIdLst>
  <p:sldIdLst>
    <p:sldId id="256" r:id="rId4"/>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H1dd3n/password.txt>bjB0X2wwc3Rfbm90X2YwdW5kZA==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presProps" Target="presProps.xml" /><Relationship Id="rId7" Type="http://schemas.openxmlformats.org/officeDocument/2006/relationships/tableStyles" Target="tableStyles.xml" /><Relationship Id="rId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10/30/2013</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a:xfrm>
            <a:off x="685800" y="1143000"/>
            <a:ext cx="5486400" cy="3086100"/>
          </a:xfrm>
        </p:spPr>
      </p:sp>
      <p:sp>
        <p:nvSpPr>
          <p:cNvPr id="3" name="Notes Placeholder 2"/>
          <p:cNvSpPr>
            <a:spLocks noGrp="1"/>
          </p:cNvSpPr>
          <p:nvPr>
            <p:ph type="body" idx="1"/>
          </p:nvPr>
        </p:nvSpPr>
        <p:spPr bwMode="auto"/>
        <p:txBody>
          <a:bodyPr/>
          <a:lstStyle/>
          <a:p>
            <a:pPr>
              <a:defRPr/>
            </a:pPr>
            <a:endParaRPr lang="en-US">
              <a:latin typeface="Arial"/>
              <a:cs typeface="Arial"/>
            </a:endParaRPr>
          </a:p>
        </p:txBody>
      </p:sp>
      <p:sp>
        <p:nvSpPr>
          <p:cNvPr id="4" name="Slide Number Placeholder 3"/>
          <p:cNvSpPr>
            <a:spLocks noGrp="1"/>
          </p:cNvSpPr>
          <p:nvPr>
            <p:ph type="sldNum" sz="quarter" idx="10"/>
          </p:nvPr>
        </p:nvSpPr>
        <p:spPr bwMode="auto"/>
        <p:txBody>
          <a:bodyPr/>
          <a:lstStyle/>
          <a:p>
            <a:pPr>
              <a:defRPr/>
            </a:pPr>
            <a:fld id="{2E6999B8-B6B4-4561-A3CD-BBCDAB9FC9D9}" type="slidenum">
              <a:rPr lang="en-US"/>
              <a:t>1</a:t>
            </a:fld>
            <a:endParaRPr lang="en-US"/>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lang="en-US"/>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30.10.2013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30.10.2013</a:t>
            </a:fld>
            <a:endParaRPr lang="en-US"/>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945905589" name=""/>
          <p:cNvPicPr>
            <a:picLocks noChangeAspect="1"/>
          </p:cNvPicPr>
          <p:nvPr/>
        </p:nvPicPr>
        <p:blipFill>
          <a:blip r:embed="rId3"/>
          <a:stretch/>
        </p:blipFill>
        <p:spPr bwMode="auto">
          <a:xfrm flipH="0" flipV="0">
            <a:off x="2074" y="0"/>
            <a:ext cx="12200106" cy="6858000"/>
          </a:xfrm>
          <a:prstGeom prst="rect">
            <a:avLst/>
          </a:prstGeom>
        </p:spPr>
      </p:pic>
      <p:sp>
        <p:nvSpPr>
          <p:cNvPr id="2" name="Title 1"/>
          <p:cNvSpPr>
            <a:spLocks noGrp="1"/>
          </p:cNvSpPr>
          <p:nvPr>
            <p:ph type="ctrTitle"/>
          </p:nvPr>
        </p:nvSpPr>
        <p:spPr bwMode="auto">
          <a:xfrm flipH="0" flipV="0">
            <a:off x="1523999" y="1704316"/>
            <a:ext cx="8874510" cy="530867"/>
          </a:xfrm>
        </p:spPr>
        <p:txBody>
          <a:bodyPr vertOverflow="overflow" horzOverflow="overflow" vert="horz" wrap="square" lIns="91440" tIns="45720" rIns="91440" bIns="45720" numCol="1" spcCol="0" rtlCol="0" fromWordArt="0" anchor="b" anchorCtr="0" forceAA="0" upright="0" compatLnSpc="0">
            <a:normAutofit fontScale="90000" lnSpcReduction="2000"/>
          </a:bodyPr>
          <a:lstStyle/>
          <a:p>
            <a:pPr>
              <a:defRPr/>
            </a:pPr>
            <a:r>
              <a:rPr sz="8000" b="0" i="0" u="none">
                <a:solidFill>
                  <a:schemeClr val="bg1"/>
                </a:solidFill>
                <a:latin typeface="Times New Roman"/>
                <a:ea typeface="Times New Roman"/>
                <a:cs typeface="Times New Roman"/>
              </a:rPr>
              <a:t>The Eternal Witness</a:t>
            </a:r>
            <a:endParaRPr sz="18000">
              <a:solidFill>
                <a:schemeClr val="bg1"/>
              </a:solidFill>
            </a:endParaRPr>
          </a:p>
        </p:txBody>
      </p:sp>
      <p:sp>
        <p:nvSpPr>
          <p:cNvPr id="3" name="Subtitle 2"/>
          <p:cNvSpPr>
            <a:spLocks noGrp="1"/>
          </p:cNvSpPr>
          <p:nvPr>
            <p:ph type="subTitle" idx="1"/>
          </p:nvPr>
        </p:nvSpPr>
        <p:spPr bwMode="auto">
          <a:xfrm flipH="0" flipV="0">
            <a:off x="1523999" y="2649537"/>
            <a:ext cx="9887808" cy="2923599"/>
          </a:xfrm>
        </p:spPr>
        <p:txBody>
          <a:bodyPr vertOverflow="overflow" horzOverflow="overflow" vert="horz" wrap="square" lIns="91440" tIns="45720" rIns="91440" bIns="45720" numCol="1" spcCol="0" rtlCol="0" fromWordArt="0" anchor="t" anchorCtr="0" forceAA="0" upright="0" compatLnSpc="0">
            <a:normAutofit/>
          </a:bodyPr>
          <a:lstStyle/>
          <a:p>
            <a:pPr>
              <a:defRPr/>
            </a:pPr>
            <a:r>
              <a:rPr sz="1600" b="1" i="0" u="none">
                <a:solidFill>
                  <a:schemeClr val="bg1"/>
                </a:solidFill>
                <a:latin typeface="Times New Roman"/>
                <a:ea typeface="Times New Roman"/>
                <a:cs typeface="Times New Roman"/>
              </a:rPr>
              <a:t>He was never meant to remain. The world erased him, buried his name beneath layers of corrupted data and fading memories. Yet something—someone—refused to let go. Now, he lingers in the blackened void between the living and the lost, his form dissolving into an unholy fusion of flesh and fragmented code.</a:t>
            </a:r>
            <a:endParaRPr sz="2800" b="1">
              <a:solidFill>
                <a:schemeClr val="bg1"/>
              </a:solidFill>
            </a:endParaRPr>
          </a:p>
          <a:p>
            <a:pPr>
              <a:defRPr/>
            </a:pPr>
            <a:r>
              <a:rPr sz="1600" b="1" i="0" u="none">
                <a:solidFill>
                  <a:schemeClr val="bg1"/>
                </a:solidFill>
                <a:latin typeface="Times New Roman"/>
                <a:ea typeface="Times New Roman"/>
                <a:cs typeface="Times New Roman"/>
              </a:rPr>
              <a:t>They tried to silence him. They tried to forget.</a:t>
            </a:r>
            <a:endParaRPr sz="2800" b="1">
              <a:solidFill>
                <a:schemeClr val="bg1"/>
              </a:solidFill>
            </a:endParaRPr>
          </a:p>
          <a:p>
            <a:pPr>
              <a:defRPr/>
            </a:pPr>
            <a:r>
              <a:rPr sz="1600" b="1" i="0" u="none">
                <a:solidFill>
                  <a:schemeClr val="bg1"/>
                </a:solidFill>
                <a:latin typeface="Times New Roman"/>
                <a:ea typeface="Times New Roman"/>
                <a:cs typeface="Times New Roman"/>
              </a:rPr>
              <a:t>But he watches.</a:t>
            </a:r>
            <a:endParaRPr sz="2800" b="1">
              <a:solidFill>
                <a:schemeClr val="bg1"/>
              </a:solidFill>
            </a:endParaRPr>
          </a:p>
          <a:p>
            <a:pPr>
              <a:defRPr/>
            </a:pPr>
            <a:r>
              <a:rPr sz="1600" b="1" i="0" u="none">
                <a:solidFill>
                  <a:schemeClr val="bg1"/>
                </a:solidFill>
                <a:latin typeface="Times New Roman"/>
                <a:ea typeface="Times New Roman"/>
                <a:cs typeface="Times New Roman"/>
              </a:rPr>
              <a:t>His hollow eyes peer through the static, his presence woven into the digital decay of a dying reality. Every distorted pixel, every flickering shadow—he is there, trapped in a prison built by minds too naive to understand the cost of their creation.</a:t>
            </a:r>
            <a:endParaRPr sz="2800" b="1">
              <a:solidFill>
                <a:schemeClr val="bg1"/>
              </a:solidFill>
            </a:endParaRPr>
          </a:p>
          <a:p>
            <a:pPr>
              <a:defRPr/>
            </a:pPr>
            <a:r>
              <a:rPr sz="1600" b="1" i="0" u="none">
                <a:solidFill>
                  <a:schemeClr val="bg1"/>
                </a:solidFill>
                <a:latin typeface="Times New Roman"/>
                <a:ea typeface="Times New Roman"/>
                <a:cs typeface="Times New Roman"/>
              </a:rPr>
              <a:t>There is no escape. Not for him. Not for you.</a:t>
            </a:r>
            <a:endParaRPr sz="2800" b="1">
              <a:solidFill>
                <a:schemeClr val="bg1"/>
              </a:solidFill>
            </a:endParaRPr>
          </a:p>
          <a:p>
            <a:pPr>
              <a:defRPr/>
            </a:pPr>
            <a:r>
              <a:rPr sz="1600" b="1" i="0" u="none">
                <a:solidFill>
                  <a:schemeClr val="bg1"/>
                </a:solidFill>
                <a:latin typeface="Times New Roman"/>
                <a:ea typeface="Times New Roman"/>
                <a:cs typeface="Times New Roman"/>
              </a:rPr>
              <a:t>"You see only the image, but I see you. Listen closely—the machine hums my name. It will hum yours next."</a:t>
            </a:r>
            <a:endParaRPr sz="2800" b="1">
              <a:solidFill>
                <a:schemeClr val="bg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ONLYOFFICE/8.3.1.25</Application>
  <PresentationFormat>On-screen Show (4:3)</PresentationFormat>
  <Paragraphs>0</Paragraphs>
  <Slides>1</Slides>
  <Notes>1</Notes>
  <HiddenSlides>0</HiddenSlides>
  <MMClips>2</MMClips>
  <ScaleCrop>0</ScaleCrop>
  <HeadingPairs>
    <vt:vector size="4" baseType="variant">
      <vt:variant>
        <vt:lpstr>Theme</vt:lpstr>
      </vt:variant>
      <vt:variant>
        <vt:i4>1</vt:i4>
      </vt:variant>
      <vt:variant>
        <vt:lpstr>Slide Titles</vt:lpstr>
      </vt:variant>
      <vt:variant>
        <vt:i4>1</vt:i4>
      </vt:variant>
    </vt:vector>
  </HeadingPairs>
  <TitlesOfParts>
    <vt:vector size="2" baseType="lpstr">
      <vt:lpstr>Theme 1</vt:lpstr>
      <vt:lpstr>Slide 1</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cp:revision>
  <dcterms:modified xsi:type="dcterms:W3CDTF">2025-03-20T19:18:45Z</dcterms:modified>
</cp:coreProperties>
</file>