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5" r:id="rId3"/>
    <p:sldId id="263" r:id="rId4"/>
    <p:sldId id="262" r:id="rId5"/>
    <p:sldId id="264" r:id="rId6"/>
    <p:sldId id="260" r:id="rId7"/>
    <p:sldId id="258" r:id="rId8"/>
    <p:sldId id="259" r:id="rId9"/>
    <p:sldId id="256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5BFF"/>
    <a:srgbClr val="F1F1FF"/>
    <a:srgbClr val="FFFFFF"/>
    <a:srgbClr val="4472C4"/>
    <a:srgbClr val="CBD2EE"/>
    <a:srgbClr val="6AC0FF"/>
    <a:srgbClr val="FE8D1F"/>
    <a:srgbClr val="B3AAFF"/>
    <a:srgbClr val="988CFF"/>
    <a:srgbClr val="817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7C5C1-633B-45A7-85BF-966F31E6C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AED71-3056-4B0E-A69E-A480F4DA7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BAC6E-A4A3-403C-8909-9307213BA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86BD-DD55-4B37-920A-9E6FD38973E3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1780E-FFAC-4F25-A776-5B4FC4783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7CA0E-D498-44A4-B176-72515A21C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84A7-23D3-49D6-A2FC-5BE1B58C7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31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EC6A2-8835-4D48-9605-BEBD5FF33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E634A0-0F37-4944-8B6D-C819F15D0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69424-8507-472F-8634-2A82C906E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86BD-DD55-4B37-920A-9E6FD38973E3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E6CF3-AC62-488C-81D1-6EC31732C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EC58D-5333-40DB-B651-0E2AC439E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84A7-23D3-49D6-A2FC-5BE1B58C7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35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997C23-95EC-4733-8718-B36D43DC61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D1B7E-FC99-4B5D-9F83-C2B69B998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57DF0-508D-427C-BBC5-31FA80B3B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86BD-DD55-4B37-920A-9E6FD38973E3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86846-5440-4AA5-A13D-4588E749E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9C89C-CF75-4178-936C-11DCA2FA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84A7-23D3-49D6-A2FC-5BE1B58C7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68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FC7F8-937A-41AD-A02A-FC09966F4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B9115-C7E7-4613-8949-2154C0A35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C005F-1978-424F-9CB7-4CD112DBF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86BD-DD55-4B37-920A-9E6FD38973E3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CAB30-18B7-44C9-A898-D7B713C0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07663-FBE7-4575-AEB2-695B8633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84A7-23D3-49D6-A2FC-5BE1B58C7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1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F03C8-3A3B-45FB-A63D-92A65791B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16AF2-E0CB-4399-A84F-5D71D0286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FC0FC-0F21-46A0-831B-23AAB88A1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86BD-DD55-4B37-920A-9E6FD38973E3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4000E-AB5D-471D-9BF0-A35C5D4A1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73B32-964F-4CA1-AE85-F823DE86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84A7-23D3-49D6-A2FC-5BE1B58C7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94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0C38E-C744-4056-9450-F3ED72D6A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3E005-919C-4DC2-9F2E-8E921C8409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2FD93-A4D3-43A3-9C94-88E43CCB5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19B66-45A7-4311-AD3E-0A8A8A9C7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86BD-DD55-4B37-920A-9E6FD38973E3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DB463-EBEA-4F25-BF69-D252266B3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AF766-9546-49F6-912F-E140A2FA0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84A7-23D3-49D6-A2FC-5BE1B58C7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0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19AC4-A93D-4FBC-888C-655212F72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D1504-6D59-4ACC-86EF-8B3E1B942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5889F-E587-4BBB-85B2-1D6FAE5FF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C3FFF8-ED8C-4C8B-A739-3314AE3FAB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AAE971-FE59-40A5-B714-1EA2FA76A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4AF737-6994-49AA-AA5F-26C00119C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86BD-DD55-4B37-920A-9E6FD38973E3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8666B2-1817-4DCE-B623-7FC8B8B0D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E4805F-ABBF-4075-93DA-3572D39DC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84A7-23D3-49D6-A2FC-5BE1B58C7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92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02539-4B91-4876-B2C7-C0A99DA3D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AE6D8-3ED6-46D3-943E-E58A1E94E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86BD-DD55-4B37-920A-9E6FD38973E3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C8928D-66D2-4268-90DD-843493A91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33058-84BF-4DC7-AD86-32461E7C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84A7-23D3-49D6-A2FC-5BE1B58C7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44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B1D5AA-86BC-4209-A444-F96C03A10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86BD-DD55-4B37-920A-9E6FD38973E3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8D6615-B235-4868-8256-6721F5D2D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A0E28-D7A5-4F76-9D62-798D752FA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84A7-23D3-49D6-A2FC-5BE1B58C7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0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84118-3B68-4CDC-A046-4C106CF26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5415D-85F2-4F63-BD76-E7C4D9677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BDDA4C-4DE0-41CD-A147-51E7EF372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3413B-B8AA-42D0-A0A0-36CBD0B38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86BD-DD55-4B37-920A-9E6FD38973E3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18F97-66DB-4EAD-902A-FA949D6EE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BC8BA-1805-4E41-BDD3-46C2550BA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84A7-23D3-49D6-A2FC-5BE1B58C7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4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0D0E4-024C-419C-9951-DBD298904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CF5634-BB07-4586-A64E-0A5DBCB237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07DA17-B1EA-444A-AAD9-B4CEC3AF0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5ACBB-82FB-41FC-ACA2-D7828CAE3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86BD-DD55-4B37-920A-9E6FD38973E3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CF575-30DC-4C49-8731-C5D79E00A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A7B5C-A449-4103-A4E7-9C844FC9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84A7-23D3-49D6-A2FC-5BE1B58C7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16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6DDAF2-58C5-45CE-A844-5E2B777D4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0641D-316A-4D8A-BA94-AF1FE7F2C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9AB1F-C491-4698-AD2D-9F51DFA738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586BD-DD55-4B37-920A-9E6FD38973E3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22388-6DE8-4910-AB10-E8D836E454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861A3-2573-4411-BDD1-874E8C59A1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484A7-23D3-49D6-A2FC-5BE1B58C7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6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D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3B24B24-94BC-49F7-BC45-DB572E2B770B}"/>
              </a:ext>
            </a:extLst>
          </p:cNvPr>
          <p:cNvSpPr/>
          <p:nvPr/>
        </p:nvSpPr>
        <p:spPr>
          <a:xfrm>
            <a:off x="57753" y="57753"/>
            <a:ext cx="1001027" cy="6742494"/>
          </a:xfrm>
          <a:prstGeom prst="roundRect">
            <a:avLst>
              <a:gd name="adj" fmla="val 10898"/>
            </a:avLst>
          </a:prstGeom>
          <a:solidFill>
            <a:srgbClr val="605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1D3B09E-96E3-4B9E-B94B-6ADC13456A2E}"/>
              </a:ext>
            </a:extLst>
          </p:cNvPr>
          <p:cNvSpPr/>
          <p:nvPr/>
        </p:nvSpPr>
        <p:spPr>
          <a:xfrm>
            <a:off x="779646" y="57753"/>
            <a:ext cx="11354601" cy="6742494"/>
          </a:xfrm>
          <a:prstGeom prst="roundRect">
            <a:avLst>
              <a:gd name="adj" fmla="val 2770"/>
            </a:avLst>
          </a:prstGeom>
          <a:solidFill>
            <a:srgbClr val="F1F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4721713-F696-4618-8664-7F124791D501}"/>
              </a:ext>
            </a:extLst>
          </p:cNvPr>
          <p:cNvSpPr/>
          <p:nvPr/>
        </p:nvSpPr>
        <p:spPr>
          <a:xfrm>
            <a:off x="827777" y="596766"/>
            <a:ext cx="7892720" cy="1010654"/>
          </a:xfrm>
          <a:prstGeom prst="roundRect">
            <a:avLst>
              <a:gd name="adj" fmla="val 10145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D6FF6A8-BEF4-432E-B206-D35D96FDAF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37" r="31941"/>
          <a:stretch/>
        </p:blipFill>
        <p:spPr>
          <a:xfrm>
            <a:off x="7890740" y="596764"/>
            <a:ext cx="733507" cy="1010655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AD69FB6-F7A9-46EB-B8DC-A286A6B0356B}"/>
              </a:ext>
            </a:extLst>
          </p:cNvPr>
          <p:cNvSpPr/>
          <p:nvPr/>
        </p:nvSpPr>
        <p:spPr>
          <a:xfrm>
            <a:off x="8779855" y="596764"/>
            <a:ext cx="3280600" cy="2784110"/>
          </a:xfrm>
          <a:prstGeom prst="roundRect">
            <a:avLst>
              <a:gd name="adj" fmla="val 442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7B1EFDA-A30F-42C9-AC37-D8824346D11C}"/>
              </a:ext>
            </a:extLst>
          </p:cNvPr>
          <p:cNvSpPr/>
          <p:nvPr/>
        </p:nvSpPr>
        <p:spPr>
          <a:xfrm>
            <a:off x="827777" y="1653944"/>
            <a:ext cx="5576231" cy="1726932"/>
          </a:xfrm>
          <a:prstGeom prst="roundRect">
            <a:avLst>
              <a:gd name="adj" fmla="val 582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9D479A9-876A-4D8E-ABF8-CEDFD910EF5A}"/>
              </a:ext>
            </a:extLst>
          </p:cNvPr>
          <p:cNvSpPr/>
          <p:nvPr/>
        </p:nvSpPr>
        <p:spPr>
          <a:xfrm>
            <a:off x="827778" y="3436220"/>
            <a:ext cx="7892719" cy="3296651"/>
          </a:xfrm>
          <a:prstGeom prst="roundRect">
            <a:avLst>
              <a:gd name="adj" fmla="val 342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3E8EA4B-2213-4474-B00D-144822946D87}"/>
              </a:ext>
            </a:extLst>
          </p:cNvPr>
          <p:cNvSpPr/>
          <p:nvPr/>
        </p:nvSpPr>
        <p:spPr>
          <a:xfrm>
            <a:off x="6463366" y="1658354"/>
            <a:ext cx="2257131" cy="1722520"/>
          </a:xfrm>
          <a:prstGeom prst="roundRect">
            <a:avLst>
              <a:gd name="adj" fmla="val 6384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93EF444-C932-4F34-9FEB-5ADE617AD172}"/>
              </a:ext>
            </a:extLst>
          </p:cNvPr>
          <p:cNvSpPr/>
          <p:nvPr/>
        </p:nvSpPr>
        <p:spPr>
          <a:xfrm>
            <a:off x="8779854" y="3429000"/>
            <a:ext cx="3280600" cy="3296650"/>
          </a:xfrm>
          <a:prstGeom prst="roundRect">
            <a:avLst>
              <a:gd name="adj" fmla="val 442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68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6882CA-F00E-42AD-B99F-F843586DB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3" y="0"/>
            <a:ext cx="110759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66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D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3B24B24-94BC-49F7-BC45-DB572E2B770B}"/>
              </a:ext>
            </a:extLst>
          </p:cNvPr>
          <p:cNvSpPr/>
          <p:nvPr/>
        </p:nvSpPr>
        <p:spPr>
          <a:xfrm>
            <a:off x="125128" y="125128"/>
            <a:ext cx="1001027" cy="6631807"/>
          </a:xfrm>
          <a:prstGeom prst="roundRect">
            <a:avLst>
              <a:gd name="adj" fmla="val 10898"/>
            </a:avLst>
          </a:prstGeom>
          <a:solidFill>
            <a:srgbClr val="605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1D3B09E-96E3-4B9E-B94B-6ADC13456A2E}"/>
              </a:ext>
            </a:extLst>
          </p:cNvPr>
          <p:cNvSpPr/>
          <p:nvPr/>
        </p:nvSpPr>
        <p:spPr>
          <a:xfrm>
            <a:off x="903170" y="125128"/>
            <a:ext cx="11163702" cy="6631807"/>
          </a:xfrm>
          <a:prstGeom prst="roundRect">
            <a:avLst>
              <a:gd name="adj" fmla="val 2770"/>
            </a:avLst>
          </a:prstGeom>
          <a:solidFill>
            <a:srgbClr val="F1F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4721713-F696-4618-8664-7F124791D501}"/>
              </a:ext>
            </a:extLst>
          </p:cNvPr>
          <p:cNvSpPr/>
          <p:nvPr/>
        </p:nvSpPr>
        <p:spPr>
          <a:xfrm>
            <a:off x="991402" y="596766"/>
            <a:ext cx="8200724" cy="1010654"/>
          </a:xfrm>
          <a:prstGeom prst="roundRect">
            <a:avLst>
              <a:gd name="adj" fmla="val 10145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D6FF6A8-BEF4-432E-B206-D35D96FDAF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37" r="31941"/>
          <a:stretch/>
        </p:blipFill>
        <p:spPr>
          <a:xfrm>
            <a:off x="8343117" y="596764"/>
            <a:ext cx="733507" cy="1010655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AD69FB6-F7A9-46EB-B8DC-A286A6B0356B}"/>
              </a:ext>
            </a:extLst>
          </p:cNvPr>
          <p:cNvSpPr/>
          <p:nvPr/>
        </p:nvSpPr>
        <p:spPr>
          <a:xfrm>
            <a:off x="9280357" y="596766"/>
            <a:ext cx="2693469" cy="2829025"/>
          </a:xfrm>
          <a:prstGeom prst="roundRect">
            <a:avLst>
              <a:gd name="adj" fmla="val 442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7B1EFDA-A30F-42C9-AC37-D8824346D11C}"/>
              </a:ext>
            </a:extLst>
          </p:cNvPr>
          <p:cNvSpPr/>
          <p:nvPr/>
        </p:nvSpPr>
        <p:spPr>
          <a:xfrm>
            <a:off x="991402" y="1702069"/>
            <a:ext cx="5576231" cy="1726932"/>
          </a:xfrm>
          <a:prstGeom prst="roundRect">
            <a:avLst>
              <a:gd name="adj" fmla="val 6384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9D479A9-876A-4D8E-ABF8-CEDFD910EF5A}"/>
              </a:ext>
            </a:extLst>
          </p:cNvPr>
          <p:cNvSpPr/>
          <p:nvPr/>
        </p:nvSpPr>
        <p:spPr>
          <a:xfrm>
            <a:off x="991402" y="3520441"/>
            <a:ext cx="8195909" cy="3130615"/>
          </a:xfrm>
          <a:prstGeom prst="roundRect">
            <a:avLst>
              <a:gd name="adj" fmla="val 6384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3E8EA4B-2213-4474-B00D-144822946D87}"/>
              </a:ext>
            </a:extLst>
          </p:cNvPr>
          <p:cNvSpPr/>
          <p:nvPr/>
        </p:nvSpPr>
        <p:spPr>
          <a:xfrm>
            <a:off x="6660681" y="1698859"/>
            <a:ext cx="2526629" cy="1726932"/>
          </a:xfrm>
          <a:prstGeom prst="roundRect">
            <a:avLst>
              <a:gd name="adj" fmla="val 6384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93EF444-C932-4F34-9FEB-5ADE617AD172}"/>
              </a:ext>
            </a:extLst>
          </p:cNvPr>
          <p:cNvSpPr/>
          <p:nvPr/>
        </p:nvSpPr>
        <p:spPr>
          <a:xfrm>
            <a:off x="9275543" y="3522846"/>
            <a:ext cx="2693469" cy="3128210"/>
          </a:xfrm>
          <a:prstGeom prst="roundRect">
            <a:avLst>
              <a:gd name="adj" fmla="val 442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29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D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3B24B24-94BC-49F7-BC45-DB572E2B770B}"/>
              </a:ext>
            </a:extLst>
          </p:cNvPr>
          <p:cNvSpPr/>
          <p:nvPr/>
        </p:nvSpPr>
        <p:spPr>
          <a:xfrm>
            <a:off x="125128" y="125128"/>
            <a:ext cx="1001027" cy="6631807"/>
          </a:xfrm>
          <a:prstGeom prst="roundRect">
            <a:avLst>
              <a:gd name="adj" fmla="val 10898"/>
            </a:avLst>
          </a:prstGeom>
          <a:solidFill>
            <a:srgbClr val="605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1D3B09E-96E3-4B9E-B94B-6ADC13456A2E}"/>
              </a:ext>
            </a:extLst>
          </p:cNvPr>
          <p:cNvSpPr/>
          <p:nvPr/>
        </p:nvSpPr>
        <p:spPr>
          <a:xfrm>
            <a:off x="903170" y="125128"/>
            <a:ext cx="11163702" cy="6631807"/>
          </a:xfrm>
          <a:prstGeom prst="roundRect">
            <a:avLst>
              <a:gd name="adj" fmla="val 2770"/>
            </a:avLst>
          </a:prstGeom>
          <a:solidFill>
            <a:srgbClr val="F1F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4721713-F696-4618-8664-7F124791D501}"/>
              </a:ext>
            </a:extLst>
          </p:cNvPr>
          <p:cNvSpPr/>
          <p:nvPr/>
        </p:nvSpPr>
        <p:spPr>
          <a:xfrm>
            <a:off x="991402" y="596766"/>
            <a:ext cx="8200724" cy="1010654"/>
          </a:xfrm>
          <a:prstGeom prst="roundRect">
            <a:avLst>
              <a:gd name="adj" fmla="val 10145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D6FF6A8-BEF4-432E-B206-D35D96FDAF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37" r="31941"/>
          <a:stretch/>
        </p:blipFill>
        <p:spPr>
          <a:xfrm>
            <a:off x="8343117" y="596764"/>
            <a:ext cx="733507" cy="1010655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AD69FB6-F7A9-46EB-B8DC-A286A6B0356B}"/>
              </a:ext>
            </a:extLst>
          </p:cNvPr>
          <p:cNvSpPr/>
          <p:nvPr/>
        </p:nvSpPr>
        <p:spPr>
          <a:xfrm>
            <a:off x="9280357" y="596766"/>
            <a:ext cx="2693469" cy="6054291"/>
          </a:xfrm>
          <a:prstGeom prst="roundRect">
            <a:avLst>
              <a:gd name="adj" fmla="val 442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7B1EFDA-A30F-42C9-AC37-D8824346D11C}"/>
              </a:ext>
            </a:extLst>
          </p:cNvPr>
          <p:cNvSpPr/>
          <p:nvPr/>
        </p:nvSpPr>
        <p:spPr>
          <a:xfrm>
            <a:off x="991402" y="1702069"/>
            <a:ext cx="8195909" cy="1726932"/>
          </a:xfrm>
          <a:prstGeom prst="roundRect">
            <a:avLst>
              <a:gd name="adj" fmla="val 6384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9D479A9-876A-4D8E-ABF8-CEDFD910EF5A}"/>
              </a:ext>
            </a:extLst>
          </p:cNvPr>
          <p:cNvSpPr/>
          <p:nvPr/>
        </p:nvSpPr>
        <p:spPr>
          <a:xfrm>
            <a:off x="991402" y="3520441"/>
            <a:ext cx="8195909" cy="3130615"/>
          </a:xfrm>
          <a:prstGeom prst="roundRect">
            <a:avLst>
              <a:gd name="adj" fmla="val 6384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14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D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3B24B24-94BC-49F7-BC45-DB572E2B770B}"/>
              </a:ext>
            </a:extLst>
          </p:cNvPr>
          <p:cNvSpPr/>
          <p:nvPr/>
        </p:nvSpPr>
        <p:spPr>
          <a:xfrm>
            <a:off x="125128" y="125128"/>
            <a:ext cx="1001027" cy="6631807"/>
          </a:xfrm>
          <a:prstGeom prst="roundRect">
            <a:avLst>
              <a:gd name="adj" fmla="val 10898"/>
            </a:avLst>
          </a:prstGeom>
          <a:solidFill>
            <a:srgbClr val="605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1D3B09E-96E3-4B9E-B94B-6ADC13456A2E}"/>
              </a:ext>
            </a:extLst>
          </p:cNvPr>
          <p:cNvSpPr/>
          <p:nvPr/>
        </p:nvSpPr>
        <p:spPr>
          <a:xfrm>
            <a:off x="903170" y="125128"/>
            <a:ext cx="11163702" cy="6631807"/>
          </a:xfrm>
          <a:prstGeom prst="roundRect">
            <a:avLst>
              <a:gd name="adj" fmla="val 2770"/>
            </a:avLst>
          </a:prstGeom>
          <a:solidFill>
            <a:srgbClr val="F1F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4721713-F696-4618-8664-7F124791D501}"/>
              </a:ext>
            </a:extLst>
          </p:cNvPr>
          <p:cNvSpPr/>
          <p:nvPr/>
        </p:nvSpPr>
        <p:spPr>
          <a:xfrm>
            <a:off x="991401" y="567892"/>
            <a:ext cx="10982425" cy="6054290"/>
          </a:xfrm>
          <a:prstGeom prst="roundRect">
            <a:avLst>
              <a:gd name="adj" fmla="val 244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D6FF6A8-BEF4-432E-B206-D35D96FDAF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37" r="31941"/>
          <a:stretch/>
        </p:blipFill>
        <p:spPr>
          <a:xfrm>
            <a:off x="11124818" y="567891"/>
            <a:ext cx="733507" cy="112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060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1D3EF5-6052-41EB-B970-53D4CCD2D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0" y="1343025"/>
            <a:ext cx="74295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946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2081BC-5600-4B39-8986-FFA77D159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279" y="0"/>
            <a:ext cx="9179442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54D7B8-BAC7-42D2-A2B7-3E3C8654CF96}"/>
              </a:ext>
            </a:extLst>
          </p:cNvPr>
          <p:cNvSpPr/>
          <p:nvPr/>
        </p:nvSpPr>
        <p:spPr>
          <a:xfrm>
            <a:off x="231006" y="760396"/>
            <a:ext cx="750771" cy="510139"/>
          </a:xfrm>
          <a:prstGeom prst="rect">
            <a:avLst/>
          </a:prstGeom>
          <a:solidFill>
            <a:srgbClr val="605B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E64123-6C5B-46B2-AC64-211DF6373CB7}"/>
              </a:ext>
            </a:extLst>
          </p:cNvPr>
          <p:cNvSpPr/>
          <p:nvPr/>
        </p:nvSpPr>
        <p:spPr>
          <a:xfrm>
            <a:off x="231006" y="1413310"/>
            <a:ext cx="750771" cy="510139"/>
          </a:xfrm>
          <a:prstGeom prst="rect">
            <a:avLst/>
          </a:prstGeom>
          <a:solidFill>
            <a:srgbClr val="FE8D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3F509C-A27C-418E-AF1C-BCF5E94A21C5}"/>
              </a:ext>
            </a:extLst>
          </p:cNvPr>
          <p:cNvSpPr/>
          <p:nvPr/>
        </p:nvSpPr>
        <p:spPr>
          <a:xfrm>
            <a:off x="231005" y="2066224"/>
            <a:ext cx="750771" cy="510139"/>
          </a:xfrm>
          <a:prstGeom prst="rect">
            <a:avLst/>
          </a:prstGeom>
          <a:solidFill>
            <a:srgbClr val="6A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9711B4-0EEB-4E60-A7F4-D4BD5BDDF30E}"/>
              </a:ext>
            </a:extLst>
          </p:cNvPr>
          <p:cNvSpPr/>
          <p:nvPr/>
        </p:nvSpPr>
        <p:spPr>
          <a:xfrm>
            <a:off x="231004" y="2719138"/>
            <a:ext cx="750771" cy="510139"/>
          </a:xfrm>
          <a:prstGeom prst="rect">
            <a:avLst/>
          </a:prstGeom>
          <a:solidFill>
            <a:srgbClr val="CBD2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AF715A-A161-4392-BD2C-D5491482C330}"/>
              </a:ext>
            </a:extLst>
          </p:cNvPr>
          <p:cNvSpPr/>
          <p:nvPr/>
        </p:nvSpPr>
        <p:spPr>
          <a:xfrm>
            <a:off x="231003" y="3380072"/>
            <a:ext cx="750771" cy="510139"/>
          </a:xfrm>
          <a:prstGeom prst="rect">
            <a:avLst/>
          </a:prstGeom>
          <a:solidFill>
            <a:srgbClr val="F1F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40C901-0CFD-40AA-A3BC-E7EF17B2AB6A}"/>
              </a:ext>
            </a:extLst>
          </p:cNvPr>
          <p:cNvSpPr/>
          <p:nvPr/>
        </p:nvSpPr>
        <p:spPr>
          <a:xfrm>
            <a:off x="231002" y="4142073"/>
            <a:ext cx="750771" cy="51013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97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5D29F2-A2C1-473B-BA28-D9192F2FC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481012"/>
            <a:ext cx="8858250" cy="58959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ABEA7C7-0080-4045-BFA8-8ED55FE2077F}"/>
              </a:ext>
            </a:extLst>
          </p:cNvPr>
          <p:cNvSpPr/>
          <p:nvPr/>
        </p:nvSpPr>
        <p:spPr>
          <a:xfrm>
            <a:off x="336884" y="952901"/>
            <a:ext cx="693019" cy="433137"/>
          </a:xfrm>
          <a:prstGeom prst="rect">
            <a:avLst/>
          </a:prstGeom>
          <a:solidFill>
            <a:srgbClr val="D8E2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5B7A27-B72E-4A42-8CFF-066B0A0F85AA}"/>
              </a:ext>
            </a:extLst>
          </p:cNvPr>
          <p:cNvSpPr/>
          <p:nvPr/>
        </p:nvSpPr>
        <p:spPr>
          <a:xfrm>
            <a:off x="336883" y="1690838"/>
            <a:ext cx="693019" cy="433137"/>
          </a:xfrm>
          <a:prstGeom prst="rect">
            <a:avLst/>
          </a:prstGeom>
          <a:solidFill>
            <a:srgbClr val="F9E0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A54C99-EA28-41FA-800C-E68D328EFF4D}"/>
              </a:ext>
            </a:extLst>
          </p:cNvPr>
          <p:cNvSpPr/>
          <p:nvPr/>
        </p:nvSpPr>
        <p:spPr>
          <a:xfrm>
            <a:off x="336882" y="2457651"/>
            <a:ext cx="693019" cy="433137"/>
          </a:xfrm>
          <a:prstGeom prst="rect">
            <a:avLst/>
          </a:prstGeom>
          <a:solidFill>
            <a:srgbClr val="DAE9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11B7B1-4E43-493D-ADF0-B14C22E2B256}"/>
              </a:ext>
            </a:extLst>
          </p:cNvPr>
          <p:cNvSpPr/>
          <p:nvPr/>
        </p:nvSpPr>
        <p:spPr>
          <a:xfrm>
            <a:off x="336882" y="3529264"/>
            <a:ext cx="693019" cy="433137"/>
          </a:xfrm>
          <a:prstGeom prst="rect">
            <a:avLst/>
          </a:prstGeom>
          <a:solidFill>
            <a:srgbClr val="6250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BD15AD-F615-4C3C-88F5-33780CF60E0F}"/>
              </a:ext>
            </a:extLst>
          </p:cNvPr>
          <p:cNvSpPr/>
          <p:nvPr/>
        </p:nvSpPr>
        <p:spPr>
          <a:xfrm>
            <a:off x="336882" y="4076300"/>
            <a:ext cx="693019" cy="433137"/>
          </a:xfrm>
          <a:prstGeom prst="rect">
            <a:avLst/>
          </a:prstGeom>
          <a:solidFill>
            <a:srgbClr val="817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CABA4F-CD8B-46AF-BA2F-8B7FA5F1576B}"/>
              </a:ext>
            </a:extLst>
          </p:cNvPr>
          <p:cNvSpPr/>
          <p:nvPr/>
        </p:nvSpPr>
        <p:spPr>
          <a:xfrm>
            <a:off x="336882" y="4623336"/>
            <a:ext cx="693019" cy="433137"/>
          </a:xfrm>
          <a:prstGeom prst="rect">
            <a:avLst/>
          </a:prstGeom>
          <a:solidFill>
            <a:srgbClr val="988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52F985-A416-4702-B2A2-FFB6312AD04E}"/>
              </a:ext>
            </a:extLst>
          </p:cNvPr>
          <p:cNvSpPr/>
          <p:nvPr/>
        </p:nvSpPr>
        <p:spPr>
          <a:xfrm>
            <a:off x="336881" y="5167162"/>
            <a:ext cx="693019" cy="433137"/>
          </a:xfrm>
          <a:prstGeom prst="rect">
            <a:avLst/>
          </a:prstGeom>
          <a:solidFill>
            <a:srgbClr val="B3AA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59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14E82F-5FB8-49AD-AD3F-01CB64FAF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676" y="0"/>
            <a:ext cx="9188648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29A7747-CC22-4CEA-8414-007E0DB7ADA6}"/>
              </a:ext>
            </a:extLst>
          </p:cNvPr>
          <p:cNvSpPr/>
          <p:nvPr/>
        </p:nvSpPr>
        <p:spPr>
          <a:xfrm>
            <a:off x="336884" y="952901"/>
            <a:ext cx="693019" cy="433137"/>
          </a:xfrm>
          <a:prstGeom prst="rect">
            <a:avLst/>
          </a:prstGeom>
          <a:solidFill>
            <a:srgbClr val="D8E2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F6E182-07C2-4D70-A63F-9F4C3DAD4B3A}"/>
              </a:ext>
            </a:extLst>
          </p:cNvPr>
          <p:cNvSpPr/>
          <p:nvPr/>
        </p:nvSpPr>
        <p:spPr>
          <a:xfrm>
            <a:off x="336883" y="1690838"/>
            <a:ext cx="693019" cy="433137"/>
          </a:xfrm>
          <a:prstGeom prst="rect">
            <a:avLst/>
          </a:prstGeom>
          <a:solidFill>
            <a:srgbClr val="F9E0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8F0CE7-0FC3-4A5F-8F49-186CAE0444EA}"/>
              </a:ext>
            </a:extLst>
          </p:cNvPr>
          <p:cNvSpPr/>
          <p:nvPr/>
        </p:nvSpPr>
        <p:spPr>
          <a:xfrm>
            <a:off x="336882" y="2457651"/>
            <a:ext cx="693019" cy="433137"/>
          </a:xfrm>
          <a:prstGeom prst="rect">
            <a:avLst/>
          </a:prstGeom>
          <a:solidFill>
            <a:srgbClr val="DAE9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F5A47A-7893-4136-9436-175F128CE643}"/>
              </a:ext>
            </a:extLst>
          </p:cNvPr>
          <p:cNvSpPr/>
          <p:nvPr/>
        </p:nvSpPr>
        <p:spPr>
          <a:xfrm>
            <a:off x="336882" y="3195588"/>
            <a:ext cx="693019" cy="433137"/>
          </a:xfrm>
          <a:prstGeom prst="rect">
            <a:avLst/>
          </a:prstGeom>
          <a:solidFill>
            <a:srgbClr val="F0F5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962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0E127E-504D-43A6-BD96-112FE3D90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991" y="0"/>
            <a:ext cx="104720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172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7101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Abdel Yessoufou</dc:creator>
  <cp:lastModifiedBy>Abdel Yessoufou</cp:lastModifiedBy>
  <cp:revision>27</cp:revision>
  <dcterms:created xsi:type="dcterms:W3CDTF">2024-09-01T10:18:35Z</dcterms:created>
  <dcterms:modified xsi:type="dcterms:W3CDTF">2024-09-06T08:40:28Z</dcterms:modified>
</cp:coreProperties>
</file>