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59" r:id="rId7"/>
    <p:sldId id="265" r:id="rId8"/>
    <p:sldId id="280" r:id="rId9"/>
    <p:sldId id="286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5" r:id="rId18"/>
    <p:sldId id="28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LaTeX Made Simple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731945"/>
            <a:ext cx="7096933" cy="2387600"/>
          </a:xfrm>
        </p:spPr>
        <p:txBody>
          <a:bodyPr/>
          <a:lstStyle/>
          <a:p>
            <a:r>
              <a:rPr lang="en-US" dirty="0"/>
              <a:t>LaTeX Made Simple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119545"/>
            <a:ext cx="9500507" cy="806675"/>
          </a:xfrm>
        </p:spPr>
        <p:txBody>
          <a:bodyPr/>
          <a:lstStyle/>
          <a:p>
            <a:r>
              <a:rPr lang="en-US" dirty="0"/>
              <a:t>By Saad Zubairi, </a:t>
            </a:r>
          </a:p>
          <a:p>
            <a:r>
              <a:rPr lang="en-US" dirty="0"/>
              <a:t>for SE Fall 2021; Instructor: Dr. Umair </a:t>
            </a:r>
            <a:r>
              <a:rPr lang="en-US" dirty="0" err="1"/>
              <a:t>Azfar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C06EA-3ADA-46D1-9C86-995DB529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07330"/>
            <a:ext cx="8686800" cy="5849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512BD5-522D-4240-84DC-5EEB2300C527}"/>
              </a:ext>
            </a:extLst>
          </p:cNvPr>
          <p:cNvSpPr txBox="1"/>
          <p:nvPr/>
        </p:nvSpPr>
        <p:spPr>
          <a:xfrm>
            <a:off x="285226" y="1065402"/>
            <a:ext cx="118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</a:t>
            </a:r>
          </a:p>
          <a:p>
            <a:r>
              <a:rPr lang="en-US" b="1" dirty="0"/>
              <a:t>Addition</a:t>
            </a:r>
          </a:p>
          <a:p>
            <a:r>
              <a:rPr lang="en-US" b="1" dirty="0"/>
              <a:t>Menu</a:t>
            </a:r>
          </a:p>
          <a:p>
            <a:endParaRPr lang="en-US" b="1" dirty="0"/>
          </a:p>
          <a:p>
            <a:r>
              <a:rPr lang="en-US" sz="1600" i="1" dirty="0"/>
              <a:t>(With addition of an item</a:t>
            </a:r>
          </a:p>
          <a:p>
            <a:r>
              <a:rPr lang="en-US" sz="1600" i="1" dirty="0"/>
              <a:t>to the list)</a:t>
            </a:r>
          </a:p>
        </p:txBody>
      </p:sp>
    </p:spTree>
    <p:extLst>
      <p:ext uri="{BB962C8B-B14F-4D97-AF65-F5344CB8AC3E}">
        <p14:creationId xmlns:p14="http://schemas.microsoft.com/office/powerpoint/2010/main" val="377188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F15D7-6B25-4636-835C-24D5ED10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68" y="504190"/>
            <a:ext cx="8691464" cy="5852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56BAE7-11C8-425E-B783-23453949726E}"/>
              </a:ext>
            </a:extLst>
          </p:cNvPr>
          <p:cNvSpPr txBox="1"/>
          <p:nvPr/>
        </p:nvSpPr>
        <p:spPr>
          <a:xfrm>
            <a:off x="285226" y="1065402"/>
            <a:ext cx="118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</a:t>
            </a:r>
          </a:p>
          <a:p>
            <a:r>
              <a:rPr lang="en-US" b="1" dirty="0"/>
              <a:t>Addition</a:t>
            </a:r>
          </a:p>
          <a:p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18615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BB240-5921-464A-BC0A-52D91BE5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04190"/>
            <a:ext cx="8691464" cy="5852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D1575-3857-442C-8CEB-E24D98E1E013}"/>
              </a:ext>
            </a:extLst>
          </p:cNvPr>
          <p:cNvSpPr txBox="1"/>
          <p:nvPr/>
        </p:nvSpPr>
        <p:spPr>
          <a:xfrm>
            <a:off x="285226" y="1065402"/>
            <a:ext cx="118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Path</a:t>
            </a:r>
          </a:p>
          <a:p>
            <a:r>
              <a:rPr lang="en-US" b="1" dirty="0"/>
              <a:t>Addition</a:t>
            </a:r>
          </a:p>
          <a:p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83357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6A1B9-CB5F-4DA8-9E8B-CD47AFBD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04190"/>
            <a:ext cx="8691463" cy="5852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2E43AA-324A-47FF-A6D8-CEC95E18A887}"/>
              </a:ext>
            </a:extLst>
          </p:cNvPr>
          <p:cNvSpPr txBox="1"/>
          <p:nvPr/>
        </p:nvSpPr>
        <p:spPr>
          <a:xfrm>
            <a:off x="285226" y="1065402"/>
            <a:ext cx="1182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Info and Preamble</a:t>
            </a:r>
          </a:p>
          <a:p>
            <a:r>
              <a:rPr lang="en-US" b="1" dirty="0"/>
              <a:t>Addition and Editing</a:t>
            </a:r>
          </a:p>
          <a:p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22723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Generated </a:t>
            </a:r>
            <a:r>
              <a:rPr lang="en-US" dirty="0" err="1"/>
              <a:t>LaTex</a:t>
            </a:r>
            <a:br>
              <a:rPr lang="en-US" dirty="0"/>
            </a:br>
            <a:r>
              <a:rPr lang="en-US" dirty="0"/>
              <a:t>Code Scree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Final Screen</a:t>
            </a:r>
          </a:p>
        </p:txBody>
      </p:sp>
    </p:spTree>
    <p:extLst>
      <p:ext uri="{BB962C8B-B14F-4D97-AF65-F5344CB8AC3E}">
        <p14:creationId xmlns:p14="http://schemas.microsoft.com/office/powerpoint/2010/main" val="100144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0932B-225F-45F3-B908-21731CFD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154" y="685800"/>
            <a:ext cx="73796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6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LaTeX is a high-quality typesetting system; it includes features designed for the production of technical and scientific documentation. LaTeX is the de facto standard for the communication and publication of scientific documents</a:t>
            </a:r>
            <a:r>
              <a:rPr lang="en-US" dirty="0"/>
              <a:t>. </a:t>
            </a:r>
          </a:p>
          <a:p>
            <a:r>
              <a:rPr lang="en-US" b="1" dirty="0"/>
              <a:t>The Software I made makes it simple for users to generate PDFs in LaTeX without learning the syntax of LaTeX at all.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LaTex</a:t>
            </a:r>
            <a:r>
              <a:rPr lang="en-US" dirty="0"/>
              <a:t> Made Simple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 Screen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EA11B5-CAEB-4946-B640-4EAD39EE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52" y="1094559"/>
            <a:ext cx="4015230" cy="43484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9BCF3C-E1C5-4223-ABC5-9968673D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30" y="1086374"/>
            <a:ext cx="2888197" cy="31279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05F1A9-D98F-4E32-B480-EA7AC66D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675" y="2315134"/>
            <a:ext cx="2888197" cy="31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The Editor Screen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Filled with rich tools</a:t>
            </a:r>
          </a:p>
        </p:txBody>
      </p:sp>
    </p:spTree>
    <p:extLst>
      <p:ext uri="{BB962C8B-B14F-4D97-AF65-F5344CB8AC3E}">
        <p14:creationId xmlns:p14="http://schemas.microsoft.com/office/powerpoint/2010/main" val="285780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580D-6E8E-4F80-9EE7-76E3D01A2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22" y="1059400"/>
            <a:ext cx="6245912" cy="853290"/>
          </a:xfrm>
        </p:spPr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EDD96-DCA7-4338-A4D3-8D9598180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22" y="1912690"/>
            <a:ext cx="6245912" cy="39697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Text Addition with sections and subsections options, which also includes adding a numbered list as well as file paths and directories in monospace in the middle of the 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zoomable Preview Pane for a rough idea what the final generated pdf will look like.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 Undo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Separate list addition menu for adding file paths and directories with vertical spacing.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menu to add code as a listed or non listed item with and without pre-text.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6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38F6A-B87D-4DA9-BEE7-D2390759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07330"/>
            <a:ext cx="8686800" cy="5849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3E1825-0BDB-4B24-B8C8-70D381BA13FF}"/>
              </a:ext>
            </a:extLst>
          </p:cNvPr>
          <p:cNvSpPr txBox="1"/>
          <p:nvPr/>
        </p:nvSpPr>
        <p:spPr>
          <a:xfrm>
            <a:off x="285226" y="1065402"/>
            <a:ext cx="118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Text Addition</a:t>
            </a:r>
          </a:p>
          <a:p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63845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3F585-3810-452C-B8AA-CA5ED7FB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07330"/>
            <a:ext cx="8686800" cy="5849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1AAE03-9FE3-413B-8C45-92FD21C4558E}"/>
              </a:ext>
            </a:extLst>
          </p:cNvPr>
          <p:cNvSpPr txBox="1"/>
          <p:nvPr/>
        </p:nvSpPr>
        <p:spPr>
          <a:xfrm>
            <a:off x="285226" y="1065402"/>
            <a:ext cx="11828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Text Addition</a:t>
            </a:r>
          </a:p>
          <a:p>
            <a:r>
              <a:rPr lang="en-US" b="1" dirty="0"/>
              <a:t>Menu</a:t>
            </a:r>
          </a:p>
          <a:p>
            <a:r>
              <a:rPr lang="en-US" sz="1600" i="1" dirty="0"/>
              <a:t>in all its glory</a:t>
            </a:r>
          </a:p>
        </p:txBody>
      </p:sp>
    </p:spTree>
    <p:extLst>
      <p:ext uri="{BB962C8B-B14F-4D97-AF65-F5344CB8AC3E}">
        <p14:creationId xmlns:p14="http://schemas.microsoft.com/office/powerpoint/2010/main" val="177103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AB557-A752-41A2-AEC1-9444EF9B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07330"/>
            <a:ext cx="8686800" cy="5849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51F333-200F-4554-9B79-1FAF2334131B}"/>
              </a:ext>
            </a:extLst>
          </p:cNvPr>
          <p:cNvSpPr txBox="1"/>
          <p:nvPr/>
        </p:nvSpPr>
        <p:spPr>
          <a:xfrm>
            <a:off x="285226" y="1065402"/>
            <a:ext cx="118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</a:t>
            </a:r>
          </a:p>
          <a:p>
            <a:r>
              <a:rPr lang="en-US" b="1" dirty="0"/>
              <a:t>Addition</a:t>
            </a:r>
          </a:p>
          <a:p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14170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27</TotalTime>
  <Words>264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LaTeX Made Simple</vt:lpstr>
      <vt:lpstr>Introduction</vt:lpstr>
      <vt:lpstr>Preamble</vt:lpstr>
      <vt:lpstr>PowerPoint Presentation</vt:lpstr>
      <vt:lpstr>The Editor Screen</vt:lpstr>
      <vt:lpstr>Features: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Generated LaTex Code Scree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 Made Simple</dc:title>
  <dc:creator>SAAD HUSSAIN ZUBARI - 18656</dc:creator>
  <cp:lastModifiedBy>SAAD HUSSAIN ZUBARI - 18656</cp:lastModifiedBy>
  <cp:revision>1</cp:revision>
  <dcterms:created xsi:type="dcterms:W3CDTF">2021-12-18T10:02:54Z</dcterms:created>
  <dcterms:modified xsi:type="dcterms:W3CDTF">2021-12-18T10:30:22Z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