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721687-5BE3-4DB5-998A-E71D039E9DC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CF8A2F-6736-458F-B0BF-3D167FD7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4"/>
            <a:ext cx="3865134" cy="7232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auhaus 93" panose="04030905020B02020C02" pitchFamily="82" charset="0"/>
              </a:rPr>
              <a:t>About this Course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29444"/>
            <a:ext cx="4016750" cy="24997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from stating to advance.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have divided this tutorial into multiple chapters.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Each chapter has dedicated video and hand written notes.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source and all of code and notes of this course are free for everyone.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31" y="368135"/>
            <a:ext cx="2204018" cy="23286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r="26532"/>
          <a:stretch>
            <a:fillRect/>
          </a:stretch>
        </p:blipFill>
        <p:spPr>
          <a:xfrm>
            <a:off x="6369740" y="3019302"/>
            <a:ext cx="3789600" cy="2372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56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4"/>
            <a:ext cx="3865134" cy="723296"/>
          </a:xfrm>
        </p:spPr>
        <p:txBody>
          <a:bodyPr/>
          <a:lstStyle/>
          <a:p>
            <a:pPr algn="ctr"/>
            <a:r>
              <a:rPr lang="en-US" dirty="0" smtClean="0">
                <a:latin typeface="Bauhaus 93" panose="04030905020B02020C02" pitchFamily="82" charset="0"/>
              </a:rPr>
              <a:t>HTML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29444"/>
            <a:ext cx="4016750" cy="24997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is HTML so important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do programmers often recommend learning HTML before any other programming language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is HTML considered foundational to web development?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31" y="368135"/>
            <a:ext cx="2204018" cy="23286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r="26532"/>
          <a:stretch>
            <a:fillRect/>
          </a:stretch>
        </p:blipFill>
        <p:spPr>
          <a:xfrm>
            <a:off x="6369740" y="3019302"/>
            <a:ext cx="3789600" cy="2372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39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6282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446317"/>
            <a:ext cx="3859212" cy="25828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Why we use HTML?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Who is the father of HTML</a:t>
            </a:r>
            <a:r>
              <a:rPr lang="en-US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What is the difference between HTML, CSS and JS?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Which extension is use to save HTML file?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31" y="368135"/>
            <a:ext cx="2204018" cy="23286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r="26532"/>
          <a:stretch>
            <a:fillRect/>
          </a:stretch>
        </p:blipFill>
        <p:spPr>
          <a:xfrm>
            <a:off x="6369740" y="3019302"/>
            <a:ext cx="3789600" cy="2372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5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106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Bauhaus 93</vt:lpstr>
      <vt:lpstr>Century Gothic</vt:lpstr>
      <vt:lpstr>Wingdings</vt:lpstr>
      <vt:lpstr>Wingdings 3</vt:lpstr>
      <vt:lpstr>Ion Boardroom</vt:lpstr>
      <vt:lpstr>About this Course</vt:lpstr>
      <vt:lpstr>HTML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</dc:title>
  <dc:creator>lenivo</dc:creator>
  <cp:lastModifiedBy>lenivo</cp:lastModifiedBy>
  <cp:revision>8</cp:revision>
  <dcterms:created xsi:type="dcterms:W3CDTF">2024-08-04T09:21:54Z</dcterms:created>
  <dcterms:modified xsi:type="dcterms:W3CDTF">2024-08-09T00:46:08Z</dcterms:modified>
</cp:coreProperties>
</file>