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9" r:id="rId9"/>
    <p:sldId id="263" r:id="rId10"/>
    <p:sldId id="262" r:id="rId11"/>
    <p:sldId id="264" r:id="rId12"/>
    <p:sldId id="265" r:id="rId13"/>
    <p:sldId id="271" r:id="rId14"/>
    <p:sldId id="270" r:id="rId15"/>
    <p:sldId id="268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ad saadia" initials="es" lastIdx="1" clrIdx="0">
    <p:extLst>
      <p:ext uri="{19B8F6BF-5375-455C-9EA6-DF929625EA0E}">
        <p15:presenceInfo xmlns:p15="http://schemas.microsoft.com/office/powerpoint/2012/main" userId="0c672a16454bd2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30T02:57:55.067" idx="1">
    <p:pos x="10" y="10"/>
    <p:text/>
    <p:extLst>
      <p:ext uri="{C676402C-5697-4E1C-873F-D02D1690AC5C}">
        <p15:threadingInfo xmlns:p15="http://schemas.microsoft.com/office/powerpoint/2012/main" timeZoneBias="-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9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097823"/>
          </a:xfrm>
        </p:spPr>
        <p:txBody>
          <a:bodyPr/>
          <a:lstStyle/>
          <a:p>
            <a:pPr algn="ctr"/>
            <a:r>
              <a:rPr lang="he-IL" dirty="0"/>
              <a:t>אפליקציה לניהול העסק</a:t>
            </a:r>
            <a:br>
              <a:rPr lang="he-IL" dirty="0"/>
            </a:br>
            <a:r>
              <a:rPr lang="he-IL" dirty="0"/>
              <a:t>גמא אפסילון 2000</a:t>
            </a:r>
            <a:br>
              <a:rPr lang="he-IL" dirty="0"/>
            </a:br>
            <a:r>
              <a:rPr lang="he-IL" sz="4800" dirty="0"/>
              <a:t>אלעד סעדיה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4905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5400" dirty="0"/>
              <a:t>מעבר בין דפים באפליקציה</a:t>
            </a:r>
          </a:p>
        </p:txBody>
      </p:sp>
      <p:pic>
        <p:nvPicPr>
          <p:cNvPr id="18" name="מציין מיקום תוכן 1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417" y="1594336"/>
            <a:ext cx="3380235" cy="1735223"/>
          </a:xfrm>
        </p:spPr>
      </p:pic>
      <p:pic>
        <p:nvPicPr>
          <p:cNvPr id="15" name="תמונה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406" y="1431834"/>
            <a:ext cx="3345234" cy="1897726"/>
          </a:xfrm>
          <a:prstGeom prst="rect">
            <a:avLst/>
          </a:prstGeom>
        </p:spPr>
      </p:pic>
      <p:sp>
        <p:nvSpPr>
          <p:cNvPr id="16" name="חץ: שמאלה 15"/>
          <p:cNvSpPr/>
          <p:nvPr/>
        </p:nvSpPr>
        <p:spPr>
          <a:xfrm>
            <a:off x="5054652" y="2130116"/>
            <a:ext cx="2338754" cy="5011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חץ: למטה 18"/>
          <p:cNvSpPr/>
          <p:nvPr/>
        </p:nvSpPr>
        <p:spPr>
          <a:xfrm>
            <a:off x="2910254" y="3329559"/>
            <a:ext cx="562708" cy="11105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1" name="תמונה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053" y="4440115"/>
            <a:ext cx="3819655" cy="2157896"/>
          </a:xfrm>
          <a:prstGeom prst="rect">
            <a:avLst/>
          </a:prstGeom>
        </p:spPr>
      </p:pic>
      <p:sp>
        <p:nvSpPr>
          <p:cNvPr id="22" name="חץ: למטה 21"/>
          <p:cNvSpPr/>
          <p:nvPr/>
        </p:nvSpPr>
        <p:spPr>
          <a:xfrm>
            <a:off x="8784669" y="3329559"/>
            <a:ext cx="562708" cy="11105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4" name="תמונה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0222" y="4514414"/>
            <a:ext cx="3817034" cy="217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0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5400" dirty="0"/>
              <a:t>מעבר בין דפים באפליקציה</a:t>
            </a:r>
            <a:endParaRPr lang="he-IL" sz="4800" dirty="0"/>
          </a:p>
        </p:txBody>
      </p:sp>
      <p:pic>
        <p:nvPicPr>
          <p:cNvPr id="7" name="מציין מיקום תוכן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6432" y="1423944"/>
            <a:ext cx="3129359" cy="1769622"/>
          </a:xfr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450" y="1423944"/>
            <a:ext cx="3450972" cy="1900237"/>
          </a:xfrm>
          <a:prstGeom prst="rect">
            <a:avLst/>
          </a:prstGeom>
        </p:spPr>
      </p:pic>
      <p:sp>
        <p:nvSpPr>
          <p:cNvPr id="5" name="חץ: שמאלה 4"/>
          <p:cNvSpPr/>
          <p:nvPr/>
        </p:nvSpPr>
        <p:spPr>
          <a:xfrm>
            <a:off x="4535850" y="2061176"/>
            <a:ext cx="1927619" cy="5275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חץ: למטה 7"/>
          <p:cNvSpPr/>
          <p:nvPr/>
        </p:nvSpPr>
        <p:spPr>
          <a:xfrm>
            <a:off x="2444262" y="3193566"/>
            <a:ext cx="562708" cy="11105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351" y="4391871"/>
            <a:ext cx="3125372" cy="1773001"/>
          </a:xfrm>
          <a:prstGeom prst="rect">
            <a:avLst/>
          </a:prstGeom>
        </p:spPr>
      </p:pic>
      <p:sp>
        <p:nvSpPr>
          <p:cNvPr id="11" name="חץ: ימינה 10"/>
          <p:cNvSpPr/>
          <p:nvPr/>
        </p:nvSpPr>
        <p:spPr>
          <a:xfrm>
            <a:off x="4202723" y="5127336"/>
            <a:ext cx="2101362" cy="464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3" name="תמונה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298" y="4107818"/>
            <a:ext cx="3633275" cy="2057054"/>
          </a:xfrm>
          <a:prstGeom prst="rect">
            <a:avLst/>
          </a:prstGeom>
        </p:spPr>
      </p:pic>
      <p:pic>
        <p:nvPicPr>
          <p:cNvPr id="15" name="תמונה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3298" y="4107818"/>
            <a:ext cx="3666841" cy="2083432"/>
          </a:xfrm>
          <a:prstGeom prst="rect">
            <a:avLst/>
          </a:prstGeom>
        </p:spPr>
      </p:pic>
      <p:pic>
        <p:nvPicPr>
          <p:cNvPr id="17" name="תמונה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299" y="4102713"/>
            <a:ext cx="3702488" cy="209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3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5400" dirty="0"/>
              <a:t>מעבר בין דפים באפליקציה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1046" y="1371845"/>
            <a:ext cx="3069742" cy="1731834"/>
          </a:xfrm>
          <a:prstGeom prst="rect">
            <a:avLst/>
          </a:prstGeom>
        </p:spPr>
      </p:pic>
      <p:sp>
        <p:nvSpPr>
          <p:cNvPr id="5" name="חץ: שמאלה 4"/>
          <p:cNvSpPr/>
          <p:nvPr/>
        </p:nvSpPr>
        <p:spPr>
          <a:xfrm>
            <a:off x="5563427" y="1853248"/>
            <a:ext cx="1927619" cy="5275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863" y="1300510"/>
            <a:ext cx="3574952" cy="2025619"/>
          </a:xfrm>
          <a:prstGeom prst="rect">
            <a:avLst/>
          </a:prstGeom>
        </p:spPr>
      </p:pic>
      <p:sp>
        <p:nvSpPr>
          <p:cNvPr id="8" name="חץ: למטה 7"/>
          <p:cNvSpPr/>
          <p:nvPr/>
        </p:nvSpPr>
        <p:spPr>
          <a:xfrm>
            <a:off x="1799251" y="3326129"/>
            <a:ext cx="562708" cy="11105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97" y="4508245"/>
            <a:ext cx="3529818" cy="1963772"/>
          </a:xfrm>
          <a:prstGeom prst="rect">
            <a:avLst/>
          </a:prstGeom>
        </p:spPr>
      </p:pic>
      <p:sp>
        <p:nvSpPr>
          <p:cNvPr id="11" name="חץ: למטה 10"/>
          <p:cNvSpPr/>
          <p:nvPr/>
        </p:nvSpPr>
        <p:spPr>
          <a:xfrm>
            <a:off x="4955689" y="3326129"/>
            <a:ext cx="562708" cy="11105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3" name="תמונה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4840" y="4528404"/>
            <a:ext cx="3425483" cy="1943613"/>
          </a:xfrm>
          <a:prstGeom prst="rect">
            <a:avLst/>
          </a:prstGeom>
        </p:spPr>
      </p:pic>
      <p:sp>
        <p:nvSpPr>
          <p:cNvPr id="14" name="חץ: למטה 13"/>
          <p:cNvSpPr/>
          <p:nvPr/>
        </p:nvSpPr>
        <p:spPr>
          <a:xfrm rot="17828943">
            <a:off x="6586130" y="2362932"/>
            <a:ext cx="562708" cy="2855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0158" y="4592152"/>
            <a:ext cx="3313133" cy="187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5400" dirty="0"/>
              <a:t>מעבר בין השפות</a:t>
            </a:r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182" y="1524000"/>
            <a:ext cx="8446880" cy="4772025"/>
          </a:xfrm>
        </p:spPr>
      </p:pic>
      <p:sp>
        <p:nvSpPr>
          <p:cNvPr id="12" name="חץ: למעלה 11"/>
          <p:cNvSpPr/>
          <p:nvPr/>
        </p:nvSpPr>
        <p:spPr>
          <a:xfrm>
            <a:off x="1811215" y="2549769"/>
            <a:ext cx="571500" cy="1723293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4" name="תמונה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82" y="1549620"/>
            <a:ext cx="8446880" cy="4746405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182" y="1520263"/>
            <a:ext cx="8446880" cy="4775762"/>
          </a:xfrm>
          <a:prstGeom prst="rect">
            <a:avLst/>
          </a:prstGeom>
        </p:spPr>
      </p:pic>
      <p:sp>
        <p:nvSpPr>
          <p:cNvPr id="17" name="חץ: למעלה 16"/>
          <p:cNvSpPr/>
          <p:nvPr/>
        </p:nvSpPr>
        <p:spPr>
          <a:xfrm>
            <a:off x="1811215" y="2435469"/>
            <a:ext cx="457200" cy="1354015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9" name="תמונה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0182" y="1533491"/>
            <a:ext cx="8446880" cy="476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3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5400" dirty="0"/>
              <a:t>בדיקות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	</a:t>
            </a:r>
            <a:r>
              <a:rPr lang="he-IL" sz="2800" dirty="0"/>
              <a:t>הבדיקות שבוצעו עבור הפרויקט: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e-IL" sz="2400" dirty="0"/>
              <a:t>בדיקת רישום למערכת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e-IL" sz="2400" dirty="0"/>
              <a:t>בדיקת הוספת נתונים לבסיס הנתונים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e-IL" sz="2400" dirty="0"/>
              <a:t>בדיקת מעבר חלק בין הדפים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e-IL" sz="2400" dirty="0"/>
              <a:t>בדיקת זיהוי המשתמשים במערכת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e-IL" sz="2400" dirty="0"/>
              <a:t>בדיקת מעבר שפה</a:t>
            </a:r>
          </a:p>
          <a:p>
            <a:pPr marL="914400" lvl="2" indent="0">
              <a:buNone/>
            </a:pPr>
            <a:r>
              <a:rPr lang="he-IL" sz="2400" dirty="0"/>
              <a:t>בדיקות שבוצעו לא בהצלחה בשלב זה:</a:t>
            </a:r>
          </a:p>
          <a:p>
            <a:pPr marL="914400" lvl="2" indent="0">
              <a:buNone/>
            </a:pPr>
            <a:r>
              <a:rPr lang="he-IL" sz="2400" dirty="0"/>
              <a:t>הכנת קובץ אקסל זהה לקובץ האקסל הנוכחי של העסק</a:t>
            </a:r>
          </a:p>
          <a:p>
            <a:pPr marL="914400" lvl="2" indent="0">
              <a:buNone/>
            </a:pPr>
            <a:endParaRPr lang="he-IL" sz="2400" dirty="0"/>
          </a:p>
          <a:p>
            <a:pPr lvl="2">
              <a:buFont typeface="Arial" panose="020B0604020202020204" pitchFamily="34" charset="0"/>
              <a:buChar char="•"/>
            </a:pP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808616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5400" dirty="0"/>
              <a:t>האתגר בבניית המערכת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03312" y="2321169"/>
            <a:ext cx="8946541" cy="33586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e-IL" sz="3200" dirty="0"/>
              <a:t>ביצוע </a:t>
            </a:r>
            <a:r>
              <a:rPr lang="he-IL" sz="3200" dirty="0" err="1"/>
              <a:t>איפיון</a:t>
            </a:r>
            <a:r>
              <a:rPr lang="he-IL" sz="3200" dirty="0"/>
              <a:t> מערכת מפורט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3200" dirty="0"/>
              <a:t>למידת שפות התכנות, התוכנות והפלטפורמה </a:t>
            </a:r>
            <a:r>
              <a:rPr lang="en-US" sz="3200" dirty="0"/>
              <a:t>Firebase</a:t>
            </a:r>
            <a:endParaRPr lang="he-IL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he-IL" sz="3200" dirty="0"/>
              <a:t>ביצוע כתיבת הקוד של האפליקציה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3200" dirty="0"/>
              <a:t>התמודדות עם שינוי השפה במערכת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3200" dirty="0"/>
              <a:t>למידה על מערכות בעלות מספר משתמשים</a:t>
            </a:r>
          </a:p>
          <a:p>
            <a:pPr>
              <a:buFont typeface="Arial" panose="020B0604020202020204" pitchFamily="34" charset="0"/>
              <a:buChar char="•"/>
            </a:pP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1940055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03312" y="2453052"/>
            <a:ext cx="9404723" cy="1960685"/>
          </a:xfrm>
        </p:spPr>
        <p:txBody>
          <a:bodyPr/>
          <a:lstStyle/>
          <a:p>
            <a:pPr algn="ctr"/>
            <a:r>
              <a:rPr lang="he-IL" sz="6600" dirty="0"/>
              <a:t>תודה על ההקשבה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03312" y="5627077"/>
            <a:ext cx="8946541" cy="621322"/>
          </a:xfrm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4733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5400" dirty="0"/>
              <a:t>בית העסק כיום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he-IL" sz="3200" dirty="0"/>
              <a:t>מתקבלת עבודה ומודפסת במשרד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sz="3200" dirty="0"/>
              <a:t>הצוות מגיע בבוקר ומקבל את כל העבודות ליום הזה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sz="3200" dirty="0"/>
              <a:t>אחרי ביצוע העבודה מועבר המידע למנהל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sz="3200" dirty="0"/>
              <a:t>המנהל רושם על דף נייר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sz="3200" dirty="0"/>
              <a:t>המנהל מעביר את כל המידע לקובץ אקסל ידנית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sz="3200" dirty="0"/>
              <a:t>המנהל שולח את הקובץ להחברה המעסיקה</a:t>
            </a:r>
          </a:p>
        </p:txBody>
      </p:sp>
    </p:spTree>
    <p:extLst>
      <p:ext uri="{BB962C8B-B14F-4D97-AF65-F5344CB8AC3E}">
        <p14:creationId xmlns:p14="http://schemas.microsoft.com/office/powerpoint/2010/main" val="38801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5400" dirty="0"/>
              <a:t>בית העסק בעזרת האפליקציה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e-IL" sz="3200" dirty="0"/>
              <a:t>מתקבלת עבודה ומוזנת במערכת ידנית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3200" dirty="0"/>
              <a:t>המנהל בוחר ראש צוות לביצוע העבודה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3200" dirty="0"/>
              <a:t>אחרי סיום העבודה מנהל הצוות מזין את הנתונים במערכת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3200" dirty="0"/>
              <a:t>המנהל עובר על הנתונים ובודק האם המידע עבר כראוי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3200" dirty="0"/>
              <a:t>המנהל מאשר קובץ אקסל מיוצר ע"י המערכת ונשלח לחברה המעסיקה</a:t>
            </a:r>
          </a:p>
        </p:txBody>
      </p:sp>
    </p:spTree>
    <p:extLst>
      <p:ext uri="{BB962C8B-B14F-4D97-AF65-F5344CB8AC3E}">
        <p14:creationId xmlns:p14="http://schemas.microsoft.com/office/powerpoint/2010/main" val="306389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5400" dirty="0"/>
              <a:t>המערכת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e-IL" sz="3200" dirty="0"/>
              <a:t>המערכת מבוססת על מודל שרת-לקוח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3200" dirty="0"/>
              <a:t>בתפקיד השרת נמצאת הפלטפורמה החדשה של </a:t>
            </a:r>
            <a:r>
              <a:rPr lang="en-US" sz="3200" dirty="0"/>
              <a:t>Google</a:t>
            </a:r>
            <a:endParaRPr lang="he-IL" sz="3200" dirty="0"/>
          </a:p>
          <a:p>
            <a:pPr marL="0" indent="0">
              <a:buNone/>
            </a:pPr>
            <a:r>
              <a:rPr lang="he-IL" sz="3200" dirty="0"/>
              <a:t>	</a:t>
            </a:r>
            <a:r>
              <a:rPr lang="en-US" sz="3200" dirty="0"/>
              <a:t>Firebase</a:t>
            </a:r>
            <a:endParaRPr lang="he-IL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he-IL" sz="3200" dirty="0"/>
              <a:t>במערכת זו נשמרים בסיס הנתונים ומערכת לזיהוי משתמשים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3200" dirty="0"/>
              <a:t>בתפקיד הלקוח נמצאת אפליקציית אנדרואיד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3200" dirty="0"/>
              <a:t>הקשר ביניהם צריך להישמר לאורך כל הפעילות ולכן יש צורך בחיבור רציף לרשת</a:t>
            </a:r>
          </a:p>
        </p:txBody>
      </p:sp>
    </p:spTree>
    <p:extLst>
      <p:ext uri="{BB962C8B-B14F-4D97-AF65-F5344CB8AC3E}">
        <p14:creationId xmlns:p14="http://schemas.microsoft.com/office/powerpoint/2010/main" val="97967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5400" dirty="0"/>
              <a:t>מה זה </a:t>
            </a:r>
            <a:r>
              <a:rPr lang="en-US" sz="5400" dirty="0"/>
              <a:t>Firebase</a:t>
            </a:r>
            <a:r>
              <a:rPr lang="he-IL" sz="5400" dirty="0"/>
              <a:t>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03312" y="1433146"/>
            <a:ext cx="8946541" cy="481525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Firebase</a:t>
            </a:r>
            <a:r>
              <a:rPr lang="he-IL" sz="3200" dirty="0"/>
              <a:t> היא פלטפורמה שנרכשה ב2015 ע"י </a:t>
            </a:r>
            <a:r>
              <a:rPr lang="en-US" sz="3200" dirty="0"/>
              <a:t>Google</a:t>
            </a:r>
            <a:endParaRPr lang="he-IL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he-IL" sz="3200" dirty="0"/>
              <a:t>לאחר שינויים רבים, גוגל התאימה את המערכת למפתחי אפליקציית </a:t>
            </a:r>
            <a:r>
              <a:rPr lang="he-IL" sz="3200" dirty="0" err="1"/>
              <a:t>אנדוראיד</a:t>
            </a:r>
            <a:r>
              <a:rPr lang="he-IL" sz="3200" dirty="0"/>
              <a:t>, אך עדיין קיימים </a:t>
            </a:r>
            <a:r>
              <a:rPr lang="he-IL" sz="3200" dirty="0" err="1"/>
              <a:t>חוסרים</a:t>
            </a:r>
            <a:r>
              <a:rPr lang="he-IL" sz="3200" dirty="0"/>
              <a:t> בכדי להגיע לשלמות עבור המפתחים.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3200" dirty="0"/>
              <a:t>בעזרת המערכת ניתן לשמור נתונים בבסיס נתונים </a:t>
            </a:r>
            <a:r>
              <a:rPr lang="en-US" sz="3200" dirty="0"/>
              <a:t>SQL</a:t>
            </a:r>
            <a:r>
              <a:rPr lang="he-IL" sz="3200" dirty="0"/>
              <a:t> או </a:t>
            </a:r>
            <a:r>
              <a:rPr lang="en-US" sz="3200" dirty="0"/>
              <a:t>NOSQL</a:t>
            </a:r>
            <a:r>
              <a:rPr lang="he-IL" sz="3200" dirty="0"/>
              <a:t>, בנוסף יש שירות </a:t>
            </a:r>
            <a:r>
              <a:rPr lang="en-US" sz="3200" dirty="0"/>
              <a:t>storage</a:t>
            </a:r>
            <a:r>
              <a:rPr lang="he-IL" sz="3200" dirty="0"/>
              <a:t> לשמירת קבצים.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3200" dirty="0"/>
              <a:t>למערכת פונקציות רבות לשימוש, בניהם מערכת לזיהוי משתמשים, מערכת הודעות, בדיקת ביצועים, שימוש באפליקציה ופונקציות נוספות.</a:t>
            </a:r>
          </a:p>
        </p:txBody>
      </p:sp>
    </p:spTree>
    <p:extLst>
      <p:ext uri="{BB962C8B-B14F-4D97-AF65-F5344CB8AC3E}">
        <p14:creationId xmlns:p14="http://schemas.microsoft.com/office/powerpoint/2010/main" val="33141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/>
              <a:t>Firebase</a:t>
            </a:r>
            <a:endParaRPr lang="he-IL" sz="5400" dirty="0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159" y="1853248"/>
            <a:ext cx="6352041" cy="3806983"/>
          </a:xfr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72" y="1853248"/>
            <a:ext cx="9449128" cy="4011140"/>
          </a:xfrm>
          <a:prstGeom prst="rect">
            <a:avLst/>
          </a:prstGeom>
        </p:spPr>
      </p:pic>
      <p:sp>
        <p:nvSpPr>
          <p:cNvPr id="9" name="חץ: למעלה 8"/>
          <p:cNvSpPr/>
          <p:nvPr/>
        </p:nvSpPr>
        <p:spPr>
          <a:xfrm>
            <a:off x="3894992" y="4695091"/>
            <a:ext cx="492370" cy="9651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3150395" y="5748153"/>
            <a:ext cx="2198077" cy="7405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טבלאות בסיס הנתונים</a:t>
            </a:r>
          </a:p>
        </p:txBody>
      </p:sp>
    </p:spTree>
    <p:extLst>
      <p:ext uri="{BB962C8B-B14F-4D97-AF65-F5344CB8AC3E}">
        <p14:creationId xmlns:p14="http://schemas.microsoft.com/office/powerpoint/2010/main" val="362114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5400" dirty="0"/>
              <a:t>האפליקציה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e-IL" sz="3200" dirty="0"/>
              <a:t>כדי לפתח את האפליקציה השתמשתי בתוכנת       </a:t>
            </a:r>
            <a:r>
              <a:rPr lang="en-US" sz="3200" dirty="0"/>
              <a:t>Android Studio</a:t>
            </a:r>
            <a:r>
              <a:rPr lang="he-IL" sz="3200" dirty="0"/>
              <a:t>, התוכנה נוחה למשתמש ומכילה כמות אפשרויות בלתי נגמרות, שלעיתים מקשות על המפתחים.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3200" dirty="0"/>
              <a:t>האפליקציה פתוחה עבור גמא אפסילון ועל פי דרישותיה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3200" dirty="0"/>
              <a:t>האפליקציה </a:t>
            </a:r>
            <a:r>
              <a:rPr lang="he-IL" sz="3200"/>
              <a:t>משתמשת ב16 </a:t>
            </a:r>
            <a:r>
              <a:rPr lang="he-IL" sz="3200" dirty="0"/>
              <a:t>מחלקות חדשות שנכתבו על ידי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3200" dirty="0"/>
              <a:t>האפליקציה מכילה </a:t>
            </a:r>
            <a:r>
              <a:rPr lang="he-IL" sz="3600" b="1" dirty="0"/>
              <a:t>אלפי </a:t>
            </a:r>
            <a:r>
              <a:rPr lang="he-IL" sz="3200" dirty="0"/>
              <a:t>שורות קוד </a:t>
            </a:r>
            <a:r>
              <a:rPr lang="he-IL" sz="3600" b="1" dirty="0"/>
              <a:t>חדשות</a:t>
            </a:r>
            <a:r>
              <a:rPr lang="he-IL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58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90473" y="312041"/>
            <a:ext cx="4040189" cy="989220"/>
          </a:xfrm>
        </p:spPr>
        <p:txBody>
          <a:bodyPr/>
          <a:lstStyle/>
          <a:p>
            <a:pPr algn="ctr"/>
            <a:r>
              <a:rPr lang="he-IL" sz="5400" dirty="0"/>
              <a:t>תרשים מחלקות</a:t>
            </a:r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356" y="1366838"/>
            <a:ext cx="8398136" cy="4970092"/>
          </a:xfrm>
        </p:spPr>
      </p:pic>
    </p:spTree>
    <p:extLst>
      <p:ext uri="{BB962C8B-B14F-4D97-AF65-F5344CB8AC3E}">
        <p14:creationId xmlns:p14="http://schemas.microsoft.com/office/powerpoint/2010/main" val="3924932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5400" dirty="0"/>
              <a:t>מעבר בין דפים באפליקציה</a:t>
            </a:r>
            <a:endParaRPr lang="he-IL" sz="4800" dirty="0"/>
          </a:p>
        </p:txBody>
      </p:sp>
      <p:sp>
        <p:nvSpPr>
          <p:cNvPr id="5" name="חץ: שמאלה 4"/>
          <p:cNvSpPr/>
          <p:nvPr/>
        </p:nvSpPr>
        <p:spPr>
          <a:xfrm>
            <a:off x="4719169" y="2040264"/>
            <a:ext cx="1999233" cy="561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כניסת מנהל ראשי</a:t>
            </a:r>
          </a:p>
        </p:txBody>
      </p:sp>
      <p:pic>
        <p:nvPicPr>
          <p:cNvPr id="4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8402" y="1538087"/>
            <a:ext cx="3182964" cy="1813144"/>
          </a:xfr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197" y="1494540"/>
            <a:ext cx="3450972" cy="1900237"/>
          </a:xfrm>
          <a:prstGeom prst="rect">
            <a:avLst/>
          </a:prstGeom>
        </p:spPr>
      </p:pic>
      <p:sp>
        <p:nvSpPr>
          <p:cNvPr id="7" name="חץ: למטה 6"/>
          <p:cNvSpPr/>
          <p:nvPr/>
        </p:nvSpPr>
        <p:spPr>
          <a:xfrm>
            <a:off x="7716523" y="3394777"/>
            <a:ext cx="1318114" cy="1343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/>
              <a:t>כניסת מנהל צוות</a:t>
            </a: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267" y="4781703"/>
            <a:ext cx="3345234" cy="1897726"/>
          </a:xfrm>
          <a:prstGeom prst="rect">
            <a:avLst/>
          </a:prstGeom>
        </p:spPr>
      </p:pic>
      <p:sp>
        <p:nvSpPr>
          <p:cNvPr id="9" name="חץ: ימינה 8"/>
          <p:cNvSpPr/>
          <p:nvPr/>
        </p:nvSpPr>
        <p:spPr>
          <a:xfrm rot="2200751">
            <a:off x="4573755" y="3774168"/>
            <a:ext cx="2290057" cy="671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988549" y="3970176"/>
            <a:ext cx="3856013" cy="23602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he-IL" dirty="0">
                <a:solidFill>
                  <a:schemeClr val="bg1"/>
                </a:solidFill>
              </a:rPr>
              <a:t>מנהל ראשי נכנס לעמוד פקעות פתוחות בלחיצה על כפתור "פקעות פתוחות" ויכול לצפות בכל הפקעות הפתוחות שקיימות.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9330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676</TotalTime>
  <Words>304</Words>
  <Application>Microsoft Office PowerPoint</Application>
  <PresentationFormat>מסך רחב</PresentationFormat>
  <Paragraphs>58</Paragraphs>
  <Slides>16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Times New Roman</vt:lpstr>
      <vt:lpstr>Wingdings 3</vt:lpstr>
      <vt:lpstr>יונים</vt:lpstr>
      <vt:lpstr>אפליקציה לניהול העסק גמא אפסילון 2000 אלעד סעדיה</vt:lpstr>
      <vt:lpstr>בית העסק כיום</vt:lpstr>
      <vt:lpstr>בית העסק בעזרת האפליקציה</vt:lpstr>
      <vt:lpstr>המערכת</vt:lpstr>
      <vt:lpstr>מה זה Firebase?</vt:lpstr>
      <vt:lpstr>Firebase</vt:lpstr>
      <vt:lpstr>האפליקציה</vt:lpstr>
      <vt:lpstr>תרשים מחלקות</vt:lpstr>
      <vt:lpstr>מעבר בין דפים באפליקציה</vt:lpstr>
      <vt:lpstr>מעבר בין דפים באפליקציה</vt:lpstr>
      <vt:lpstr>מעבר בין דפים באפליקציה</vt:lpstr>
      <vt:lpstr>מעבר בין דפים באפליקציה</vt:lpstr>
      <vt:lpstr>מעבר בין השפות</vt:lpstr>
      <vt:lpstr>בדיקות</vt:lpstr>
      <vt:lpstr>האתגר בבניית המערכת</vt:lpstr>
      <vt:lpstr>תודה על ההקשבה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אפליקציה לניהול העסק גמא אפסילון 2000 אלעד סעדיה</dc:title>
  <dc:creator>elad saadia</dc:creator>
  <cp:lastModifiedBy>elad saadia</cp:lastModifiedBy>
  <cp:revision>25</cp:revision>
  <dcterms:created xsi:type="dcterms:W3CDTF">2017-06-29T21:47:44Z</dcterms:created>
  <dcterms:modified xsi:type="dcterms:W3CDTF">2017-07-02T07:59:58Z</dcterms:modified>
</cp:coreProperties>
</file>