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E8268F-0F96-4823-8B8C-E9FB1B91D11E}">
  <a:tblStyle styleId="{81E8268F-0F96-4823-8B8C-E9FB1B91D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age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350" y="4221100"/>
            <a:ext cx="1561100" cy="67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UNS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25" y="4221100"/>
            <a:ext cx="1249725" cy="6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766300" y="1363875"/>
            <a:ext cx="3611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Projet XML</a:t>
            </a:r>
            <a:endParaRPr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370800" y="2187075"/>
            <a:ext cx="24024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MASTER 1 - MIAGE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THIAW Mamadou</a:t>
            </a:r>
            <a:endParaRPr sz="12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CHEN Datao</a:t>
            </a:r>
            <a:endParaRPr sz="12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DORE Guillaume</a:t>
            </a:r>
            <a:endParaRPr sz="12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FONTAINE Gaël</a:t>
            </a:r>
            <a:endParaRPr sz="12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031550" y="4326688"/>
            <a:ext cx="1080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25/01/2018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25" y="1629775"/>
            <a:ext cx="1736900" cy="17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19150" y="724575"/>
            <a:ext cx="29892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19150" y="1391775"/>
            <a:ext cx="38622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Base de données</a:t>
            </a:r>
            <a:endParaRPr b="1" sz="14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Native XML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ExistDB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/>
              <a:t>Données</a:t>
            </a:r>
            <a:endParaRPr b="1"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223 documents XML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Rapport d'activité des projets de recherche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/>
              <a:t>Accès aux données</a:t>
            </a:r>
            <a:endParaRPr b="1"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Requêtes XQuery </a:t>
            </a:r>
            <a:endParaRPr sz="1200"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425" y="1451527"/>
            <a:ext cx="2763619" cy="29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819150" y="1463900"/>
            <a:ext cx="40353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Présentation du projet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Travail réalisé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Architecture générale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Travail réalisé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Gestion d’équipe</a:t>
            </a:r>
            <a:endParaRPr b="1"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 sz="1400"/>
              <a:t>Outils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 sz="1400"/>
              <a:t>Travail personnel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819150" y="690000"/>
            <a:ext cx="3680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00" y="1242850"/>
            <a:ext cx="3984750" cy="2657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19150" y="802375"/>
            <a:ext cx="25398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0875"/>
            <a:ext cx="2781775" cy="16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687" y="1427100"/>
            <a:ext cx="911814" cy="169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250" y="1946600"/>
            <a:ext cx="2232376" cy="6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3124600"/>
            <a:ext cx="3036825" cy="159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850" y="3366175"/>
            <a:ext cx="2994525" cy="11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19150" y="741875"/>
            <a:ext cx="31275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personnel</a:t>
            </a:r>
            <a:endParaRPr/>
          </a:p>
        </p:txBody>
      </p:sp>
      <p:graphicFrame>
        <p:nvGraphicFramePr>
          <p:cNvPr id="238" name="Shape 238"/>
          <p:cNvGraphicFramePr/>
          <p:nvPr/>
        </p:nvGraphicFramePr>
        <p:xfrm>
          <a:off x="952500" y="1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{81E8268F-0F96-4823-8B8C-E9FB1B91D11E}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03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THIAW Mamadou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CHEN Datao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DORE Guillaume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FONTAINE Gaël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20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Shape 2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75" y="2105700"/>
            <a:ext cx="747650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25" y="2105712"/>
            <a:ext cx="747650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026" y="2087475"/>
            <a:ext cx="971700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150" y="3111275"/>
            <a:ext cx="879897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550" y="3453675"/>
            <a:ext cx="548700" cy="58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801" y="3111275"/>
            <a:ext cx="971700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4525" y="3445225"/>
            <a:ext cx="623549" cy="5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450" y="2105700"/>
            <a:ext cx="932100" cy="9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819150" y="663800"/>
            <a:ext cx="75057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Avez-vous des questions ?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675" y="1393700"/>
            <a:ext cx="2824650" cy="2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819150" y="1463900"/>
            <a:ext cx="40353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Présentation du projet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Travail réalisé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Architecture générale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Travail réalisé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Gestion d’équipe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Outils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Travail personnel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19150" y="690000"/>
            <a:ext cx="3680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175" y="3599439"/>
            <a:ext cx="3791099" cy="13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125" y="1650400"/>
            <a:ext cx="1949050" cy="19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228250" y="2004150"/>
            <a:ext cx="4687500" cy="11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Objectifs</a:t>
            </a:r>
            <a:endParaRPr sz="6000"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463900"/>
            <a:ext cx="40353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Présentation du projet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Travail réalisé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Architecture générale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Travail réalisé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Gestion d’équipe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Outils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Travail personnel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819150" y="690000"/>
            <a:ext cx="3680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400" y="962025"/>
            <a:ext cx="32194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19150" y="655425"/>
            <a:ext cx="45279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819150" y="1400325"/>
            <a:ext cx="41043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Sujet</a:t>
            </a:r>
            <a:endParaRPr b="1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Application Web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Consultation de données RaWeb Inria "Rapport d'activité des projets de recherche"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Application</a:t>
            </a:r>
            <a:endParaRPr b="1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Serveur Web Java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Client Web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Base de donnée XML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Donnée</a:t>
            </a:r>
            <a:endParaRPr b="1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Liste des rapports d’activités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Flux de donnée :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Projet INRIA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Centre de recherche INRIA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050" y="1873413"/>
            <a:ext cx="2312875" cy="2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819150" y="1463900"/>
            <a:ext cx="40353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Présentation du projet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Travail réalisé</a:t>
            </a:r>
            <a:endParaRPr b="1"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 sz="1400"/>
              <a:t>Architecture générale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fr" sz="1400"/>
              <a:t>Travail réalisé</a:t>
            </a:r>
            <a:endParaRPr b="1"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Gestion d’équipe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Outils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 sz="1400"/>
              <a:t>Travail personnel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819150" y="690000"/>
            <a:ext cx="3680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675" y="1244325"/>
            <a:ext cx="3984750" cy="265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664075"/>
            <a:ext cx="42600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du projet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061200" y="2009850"/>
            <a:ext cx="1236300" cy="11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Client</a:t>
            </a:r>
            <a:endParaRPr b="1"/>
          </a:p>
        </p:txBody>
      </p:sp>
      <p:sp>
        <p:nvSpPr>
          <p:cNvPr id="179" name="Shape 179"/>
          <p:cNvSpPr/>
          <p:nvPr/>
        </p:nvSpPr>
        <p:spPr>
          <a:xfrm>
            <a:off x="3953850" y="2009850"/>
            <a:ext cx="1236300" cy="11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Serveur</a:t>
            </a:r>
            <a:endParaRPr b="1"/>
          </a:p>
        </p:txBody>
      </p:sp>
      <p:sp>
        <p:nvSpPr>
          <p:cNvPr id="180" name="Shape 180"/>
          <p:cNvSpPr/>
          <p:nvPr/>
        </p:nvSpPr>
        <p:spPr>
          <a:xfrm>
            <a:off x="6846500" y="2009850"/>
            <a:ext cx="1236300" cy="11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BDD</a:t>
            </a:r>
            <a:endParaRPr b="1"/>
          </a:p>
        </p:txBody>
      </p:sp>
      <p:cxnSp>
        <p:nvCxnSpPr>
          <p:cNvPr id="181" name="Shape 181"/>
          <p:cNvCxnSpPr/>
          <p:nvPr/>
        </p:nvCxnSpPr>
        <p:spPr>
          <a:xfrm flipH="1" rot="10800000">
            <a:off x="2399350" y="2238875"/>
            <a:ext cx="1452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5292175" y="2238875"/>
            <a:ext cx="1452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5548525" y="1858475"/>
            <a:ext cx="939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</a:t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5303725" y="2852700"/>
            <a:ext cx="13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5359825" y="2852700"/>
            <a:ext cx="1317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Réponse XML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2655875" y="1858475"/>
            <a:ext cx="939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2399525" y="2852700"/>
            <a:ext cx="1452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Réponse JSON</a:t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2434025" y="2852700"/>
            <a:ext cx="13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724575"/>
            <a:ext cx="29892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1391775"/>
            <a:ext cx="43464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Client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Une carte listant tous les centres de recherches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liste de tous les projets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Des graphiques au format SVG pour afficher des informations sur les projets et centres de recherches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Fonctionnement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Envoie des demandes au serveur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Réception au format JSON et décodage des informations</a:t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600" y="1623050"/>
            <a:ext cx="4137825" cy="25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19150" y="724575"/>
            <a:ext cx="29892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19150" y="1391775"/>
            <a:ext cx="43725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Serveur</a:t>
            </a:r>
            <a:endParaRPr b="1" sz="14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Liaison entre le client et la base de donnée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Architecture REST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en cache de donnée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Envoie de requêtes XQuery à la base de donnée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Encodage des information au format JSON (pour le client)</a:t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25" y="1284425"/>
            <a:ext cx="2149150" cy="2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