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8" r:id="rId14"/>
    <p:sldId id="269" r:id="rId15"/>
    <p:sldId id="270" r:id="rId16"/>
    <p:sldId id="272" r:id="rId17"/>
    <p:sldId id="274" r:id="rId1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9178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1639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178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00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62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8685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56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348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27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138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449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217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66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89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4280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728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>
              <a:spcBef>
                <a:spcPts val="0"/>
              </a:spcBef>
            </a:pPr>
            <a:r>
              <a:rPr lang="en-US" dirty="0"/>
              <a:t>Easy life </a:t>
            </a:r>
          </a:p>
          <a:p>
            <a:pPr marL="63500" lvl="0" indent="0">
              <a:spcBef>
                <a:spcPts val="0"/>
              </a:spcBef>
            </a:pPr>
            <a:r>
              <a:rPr lang="en-US" dirty="0"/>
              <a:t>A Localized Digital Platform</a:t>
            </a:r>
          </a:p>
          <a:p>
            <a:pPr marL="63500" lvl="0" indent="0">
              <a:spcBef>
                <a:spcPts val="0"/>
              </a:spcBef>
            </a:pPr>
            <a:r>
              <a:rPr lang="en-US" sz="1400" dirty="0"/>
              <a:t>Supervised By: </a:t>
            </a:r>
            <a:r>
              <a:rPr lang="en-US" sz="1400" dirty="0" err="1"/>
              <a:t>Tajamul</a:t>
            </a:r>
            <a:r>
              <a:rPr lang="en-US" sz="1400" dirty="0"/>
              <a:t> Shahzad (Lecturer | FC)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/>
              <a:t>There is a lack of centralized efficient system for hiring multiple skilled workers in </a:t>
            </a:r>
            <a:r>
              <a:rPr lang="en-US" sz="2800"/>
              <a:t>our </a:t>
            </a:r>
            <a:r>
              <a:rPr lang="en-US" sz="2800" smtClean="0"/>
              <a:t>society, </a:t>
            </a:r>
            <a:r>
              <a:rPr lang="en-US" sz="2800" dirty="0"/>
              <a:t>leading to challenges in finding reliable  professionals.</a:t>
            </a:r>
          </a:p>
          <a:p>
            <a:pPr marL="660400" indent="-457200">
              <a:spcBef>
                <a:spcPts val="0"/>
              </a:spcBef>
              <a:buSzPts val="3200"/>
            </a:pPr>
            <a:endParaRPr lang="en-US" sz="2800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/>
              <a:t>Results in wasted time unverified services and a lack of trust between service provider and customer.</a:t>
            </a:r>
            <a:endParaRPr sz="28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dirty="0"/>
              <a:t>Easy life will develop a platform which allow to user to provide services provided by local professionals platform will incorporate user feedback systems, verified profiles to built trust and optimal to search providers using </a:t>
            </a:r>
            <a:r>
              <a:rPr lang="en-US" b="1" dirty="0"/>
              <a:t>AI </a:t>
            </a:r>
            <a:r>
              <a:rPr lang="en-US" dirty="0"/>
              <a:t>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92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124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METHODOLOGY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054290"/>
            <a:ext cx="8229600" cy="466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/>
              <a:t>Research and analysis: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400" dirty="0"/>
              <a:t>                Market research for the user needs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/>
              <a:t>Design: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400" dirty="0"/>
              <a:t>               Prototypes for the app </a:t>
            </a:r>
          </a:p>
          <a:p>
            <a:pPr marL="660400"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en-US" sz="2800" dirty="0"/>
              <a:t>Development: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400" dirty="0"/>
              <a:t>               Using technologies for responsive platform.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/>
              <a:t>Testing: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400" dirty="0"/>
              <a:t>               Thorough testing for the functionality, security and user experience. 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/>
              <a:t>Deployment: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400" dirty="0"/>
              <a:t>               Launch the app with a marketing campaign.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/>
              <a:t>PROJECT SCOPE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PROJECT SCOPE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scope of easy life include development of functional app, covering:</a:t>
            </a:r>
          </a:p>
          <a:p>
            <a:pPr marL="1117600" lvl="1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/>
              <a:t>User registration and profile management </a:t>
            </a:r>
          </a:p>
          <a:p>
            <a:pPr marL="1117600" lvl="1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/>
              <a:t>Booking </a:t>
            </a:r>
          </a:p>
          <a:p>
            <a:pPr marL="1117600" lvl="1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/>
              <a:t>Payment </a:t>
            </a:r>
          </a:p>
          <a:p>
            <a:pPr marL="1117600" lvl="1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/>
              <a:t>Review System</a:t>
            </a:r>
          </a:p>
          <a:p>
            <a:pPr marL="1117600" lvl="1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/>
              <a:t>Admin dashboard for managing services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-1211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CONSTRAINTS AND LIMITATIONS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6585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b="1"/>
              <a:t>Constraints: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/>
              <a:t>Technical Constraints: 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000"/>
              <a:t>Limited internet access, device compatibility issues, and data security challenges.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/>
              <a:t>Financial Constraints: 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000"/>
              <a:t>Budget limitations and difficulty in monetizing the platform without deterring users.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/>
              <a:t>Operational Constraints: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000"/>
              <a:t>Challenges in verifying providers, managing customer support, and maintaining service quality.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/>
              <a:t>Geographical Constraints: 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000"/>
              <a:t>Restricted initial focus on our Sector with limited resources for expansion.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/>
              <a:t>User Adoption: </a:t>
            </a:r>
          </a:p>
          <a:p>
            <a:pPr marL="800100" lvl="1" indent="-139700">
              <a:spcBef>
                <a:spcPts val="0"/>
              </a:spcBef>
              <a:buSzPts val="3200"/>
              <a:buNone/>
            </a:pPr>
            <a:r>
              <a:rPr lang="en-US" sz="2000"/>
              <a:t>Resistance to technology, preference for traditional methods, and trust issues with digital transactions.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Scalability Limitations:</a:t>
            </a:r>
          </a:p>
          <a:p>
            <a:pPr marL="571500" lvl="1" indent="0">
              <a:buNone/>
            </a:pPr>
            <a:r>
              <a:rPr lang="en-US" dirty="0"/>
              <a:t> Difficulties in scaling infrastructure and ensuring sufficient provider availability as the user base grows.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Quality Assurance: </a:t>
            </a:r>
          </a:p>
          <a:p>
            <a:pPr marL="571500" lvl="1" indent="0">
              <a:buNone/>
            </a:pPr>
            <a:r>
              <a:rPr lang="en-US" dirty="0"/>
              <a:t>Ensuring consistent service quality across all providers is resource-intensive.</a:t>
            </a:r>
          </a:p>
        </p:txBody>
      </p:sp>
    </p:spTree>
    <p:extLst>
      <p:ext uri="{BB962C8B-B14F-4D97-AF65-F5344CB8AC3E}">
        <p14:creationId xmlns:p14="http://schemas.microsoft.com/office/powerpoint/2010/main" val="6565422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/>
              <a:t>Mudabbir</a:t>
            </a:r>
            <a:r>
              <a:rPr lang="en-US" dirty="0"/>
              <a:t> Ahmed(35830)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/>
              <a:t>Saad</a:t>
            </a:r>
            <a:r>
              <a:rPr lang="en-US" dirty="0"/>
              <a:t> </a:t>
            </a:r>
            <a:r>
              <a:rPr lang="en-US" dirty="0" err="1"/>
              <a:t>Munaf</a:t>
            </a:r>
            <a:r>
              <a:rPr lang="en-US" dirty="0"/>
              <a:t> (38748)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/>
              <a:t>Saad</a:t>
            </a:r>
            <a:r>
              <a:rPr lang="en-US" dirty="0"/>
              <a:t> </a:t>
            </a:r>
            <a:r>
              <a:rPr lang="en-US" dirty="0" err="1"/>
              <a:t>Rizwan</a:t>
            </a:r>
            <a:r>
              <a:rPr lang="en-US" dirty="0"/>
              <a:t>(37968)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</a:t>
            </a:r>
            <a:r>
              <a:rPr lang="en-US" dirty="0" smtClean="0"/>
              <a:t>Table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Gap </a:t>
            </a:r>
            <a:r>
              <a:rPr lang="en-US" dirty="0"/>
              <a:t>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/>
              <a:t>Easy life is a digital platform designed to revolutionize services for people in our sector. 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/>
              <a:t>With the growing demand for reliable service providers like </a:t>
            </a:r>
            <a:r>
              <a:rPr lang="en-US" sz="2800" b="1" dirty="0"/>
              <a:t>barbers</a:t>
            </a:r>
            <a:r>
              <a:rPr lang="en-US" sz="2800" dirty="0"/>
              <a:t>, </a:t>
            </a:r>
            <a:r>
              <a:rPr lang="en-US" sz="2800" b="1" dirty="0"/>
              <a:t>carpenter, automotive</a:t>
            </a:r>
            <a:r>
              <a:rPr lang="en-US" sz="2800" dirty="0"/>
              <a:t> </a:t>
            </a:r>
            <a:r>
              <a:rPr lang="en-US" sz="2800" b="1" dirty="0"/>
              <a:t>mechanics</a:t>
            </a:r>
            <a:r>
              <a:rPr lang="en-US" sz="2800" dirty="0"/>
              <a:t>, </a:t>
            </a:r>
            <a:r>
              <a:rPr lang="en-US" sz="2800" b="1" dirty="0"/>
              <a:t>electrician</a:t>
            </a:r>
            <a:r>
              <a:rPr lang="en-US" sz="2800" dirty="0"/>
              <a:t>, and </a:t>
            </a:r>
            <a:r>
              <a:rPr lang="en-US" sz="2800" b="1" dirty="0"/>
              <a:t>laborers.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/>
              <a:t>Easy life aims to provide an efficient, user-friendly platform that connects citizens directly with these professionals.</a:t>
            </a:r>
          </a:p>
          <a:p>
            <a:pPr marL="660400" indent="-457200">
              <a:spcBef>
                <a:spcPts val="0"/>
              </a:spcBef>
              <a:buSzPts val="3200"/>
            </a:pP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LITERATURE REVIEW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1755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The project draws on existing literature about on demand service platform examining successful case studies like </a:t>
            </a:r>
            <a:r>
              <a:rPr lang="en-US" sz="2800" dirty="0" err="1"/>
              <a:t>Kam</a:t>
            </a:r>
            <a:r>
              <a:rPr lang="en-US" sz="2800" dirty="0"/>
              <a:t> </a:t>
            </a:r>
            <a:r>
              <a:rPr lang="en-US" sz="2800" dirty="0" err="1"/>
              <a:t>Kaj,Mr.Mahir,Handy</a:t>
            </a:r>
            <a:r>
              <a:rPr lang="en-US" sz="2800" dirty="0"/>
              <a:t>. </a:t>
            </a:r>
          </a:p>
          <a:p>
            <a:pPr marL="71755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Key finding includes:</a:t>
            </a:r>
          </a:p>
          <a:p>
            <a:pPr marL="1460500" lvl="2">
              <a:spcBef>
                <a:spcPts val="0"/>
              </a:spcBef>
              <a:buSzPts val="3200"/>
            </a:pPr>
            <a:r>
              <a:rPr lang="en-US" sz="2800" dirty="0"/>
              <a:t>User trust</a:t>
            </a:r>
          </a:p>
          <a:p>
            <a:pPr marL="1460500" lvl="2">
              <a:spcBef>
                <a:spcPts val="0"/>
              </a:spcBef>
              <a:buSzPts val="3200"/>
            </a:pPr>
            <a:r>
              <a:rPr lang="en-US" sz="2800" dirty="0"/>
              <a:t>Ease of access</a:t>
            </a:r>
          </a:p>
          <a:p>
            <a:pPr marL="1460500" lvl="2">
              <a:spcBef>
                <a:spcPts val="0"/>
              </a:spcBef>
              <a:buSzPts val="3200"/>
            </a:pPr>
            <a:r>
              <a:rPr lang="en-US" sz="2800" dirty="0"/>
              <a:t>Efficient service delivery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Gap Analysis</a:t>
            </a:r>
            <a:endParaRPr/>
          </a:p>
        </p:txBody>
      </p:sp>
      <p:sp>
        <p:nvSpPr>
          <p:cNvPr id="128" name="Google Shape;128;g2039867fdc9_0_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Gap Analysis</a:t>
            </a:r>
            <a:endParaRPr/>
          </a:p>
        </p:txBody>
      </p:sp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Challenges in finding work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Communication Preferences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Geographical Availability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Accessibility and Use ability of Digital platform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Payment Preferences and Flexibility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Interest in digital platform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/>
              <a:t>Key challenges in finding Reliable Service provider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480</Words>
  <Application>Microsoft Office PowerPoint</Application>
  <PresentationFormat>On-screen Show (4:3)</PresentationFormat>
  <Paragraphs>81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Final Year Project Proposal</vt:lpstr>
      <vt:lpstr>Project Team</vt:lpstr>
      <vt:lpstr>Table of Content</vt:lpstr>
      <vt:lpstr>INTRODUCTION AND BACKGROUND</vt:lpstr>
      <vt:lpstr>Introduction and Background</vt:lpstr>
      <vt:lpstr>LITERATURE REVIEW</vt:lpstr>
      <vt:lpstr>LITERATURE REVIEW</vt:lpstr>
      <vt:lpstr>Gap Analysis</vt:lpstr>
      <vt:lpstr>Gap Analysis</vt:lpstr>
      <vt:lpstr>PROBLEM STATEMENT</vt:lpstr>
      <vt:lpstr>Problem Statement</vt:lpstr>
      <vt:lpstr>PROPOSED SOLUTION</vt:lpstr>
      <vt:lpstr>METHODOLOGY</vt:lpstr>
      <vt:lpstr>PROJECT SCOPE</vt:lpstr>
      <vt:lpstr>PROJECT SCOPE</vt:lpstr>
      <vt:lpstr>CONSTRAINTS AND LIMITATIONS</vt:lpstr>
      <vt:lpstr>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Microsoft account</cp:lastModifiedBy>
  <cp:revision>12</cp:revision>
  <dcterms:created xsi:type="dcterms:W3CDTF">2013-01-22T07:04:44Z</dcterms:created>
  <dcterms:modified xsi:type="dcterms:W3CDTF">2024-09-10T17:28:39Z</dcterms:modified>
</cp:coreProperties>
</file>