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8" r:id="rId5"/>
    <p:sldId id="271" r:id="rId6"/>
    <p:sldId id="262" r:id="rId7"/>
    <p:sldId id="272" r:id="rId8"/>
    <p:sldId id="273" r:id="rId9"/>
    <p:sldId id="277" r:id="rId10"/>
    <p:sldId id="276" r:id="rId11"/>
    <p:sldId id="27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52" autoAdjust="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=""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interacting with 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5153025" cy="1192272"/>
          </a:xfrm>
        </p:spPr>
        <p:txBody>
          <a:bodyPr>
            <a:normAutofit/>
          </a:bodyPr>
          <a:lstStyle/>
          <a:p>
            <a:r>
              <a:rPr lang="en-US" dirty="0"/>
              <a:t>Muhammad Saad </a:t>
            </a:r>
            <a:r>
              <a:rPr lang="en-US" dirty="0" smtClean="0"/>
              <a:t>– 2112118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</a:t>
            </a:r>
            <a:endParaRPr lang="en-US" dirty="0"/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="" xmlns:a16="http://schemas.microsoft.com/office/drawing/2014/main" id="{B83E2AB1-C03F-4257-9171-5FD5FA2720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724" y="496651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3"/>
            <a:ext cx="10840914" cy="450468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 we </a:t>
            </a:r>
            <a:r>
              <a:rPr lang="en-US" dirty="0"/>
              <a:t>have created a U</a:t>
            </a:r>
            <a:r>
              <a:rPr lang="en-US" dirty="0" smtClean="0"/>
              <a:t>niversity </a:t>
            </a:r>
            <a:r>
              <a:rPr lang="en-US" dirty="0"/>
              <a:t>Application form using </a:t>
            </a:r>
            <a:r>
              <a:rPr lang="en-US" dirty="0" smtClean="0"/>
              <a:t>HTML </a:t>
            </a:r>
            <a:r>
              <a:rPr lang="en-US" dirty="0"/>
              <a:t>and </a:t>
            </a:r>
            <a:r>
              <a:rPr lang="en-US" dirty="0" smtClean="0"/>
              <a:t>CSS. </a:t>
            </a:r>
            <a:r>
              <a:rPr lang="en-US" dirty="0"/>
              <a:t>In this form </a:t>
            </a:r>
            <a:r>
              <a:rPr lang="en-US" dirty="0" smtClean="0"/>
              <a:t>we </a:t>
            </a:r>
            <a:r>
              <a:rPr lang="en-US" dirty="0"/>
              <a:t>have used many different tags of </a:t>
            </a:r>
            <a:r>
              <a:rPr lang="en-US" dirty="0" smtClean="0"/>
              <a:t>HTML </a:t>
            </a:r>
            <a:r>
              <a:rPr lang="en-US" dirty="0"/>
              <a:t>and </a:t>
            </a:r>
            <a:r>
              <a:rPr lang="en-US" dirty="0" smtClean="0"/>
              <a:t>also </a:t>
            </a:r>
            <a:r>
              <a:rPr lang="en-US" dirty="0"/>
              <a:t>used </a:t>
            </a:r>
            <a:r>
              <a:rPr lang="en-US" dirty="0" smtClean="0"/>
              <a:t>CSS </a:t>
            </a:r>
            <a:r>
              <a:rPr lang="en-US" dirty="0"/>
              <a:t>for adding style to the </a:t>
            </a:r>
            <a:r>
              <a:rPr lang="en-US" dirty="0" smtClean="0"/>
              <a:t>page.</a:t>
            </a:r>
            <a:endParaRPr lang="en-US" dirty="0"/>
          </a:p>
          <a:p>
            <a:r>
              <a:rPr lang="en-US" dirty="0" smtClean="0"/>
              <a:t>For the homepage we used HTML and CSS.</a:t>
            </a:r>
          </a:p>
          <a:p>
            <a:r>
              <a:rPr lang="en-US" dirty="0" smtClean="0"/>
              <a:t>On the top of the page we inserted the University logo .</a:t>
            </a:r>
          </a:p>
          <a:p>
            <a:r>
              <a:rPr lang="en-US" dirty="0" smtClean="0"/>
              <a:t>We also added some other options like Admission, Courses, </a:t>
            </a:r>
            <a:r>
              <a:rPr lang="en-US" dirty="0" err="1" smtClean="0"/>
              <a:t>Contact,Pages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end we have a sign-up page link which directs you to the other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6" y="995967"/>
            <a:ext cx="2743200" cy="1260000"/>
          </a:xfrm>
        </p:spPr>
        <p:txBody>
          <a:bodyPr/>
          <a:lstStyle/>
          <a:p>
            <a:r>
              <a:rPr lang="en-US" dirty="0" smtClean="0"/>
              <a:t>SIGN-UP PAGE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849" y="2255966"/>
            <a:ext cx="10358439" cy="4087683"/>
          </a:xfrm>
        </p:spPr>
        <p:txBody>
          <a:bodyPr/>
          <a:lstStyle/>
          <a:p>
            <a:pPr algn="l"/>
            <a:r>
              <a:rPr lang="en-US" dirty="0" smtClean="0"/>
              <a:t>For making the sign-up page we used inline CSS to make it looks attractive.</a:t>
            </a:r>
          </a:p>
          <a:p>
            <a:pPr algn="l"/>
            <a:r>
              <a:rPr lang="en-US" dirty="0" smtClean="0"/>
              <a:t>We make a form where the user can input the data </a:t>
            </a:r>
          </a:p>
          <a:p>
            <a:pPr algn="l"/>
            <a:r>
              <a:rPr lang="en-US" dirty="0" smtClean="0"/>
              <a:t>We use some tags like table border, alignment,  background  </a:t>
            </a:r>
            <a:r>
              <a:rPr lang="en-US" dirty="0" err="1" smtClean="0"/>
              <a:t>e.t.c</a:t>
            </a:r>
            <a:endParaRPr lang="en-US" dirty="0" smtClean="0"/>
          </a:p>
          <a:p>
            <a:pPr algn="l"/>
            <a:r>
              <a:rPr lang="en-US" dirty="0" smtClean="0"/>
              <a:t>It has a submit button when you click it. It direct you to new page with a text “Registration successful”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738793"/>
            <a:ext cx="4848225" cy="1260000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7311" y="1998793"/>
            <a:ext cx="7229477" cy="3476617"/>
          </a:xfrm>
        </p:spPr>
        <p:txBody>
          <a:bodyPr/>
          <a:lstStyle/>
          <a:p>
            <a:r>
              <a:rPr lang="en-US" dirty="0" smtClean="0"/>
              <a:t>We connect our HTML form with the SQL database.</a:t>
            </a:r>
          </a:p>
          <a:p>
            <a:r>
              <a:rPr lang="en-US" dirty="0" smtClean="0"/>
              <a:t>We use PHP for making a connection between form and database</a:t>
            </a:r>
          </a:p>
          <a:p>
            <a:r>
              <a:rPr lang="en-US" dirty="0" smtClean="0"/>
              <a:t>First we make a database and then our desired data fields we want.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2" y="609601"/>
            <a:ext cx="9123362" cy="933449"/>
          </a:xfrm>
        </p:spPr>
        <p:txBody>
          <a:bodyPr/>
          <a:lstStyle/>
          <a:p>
            <a:r>
              <a:rPr lang="en-US" dirty="0" smtClean="0"/>
              <a:t>THE OUTPUT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2" y="1757362"/>
            <a:ext cx="10058400" cy="45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2" y="609601"/>
            <a:ext cx="9123362" cy="933449"/>
          </a:xfrm>
        </p:spPr>
        <p:txBody>
          <a:bodyPr/>
          <a:lstStyle/>
          <a:p>
            <a:r>
              <a:rPr lang="en-US" dirty="0" smtClean="0"/>
              <a:t>THE OUTPUT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2" y="1647825"/>
            <a:ext cx="10058400" cy="4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2" y="609601"/>
            <a:ext cx="9123362" cy="933449"/>
          </a:xfrm>
        </p:spPr>
        <p:txBody>
          <a:bodyPr/>
          <a:lstStyle/>
          <a:p>
            <a:r>
              <a:rPr lang="en-US" dirty="0" smtClean="0"/>
              <a:t>THE OUTPUT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9" y="2090737"/>
            <a:ext cx="5381627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2" y="609601"/>
            <a:ext cx="9123362" cy="933449"/>
          </a:xfrm>
        </p:spPr>
        <p:txBody>
          <a:bodyPr/>
          <a:lstStyle/>
          <a:p>
            <a:r>
              <a:rPr lang="en-US" dirty="0" smtClean="0"/>
              <a:t>THE OUTPUT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39" y="1543050"/>
            <a:ext cx="9651998" cy="52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="" xmlns:a16="http://schemas.microsoft.com/office/drawing/2014/main" id="{AAE36621-6FAB-4009-9D5C-CE767DF10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all about how you can connect your website with the SQL database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221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Celestial</vt:lpstr>
      <vt:lpstr>Website interacting with Database</vt:lpstr>
      <vt:lpstr>Webpage </vt:lpstr>
      <vt:lpstr>SIGN-UP PAGE</vt:lpstr>
      <vt:lpstr>Database</vt:lpstr>
      <vt:lpstr>THE OUTPUT </vt:lpstr>
      <vt:lpstr>THE OUTPUT </vt:lpstr>
      <vt:lpstr>THE OUTPUT </vt:lpstr>
      <vt:lpstr>THE OUTPUT </vt:lpstr>
      <vt:lpstr>Conclusion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2022-01-30T17:03:02Z</dcterms:created>
  <dcterms:modified xsi:type="dcterms:W3CDTF">2025-07-07T19:13:12Z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