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3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0"/>
    <p:restoredTop sz="94690"/>
  </p:normalViewPr>
  <p:slideViewPr>
    <p:cSldViewPr snapToGrid="0">
      <p:cViewPr varScale="1">
        <p:scale>
          <a:sx n="95" d="100"/>
          <a:sy n="95" d="100"/>
        </p:scale>
        <p:origin x="4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0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0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4D57BDD-E64A-4D27-8978-82FFCA18A12C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1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Wavy 3D art">
            <a:extLst>
              <a:ext uri="{FF2B5EF4-FFF2-40B4-BE49-F238E27FC236}">
                <a16:creationId xmlns:a16="http://schemas.microsoft.com/office/drawing/2014/main" id="{C186ABC7-3A65-393E-E639-BE9449FD1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65" b="7221"/>
          <a:stretch/>
        </p:blipFill>
        <p:spPr>
          <a:xfrm>
            <a:off x="20" y="-2"/>
            <a:ext cx="1222003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27B6433-6D95-8141-CFEB-5A146C62E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4076" y="5924550"/>
            <a:ext cx="1985961" cy="676276"/>
          </a:xfrm>
          <a:noFill/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-BY SAADIYA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596EB-52FF-83DC-A823-825224603AFE}"/>
              </a:ext>
            </a:extLst>
          </p:cNvPr>
          <p:cNvSpPr txBox="1"/>
          <p:nvPr/>
        </p:nvSpPr>
        <p:spPr>
          <a:xfrm>
            <a:off x="1566190" y="3013501"/>
            <a:ext cx="9063290" cy="830997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UBER SUPPLY – DEMAND GAP</a:t>
            </a:r>
          </a:p>
        </p:txBody>
      </p:sp>
    </p:spTree>
    <p:extLst>
      <p:ext uri="{BB962C8B-B14F-4D97-AF65-F5344CB8AC3E}">
        <p14:creationId xmlns:p14="http://schemas.microsoft.com/office/powerpoint/2010/main" val="5236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IN" b="0" i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Andale Mono" panose="020B0509000000000004" pitchFamily="49" charset="0"/>
              </a:rPr>
              <a:t>pickup locations segmented by time slots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latin typeface="Andale Mono" panose="020B0509000000000004" pitchFamily="49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F5BE14-FA36-FA69-033D-8D944792D4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1135" y="2638043"/>
            <a:ext cx="7729729" cy="36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F728D-4FD1-B956-C54D-ADB22268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6901" y="2638044"/>
            <a:ext cx="3263964" cy="3101982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FORM THE GRAPH, SUPPLY DEMAND GAP IS MORE THAN THE SUPPLY FOR MOST OF THE TIME DURING THE DAY.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968C94-0EF4-DC54-4901-37DA331D99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1136" y="2638044"/>
            <a:ext cx="4465765" cy="32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9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DF8-FD58-C18D-8F04-44F2803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579415"/>
          </a:xfrm>
          <a:solidFill>
            <a:schemeClr val="tx1">
              <a:alpha val="15192"/>
            </a:schemeClr>
          </a:solidFill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THERE IS A HUGE GAP IN SUPPLY AND DEMAND 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LOT OF RIDES GO INCOMPLETE (UNAVAILABLE OR CANCELLED) IN COMPARISION TO BEING COMPLETED.</a:t>
            </a:r>
          </a:p>
        </p:txBody>
      </p:sp>
    </p:spTree>
    <p:extLst>
      <p:ext uri="{BB962C8B-B14F-4D97-AF65-F5344CB8AC3E}">
        <p14:creationId xmlns:p14="http://schemas.microsoft.com/office/powerpoint/2010/main" val="388656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DF8-FD58-C18D-8F04-44F2803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17297"/>
          </a:xfrm>
          <a:solidFill>
            <a:schemeClr val="tx1">
              <a:alpha val="15192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AS PER THE ANALYSIS, ONE OF THE MAIN PROBLEM IS NON AVAILIBILITY OR CANCELLATION OF CABS FROM CITY TO AIRPORT.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IT CAN BE INFERED THAT CAB DRIVERS CANCEL MAXIMUM RIDES DURING EARLY MORNING AND CARS ARE UNAVAILABLE AT NIGHTTIME.</a:t>
            </a:r>
          </a:p>
        </p:txBody>
      </p:sp>
    </p:spTree>
    <p:extLst>
      <p:ext uri="{BB962C8B-B14F-4D97-AF65-F5344CB8AC3E}">
        <p14:creationId xmlns:p14="http://schemas.microsoft.com/office/powerpoint/2010/main" val="390526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DF8-FD58-C18D-8F04-44F2803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17297"/>
          </a:xfrm>
          <a:solidFill>
            <a:schemeClr val="tx1">
              <a:alpha val="15192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PROVIDE INCENTIVES TO DRIVERS TO PICKUP PASSENGERS FROM CITY DURING EARLY MORNINGS.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PROVIDING NIGHT SHIFTS FOR UBER DRIVERS TO INCREASE THE NUMBER OF DRIVERS AT NIGHTTIME TO TACKLE THE PROBLEM OF INCOMPLETE TRIP DUE TO NO CARS AVAILABLE.</a:t>
            </a:r>
          </a:p>
        </p:txBody>
      </p:sp>
    </p:spTree>
    <p:extLst>
      <p:ext uri="{BB962C8B-B14F-4D97-AF65-F5344CB8AC3E}">
        <p14:creationId xmlns:p14="http://schemas.microsoft.com/office/powerpoint/2010/main" val="159363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DF8-FD58-C18D-8F04-44F2803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17297"/>
          </a:xfrm>
          <a:solidFill>
            <a:schemeClr val="tx1">
              <a:alpha val="15192"/>
            </a:schemeClr>
          </a:solidFill>
        </p:spPr>
        <p:txBody>
          <a:bodyPr>
            <a:normAutofit lnSpcReduction="10000"/>
          </a:bodyPr>
          <a:lstStyle/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INCREASING THE NUMBER OF CARS TO REDUCE THE SUPPLY DEMAND GAP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NUMBER OF CANCELLING THE REQUEST BY THE CAB DRIVER CAN BE LIMITED AND PENALTIES CAN BE IMPOSED FOR EXCEEDING THE LIMIT.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PROMOTE EARLY BOOKINGS TO AIRPORT.</a:t>
            </a:r>
          </a:p>
          <a:p>
            <a:pPr marL="0" indent="0">
              <a:buClr>
                <a:schemeClr val="bg2"/>
              </a:buClr>
              <a:buNone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0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0BC8F-2B52-572D-2F4A-4EA7A1BC3C8B}"/>
              </a:ext>
            </a:extLst>
          </p:cNvPr>
          <p:cNvSpPr txBox="1"/>
          <p:nvPr/>
        </p:nvSpPr>
        <p:spPr>
          <a:xfrm>
            <a:off x="3110752" y="2780727"/>
            <a:ext cx="5970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363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BUSSINESS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DF8-FD58-C18D-8F04-44F2803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891094"/>
          </a:xfrm>
          <a:solidFill>
            <a:schemeClr val="tx1">
              <a:alpha val="15192"/>
            </a:schemeClr>
          </a:solid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sz="28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ndale Mono" panose="020B0509000000000004" pitchFamily="49" charset="0"/>
              </a:rPr>
              <a:t>IDENTIFY THE ROOT CAUSE OF THE PROBLEM ( i.e., CANCELLATION AND NON-AVAILABILITY OF CARS ) AND RECOMMEND WAYS TO IMPROVE THE SITUATION.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2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DATA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DF8-FD58-C18D-8F04-44F2803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891094"/>
          </a:xfrm>
          <a:solidFill>
            <a:schemeClr val="tx1">
              <a:alpha val="15192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FOR THIS A</a:t>
            </a:r>
            <a:r>
              <a:rPr lang="en-IN" sz="28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ndale Mono" panose="020B0509000000000004" pitchFamily="49" charset="0"/>
              </a:rPr>
              <a:t>NALYSIS, ONLY THE TRIPS TO AND FROM THE AIRPORT ARE BEING CONSIDERED. </a:t>
            </a:r>
          </a:p>
          <a:p>
            <a:pPr marL="0" indent="0" algn="ctr">
              <a:buNone/>
            </a:pPr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SPAN OF DATA IS 5 DAYS.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20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DF8-FD58-C18D-8F04-44F2803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82074"/>
          </a:xfrm>
          <a:solidFill>
            <a:schemeClr val="tx1">
              <a:alpha val="15192"/>
            </a:schemeClr>
          </a:solidFill>
        </p:spPr>
        <p:txBody>
          <a:bodyPr>
            <a:normAutofit fontScale="25000" lnSpcReduction="20000"/>
          </a:bodyPr>
          <a:lstStyle/>
          <a:p>
            <a:pPr>
              <a:buClr>
                <a:schemeClr val="bg2"/>
              </a:buClr>
            </a:pPr>
            <a:r>
              <a:rPr lang="en-IN" sz="8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ndale Mono" panose="020B0509000000000004" pitchFamily="49" charset="0"/>
              </a:rPr>
              <a:t>REQUEST ID : A UNIQUE IDENTIFIER OF THE REQUEST</a:t>
            </a:r>
          </a:p>
          <a:p>
            <a:pPr>
              <a:buClr>
                <a:schemeClr val="bg2"/>
              </a:buClr>
            </a:pPr>
            <a:r>
              <a:rPr lang="en-IN" sz="8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ndale Mono" panose="020B0509000000000004" pitchFamily="49" charset="0"/>
              </a:rPr>
              <a:t>TIME OF REQUEST : THE DATE AND TIME AT WHICH THE CUSTOMER MADE THE TRIP REQUEST</a:t>
            </a:r>
          </a:p>
          <a:p>
            <a:pPr>
              <a:buClr>
                <a:schemeClr val="bg2"/>
              </a:buClr>
            </a:pPr>
            <a:r>
              <a:rPr lang="en-IN" sz="8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ndale Mono" panose="020B0509000000000004" pitchFamily="49" charset="0"/>
              </a:rPr>
              <a:t>DROP-OFF TIME : THE DROP-OFF DATE AND TIME, IN CASE THE TRIP WAS COMPLETED </a:t>
            </a:r>
          </a:p>
          <a:p>
            <a:pPr>
              <a:buClr>
                <a:schemeClr val="bg2"/>
              </a:buClr>
            </a:pPr>
            <a:r>
              <a:rPr lang="en-IN" sz="8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ndale Mono" panose="020B0509000000000004" pitchFamily="49" charset="0"/>
              </a:rPr>
              <a:t>PICK-UP POINT : THE POINT FROM WHICH THE REQUEST WAS MADE</a:t>
            </a:r>
          </a:p>
          <a:p>
            <a:pPr>
              <a:buClr>
                <a:schemeClr val="bg2"/>
              </a:buClr>
            </a:pPr>
            <a:r>
              <a:rPr lang="en-IN" sz="8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ndale Mono" panose="020B0509000000000004" pitchFamily="49" charset="0"/>
              </a:rPr>
              <a:t>DRIVER ID : THE UNIQUE IDENTIFICATION NUMBER OF THE DRIVER</a:t>
            </a:r>
          </a:p>
          <a:p>
            <a:pPr>
              <a:buClr>
                <a:schemeClr val="bg2"/>
              </a:buClr>
            </a:pPr>
            <a:r>
              <a:rPr lang="en-IN" sz="8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ndale Mono" panose="020B0509000000000004" pitchFamily="49" charset="0"/>
              </a:rPr>
              <a:t>STATUS OF THE REQUEST : THE FINJAL STATUS OF THE TRIP, CAN BE EITHER COMPLETED, CANCELLED BY THE DRIVER OR NO CAR ARE AVAILABLE</a:t>
            </a:r>
          </a:p>
          <a:p>
            <a:pPr algn="ctr"/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3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DF8-FD58-C18D-8F04-44F2803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3"/>
          </a:xfrm>
          <a:solidFill>
            <a:schemeClr val="tx1">
              <a:alpha val="15192"/>
            </a:schemeClr>
          </a:solidFill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PANDAS 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NUMPY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MATPLOTLIB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SEABORN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517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DF8-FD58-C18D-8F04-44F2803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3"/>
          </a:xfrm>
          <a:solidFill>
            <a:schemeClr val="tx1">
              <a:alpha val="15192"/>
            </a:schemeClr>
          </a:solidFill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IDENTIFYING THE DATA QUALITY ISSUES 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FORMAT DATE AND TIME VARIABLES OF THE DATA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FEATURE ENGINEERING DATA FOR ANALYSIS</a:t>
            </a:r>
          </a:p>
        </p:txBody>
      </p:sp>
    </p:spTree>
    <p:extLst>
      <p:ext uri="{BB962C8B-B14F-4D97-AF65-F5344CB8AC3E}">
        <p14:creationId xmlns:p14="http://schemas.microsoft.com/office/powerpoint/2010/main" val="420259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A64E2-DE82-5475-EB7D-5B2D633E2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746" t="3828" r="7656"/>
          <a:stretch/>
        </p:blipFill>
        <p:spPr>
          <a:xfrm>
            <a:off x="2231136" y="2675396"/>
            <a:ext cx="3864863" cy="330797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F728D-4FD1-B956-C54D-ADB2226821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FORM THE GRAPH, MOST OF THE FAILED REQUESTS ARE DUE TO NO CARS AVAILABLE.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IT IS EVIDENT THAT UBER IS LOSING A LOT OF BUSSINESS DUE TO NO CARS AVAILABLE TRIP STATUS.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1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F728D-4FD1-B956-C54D-ADB2226821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FORM THE GRAPH, MOST OF THE PICKUP POINTS ARE FROM CITY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IT IS EVIDENT THAT UBER HAS SLIGHTLY MORE REQUESTS FOR CITY TO AIRPORT TRAVEL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C0A772-98BC-7358-C2F1-9265DAD1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70027"/>
            <a:ext cx="3864864" cy="32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4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919-CB6E-31B6-0497-EC1E0C4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6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F728D-4FD1-B956-C54D-ADB22268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2094" y="2638044"/>
            <a:ext cx="2618770" cy="3101982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FORM THE GRAPH, MOST OF THE REQUESTS ARE MADE IN MORNING AND EVENING FROM 5 AM – 10 AM AND 5 PM – 10 PM.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latin typeface="Andale Mono" panose="020B05090000000000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A9AC47-A39E-CBC8-5870-D1888D40D9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1135" y="2700042"/>
            <a:ext cx="5110959" cy="31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772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">
      <a:dk1>
        <a:srgbClr val="000000"/>
      </a:dk1>
      <a:lt1>
        <a:srgbClr val="E3B2A7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{80FBAE2C-DC8F-1447-80C1-A6D06B0DD1CF}tf10001120</Template>
  <TotalTime>1267</TotalTime>
  <Words>454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Andale Mono</vt:lpstr>
      <vt:lpstr>Arial</vt:lpstr>
      <vt:lpstr>Gill Sans MT</vt:lpstr>
      <vt:lpstr>Parcel</vt:lpstr>
      <vt:lpstr>PowerPoint Presentation</vt:lpstr>
      <vt:lpstr>BUSSINESS OBJECTIVE</vt:lpstr>
      <vt:lpstr>DATA USED FOR ANALYSIS</vt:lpstr>
      <vt:lpstr>DATASET DETAILS</vt:lpstr>
      <vt:lpstr>LIBRARIES USED</vt:lpstr>
      <vt:lpstr>DATA CLEANING</vt:lpstr>
      <vt:lpstr>DATA ANALYSIS</vt:lpstr>
      <vt:lpstr>DATA ANALYSIS</vt:lpstr>
      <vt:lpstr>DATA ANALYSIS</vt:lpstr>
      <vt:lpstr>pickup locations segmented by time slots</vt:lpstr>
      <vt:lpstr>DATA ANALYSIS</vt:lpstr>
      <vt:lpstr>CONCLUSIONS</vt:lpstr>
      <vt:lpstr>CONCLUSIONS</vt:lpstr>
      <vt:lpstr>SOLUTIONS</vt:lpstr>
      <vt:lpstr>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Saleem, Saadiya - (saadiyasaleem)</dc:creator>
  <cp:lastModifiedBy>Saleem, Saadiya - (saadiyasaleem)</cp:lastModifiedBy>
  <cp:revision>2</cp:revision>
  <dcterms:created xsi:type="dcterms:W3CDTF">2022-11-19T16:02:44Z</dcterms:created>
  <dcterms:modified xsi:type="dcterms:W3CDTF">2022-11-20T13:10:31Z</dcterms:modified>
</cp:coreProperties>
</file>