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80" r:id="rId4"/>
    <p:sldId id="282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8" r:id="rId21"/>
    <p:sldId id="29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170BDD-74D4-B34C-A69D-2767204CC9CD}" v="15" dt="2023-04-04T16:12:52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588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eem, Saadiya - (saadiyasaleem)" userId="442c8806-be49-4119-8ee6-77e2ed9ee742" providerId="ADAL" clId="{F3170BDD-74D4-B34C-A69D-2767204CC9CD}"/>
    <pc:docChg chg="undo custSel addSld delSld modSld sldOrd">
      <pc:chgData name="Saleem, Saadiya - (saadiyasaleem)" userId="442c8806-be49-4119-8ee6-77e2ed9ee742" providerId="ADAL" clId="{F3170BDD-74D4-B34C-A69D-2767204CC9CD}" dt="2023-04-04T16:23:45.799" v="561" actId="2696"/>
      <pc:docMkLst>
        <pc:docMk/>
      </pc:docMkLst>
      <pc:sldChg chg="addSp delSp modSp mod">
        <pc:chgData name="Saleem, Saadiya - (saadiyasaleem)" userId="442c8806-be49-4119-8ee6-77e2ed9ee742" providerId="ADAL" clId="{F3170BDD-74D4-B34C-A69D-2767204CC9CD}" dt="2023-04-04T15:47:07.313" v="16" actId="20577"/>
        <pc:sldMkLst>
          <pc:docMk/>
          <pc:sldMk cId="3230676937" sldId="257"/>
        </pc:sldMkLst>
        <pc:spChg chg="mod">
          <ac:chgData name="Saleem, Saadiya - (saadiyasaleem)" userId="442c8806-be49-4119-8ee6-77e2ed9ee742" providerId="ADAL" clId="{F3170BDD-74D4-B34C-A69D-2767204CC9CD}" dt="2023-04-04T15:47:07.313" v="16" actId="20577"/>
          <ac:spMkLst>
            <pc:docMk/>
            <pc:sldMk cId="3230676937" sldId="257"/>
            <ac:spMk id="12" creationId="{BB950350-1613-25FC-71B3-7EC97351ED7B}"/>
          </ac:spMkLst>
        </pc:spChg>
        <pc:picChg chg="add mod">
          <ac:chgData name="Saleem, Saadiya - (saadiyasaleem)" userId="442c8806-be49-4119-8ee6-77e2ed9ee742" providerId="ADAL" clId="{F3170BDD-74D4-B34C-A69D-2767204CC9CD}" dt="2023-04-04T15:46:45.377" v="6" actId="14100"/>
          <ac:picMkLst>
            <pc:docMk/>
            <pc:sldMk cId="3230676937" sldId="257"/>
            <ac:picMk id="2" creationId="{900AE23B-9151-7C2E-6618-7B34271DF2F2}"/>
          </ac:picMkLst>
        </pc:picChg>
        <pc:picChg chg="del">
          <ac:chgData name="Saleem, Saadiya - (saadiyasaleem)" userId="442c8806-be49-4119-8ee6-77e2ed9ee742" providerId="ADAL" clId="{F3170BDD-74D4-B34C-A69D-2767204CC9CD}" dt="2023-04-04T15:46:28.243" v="4" actId="21"/>
          <ac:picMkLst>
            <pc:docMk/>
            <pc:sldMk cId="3230676937" sldId="257"/>
            <ac:picMk id="4" creationId="{09E38C03-18DB-03EF-23DD-912FD07FC9C5}"/>
          </ac:picMkLst>
        </pc:picChg>
      </pc:sldChg>
      <pc:sldChg chg="del">
        <pc:chgData name="Saleem, Saadiya - (saadiyasaleem)" userId="442c8806-be49-4119-8ee6-77e2ed9ee742" providerId="ADAL" clId="{F3170BDD-74D4-B34C-A69D-2767204CC9CD}" dt="2023-04-04T16:16:40.034" v="317" actId="2696"/>
        <pc:sldMkLst>
          <pc:docMk/>
          <pc:sldMk cId="198540270" sldId="258"/>
        </pc:sldMkLst>
      </pc:sldChg>
      <pc:sldChg chg="del">
        <pc:chgData name="Saleem, Saadiya - (saadiyasaleem)" userId="442c8806-be49-4119-8ee6-77e2ed9ee742" providerId="ADAL" clId="{F3170BDD-74D4-B34C-A69D-2767204CC9CD}" dt="2023-04-04T16:14:14.265" v="316" actId="2696"/>
        <pc:sldMkLst>
          <pc:docMk/>
          <pc:sldMk cId="3579667429" sldId="265"/>
        </pc:sldMkLst>
      </pc:sldChg>
      <pc:sldChg chg="del">
        <pc:chgData name="Saleem, Saadiya - (saadiyasaleem)" userId="442c8806-be49-4119-8ee6-77e2ed9ee742" providerId="ADAL" clId="{F3170BDD-74D4-B34C-A69D-2767204CC9CD}" dt="2023-04-04T16:14:00.610" v="315" actId="2696"/>
        <pc:sldMkLst>
          <pc:docMk/>
          <pc:sldMk cId="544774888" sldId="271"/>
        </pc:sldMkLst>
      </pc:sldChg>
      <pc:sldChg chg="del ord">
        <pc:chgData name="Saleem, Saadiya - (saadiyasaleem)" userId="442c8806-be49-4119-8ee6-77e2ed9ee742" providerId="ADAL" clId="{F3170BDD-74D4-B34C-A69D-2767204CC9CD}" dt="2023-04-04T16:23:45.799" v="561" actId="2696"/>
        <pc:sldMkLst>
          <pc:docMk/>
          <pc:sldMk cId="3830884937" sldId="278"/>
        </pc:sldMkLst>
      </pc:sldChg>
      <pc:sldChg chg="modSp mod">
        <pc:chgData name="Saleem, Saadiya - (saadiyasaleem)" userId="442c8806-be49-4119-8ee6-77e2ed9ee742" providerId="ADAL" clId="{F3170BDD-74D4-B34C-A69D-2767204CC9CD}" dt="2023-04-04T15:49:54.446" v="44" actId="14100"/>
        <pc:sldMkLst>
          <pc:docMk/>
          <pc:sldMk cId="1410387171" sldId="280"/>
        </pc:sldMkLst>
        <pc:picChg chg="mod modCrop">
          <ac:chgData name="Saleem, Saadiya - (saadiyasaleem)" userId="442c8806-be49-4119-8ee6-77e2ed9ee742" providerId="ADAL" clId="{F3170BDD-74D4-B34C-A69D-2767204CC9CD}" dt="2023-04-04T15:49:54.446" v="44" actId="14100"/>
          <ac:picMkLst>
            <pc:docMk/>
            <pc:sldMk cId="1410387171" sldId="280"/>
            <ac:picMk id="2" creationId="{0D802C49-B59A-7BE8-853E-4476A2CCE3C9}"/>
          </ac:picMkLst>
        </pc:picChg>
      </pc:sldChg>
      <pc:sldChg chg="addSp delSp modSp mod">
        <pc:chgData name="Saleem, Saadiya - (saadiyasaleem)" userId="442c8806-be49-4119-8ee6-77e2ed9ee742" providerId="ADAL" clId="{F3170BDD-74D4-B34C-A69D-2767204CC9CD}" dt="2023-04-04T15:52:40.017" v="63" actId="1076"/>
        <pc:sldMkLst>
          <pc:docMk/>
          <pc:sldMk cId="486347845" sldId="281"/>
        </pc:sldMkLst>
        <pc:picChg chg="add mod modCrop">
          <ac:chgData name="Saleem, Saadiya - (saadiyasaleem)" userId="442c8806-be49-4119-8ee6-77e2ed9ee742" providerId="ADAL" clId="{F3170BDD-74D4-B34C-A69D-2767204CC9CD}" dt="2023-04-04T15:52:40.017" v="63" actId="1076"/>
          <ac:picMkLst>
            <pc:docMk/>
            <pc:sldMk cId="486347845" sldId="281"/>
            <ac:picMk id="2" creationId="{0D838F84-313B-64FC-F38E-093DC6C59598}"/>
          </ac:picMkLst>
        </pc:picChg>
        <pc:picChg chg="del">
          <ac:chgData name="Saleem, Saadiya - (saadiyasaleem)" userId="442c8806-be49-4119-8ee6-77e2ed9ee742" providerId="ADAL" clId="{F3170BDD-74D4-B34C-A69D-2767204CC9CD}" dt="2023-04-04T15:52:33.607" v="62" actId="478"/>
          <ac:picMkLst>
            <pc:docMk/>
            <pc:sldMk cId="486347845" sldId="281"/>
            <ac:picMk id="9" creationId="{C1FA2C6A-0389-75A1-947A-325273C054E2}"/>
          </ac:picMkLst>
        </pc:picChg>
      </pc:sldChg>
      <pc:sldChg chg="addSp delSp modSp mod">
        <pc:chgData name="Saleem, Saadiya - (saadiyasaleem)" userId="442c8806-be49-4119-8ee6-77e2ed9ee742" providerId="ADAL" clId="{F3170BDD-74D4-B34C-A69D-2767204CC9CD}" dt="2023-04-04T15:51:28.793" v="57" actId="20577"/>
        <pc:sldMkLst>
          <pc:docMk/>
          <pc:sldMk cId="3835300314" sldId="282"/>
        </pc:sldMkLst>
        <pc:spChg chg="mod">
          <ac:chgData name="Saleem, Saadiya - (saadiyasaleem)" userId="442c8806-be49-4119-8ee6-77e2ed9ee742" providerId="ADAL" clId="{F3170BDD-74D4-B34C-A69D-2767204CC9CD}" dt="2023-04-04T15:51:28.793" v="57" actId="20577"/>
          <ac:spMkLst>
            <pc:docMk/>
            <pc:sldMk cId="3835300314" sldId="282"/>
            <ac:spMk id="12" creationId="{BB950350-1613-25FC-71B3-7EC97351ED7B}"/>
          </ac:spMkLst>
        </pc:spChg>
        <pc:picChg chg="del">
          <ac:chgData name="Saleem, Saadiya - (saadiyasaleem)" userId="442c8806-be49-4119-8ee6-77e2ed9ee742" providerId="ADAL" clId="{F3170BDD-74D4-B34C-A69D-2767204CC9CD}" dt="2023-04-04T15:51:06.728" v="46" actId="21"/>
          <ac:picMkLst>
            <pc:docMk/>
            <pc:sldMk cId="3835300314" sldId="282"/>
            <ac:picMk id="2" creationId="{DAE389B3-BCB1-1CCA-5ECE-F98277196D55}"/>
          </ac:picMkLst>
        </pc:picChg>
        <pc:picChg chg="add mod">
          <ac:chgData name="Saleem, Saadiya - (saadiyasaleem)" userId="442c8806-be49-4119-8ee6-77e2ed9ee742" providerId="ADAL" clId="{F3170BDD-74D4-B34C-A69D-2767204CC9CD}" dt="2023-04-04T15:51:23.303" v="50" actId="14100"/>
          <ac:picMkLst>
            <pc:docMk/>
            <pc:sldMk cId="3835300314" sldId="282"/>
            <ac:picMk id="3" creationId="{0E572E85-CEE9-8E96-EB2D-ADBC42CD2221}"/>
          </ac:picMkLst>
        </pc:picChg>
      </pc:sldChg>
      <pc:sldChg chg="addSp delSp modSp mod">
        <pc:chgData name="Saleem, Saadiya - (saadiyasaleem)" userId="442c8806-be49-4119-8ee6-77e2ed9ee742" providerId="ADAL" clId="{F3170BDD-74D4-B34C-A69D-2767204CC9CD}" dt="2023-04-04T15:54:43.650" v="73" actId="14100"/>
        <pc:sldMkLst>
          <pc:docMk/>
          <pc:sldMk cId="2972655163" sldId="283"/>
        </pc:sldMkLst>
        <pc:spChg chg="mod">
          <ac:chgData name="Saleem, Saadiya - (saadiyasaleem)" userId="442c8806-be49-4119-8ee6-77e2ed9ee742" providerId="ADAL" clId="{F3170BDD-74D4-B34C-A69D-2767204CC9CD}" dt="2023-04-04T15:53:32.496" v="67" actId="207"/>
          <ac:spMkLst>
            <pc:docMk/>
            <pc:sldMk cId="2972655163" sldId="283"/>
            <ac:spMk id="12" creationId="{BB950350-1613-25FC-71B3-7EC97351ED7B}"/>
          </ac:spMkLst>
        </pc:spChg>
        <pc:picChg chg="del">
          <ac:chgData name="Saleem, Saadiya - (saadiyasaleem)" userId="442c8806-be49-4119-8ee6-77e2ed9ee742" providerId="ADAL" clId="{F3170BDD-74D4-B34C-A69D-2767204CC9CD}" dt="2023-04-04T15:54:25.352" v="70" actId="21"/>
          <ac:picMkLst>
            <pc:docMk/>
            <pc:sldMk cId="2972655163" sldId="283"/>
            <ac:picMk id="2" creationId="{62365683-9558-A682-43B5-BF01FA69C339}"/>
          </ac:picMkLst>
        </pc:picChg>
        <pc:picChg chg="add mod">
          <ac:chgData name="Saleem, Saadiya - (saadiyasaleem)" userId="442c8806-be49-4119-8ee6-77e2ed9ee742" providerId="ADAL" clId="{F3170BDD-74D4-B34C-A69D-2767204CC9CD}" dt="2023-04-04T15:54:43.650" v="73" actId="14100"/>
          <ac:picMkLst>
            <pc:docMk/>
            <pc:sldMk cId="2972655163" sldId="283"/>
            <ac:picMk id="3" creationId="{58B9113F-8C14-EDD9-BA20-4E271CE46572}"/>
          </ac:picMkLst>
        </pc:picChg>
      </pc:sldChg>
      <pc:sldChg chg="modSp mod">
        <pc:chgData name="Saleem, Saadiya - (saadiyasaleem)" userId="442c8806-be49-4119-8ee6-77e2ed9ee742" providerId="ADAL" clId="{F3170BDD-74D4-B34C-A69D-2767204CC9CD}" dt="2023-04-04T15:55:58.271" v="75" actId="732"/>
        <pc:sldMkLst>
          <pc:docMk/>
          <pc:sldMk cId="869303906" sldId="284"/>
        </pc:sldMkLst>
        <pc:picChg chg="mod modCrop">
          <ac:chgData name="Saleem, Saadiya - (saadiyasaleem)" userId="442c8806-be49-4119-8ee6-77e2ed9ee742" providerId="ADAL" clId="{F3170BDD-74D4-B34C-A69D-2767204CC9CD}" dt="2023-04-04T15:55:58.271" v="75" actId="732"/>
          <ac:picMkLst>
            <pc:docMk/>
            <pc:sldMk cId="869303906" sldId="284"/>
            <ac:picMk id="3" creationId="{E3A5812A-4004-57D3-13D8-B5F093E4F4E5}"/>
          </ac:picMkLst>
        </pc:picChg>
      </pc:sldChg>
      <pc:sldChg chg="addSp delSp modSp mod">
        <pc:chgData name="Saleem, Saadiya - (saadiyasaleem)" userId="442c8806-be49-4119-8ee6-77e2ed9ee742" providerId="ADAL" clId="{F3170BDD-74D4-B34C-A69D-2767204CC9CD}" dt="2023-04-04T15:57:39.431" v="82" actId="207"/>
        <pc:sldMkLst>
          <pc:docMk/>
          <pc:sldMk cId="3594915101" sldId="285"/>
        </pc:sldMkLst>
        <pc:spChg chg="mod">
          <ac:chgData name="Saleem, Saadiya - (saadiyasaleem)" userId="442c8806-be49-4119-8ee6-77e2ed9ee742" providerId="ADAL" clId="{F3170BDD-74D4-B34C-A69D-2767204CC9CD}" dt="2023-04-04T15:57:39.431" v="82" actId="207"/>
          <ac:spMkLst>
            <pc:docMk/>
            <pc:sldMk cId="3594915101" sldId="285"/>
            <ac:spMk id="12" creationId="{BB950350-1613-25FC-71B3-7EC97351ED7B}"/>
          </ac:spMkLst>
        </pc:spChg>
        <pc:picChg chg="del">
          <ac:chgData name="Saleem, Saadiya - (saadiyasaleem)" userId="442c8806-be49-4119-8ee6-77e2ed9ee742" providerId="ADAL" clId="{F3170BDD-74D4-B34C-A69D-2767204CC9CD}" dt="2023-04-04T15:56:52.948" v="77" actId="21"/>
          <ac:picMkLst>
            <pc:docMk/>
            <pc:sldMk cId="3594915101" sldId="285"/>
            <ac:picMk id="2" creationId="{FB9337F1-BE42-1C6F-9D67-9D3C0424DDE4}"/>
          </ac:picMkLst>
        </pc:picChg>
        <pc:picChg chg="add mod">
          <ac:chgData name="Saleem, Saadiya - (saadiyasaleem)" userId="442c8806-be49-4119-8ee6-77e2ed9ee742" providerId="ADAL" clId="{F3170BDD-74D4-B34C-A69D-2767204CC9CD}" dt="2023-04-04T15:57:08.414" v="78" actId="1076"/>
          <ac:picMkLst>
            <pc:docMk/>
            <pc:sldMk cId="3594915101" sldId="285"/>
            <ac:picMk id="3" creationId="{D3CB1BEB-BA24-8F66-55B9-DAAE653C1BC3}"/>
          </ac:picMkLst>
        </pc:picChg>
      </pc:sldChg>
      <pc:sldChg chg="addSp delSp modSp mod">
        <pc:chgData name="Saleem, Saadiya - (saadiyasaleem)" userId="442c8806-be49-4119-8ee6-77e2ed9ee742" providerId="ADAL" clId="{F3170BDD-74D4-B34C-A69D-2767204CC9CD}" dt="2023-04-04T15:59:44.923" v="92" actId="14100"/>
        <pc:sldMkLst>
          <pc:docMk/>
          <pc:sldMk cId="1392865474" sldId="286"/>
        </pc:sldMkLst>
        <pc:spChg chg="mod">
          <ac:chgData name="Saleem, Saadiya - (saadiyasaleem)" userId="442c8806-be49-4119-8ee6-77e2ed9ee742" providerId="ADAL" clId="{F3170BDD-74D4-B34C-A69D-2767204CC9CD}" dt="2023-04-04T15:59:05.056" v="88" actId="20577"/>
          <ac:spMkLst>
            <pc:docMk/>
            <pc:sldMk cId="1392865474" sldId="286"/>
            <ac:spMk id="4" creationId="{C9761D03-F97A-7D5B-CFD6-B0B4CC83D002}"/>
          </ac:spMkLst>
        </pc:spChg>
        <pc:spChg chg="mod">
          <ac:chgData name="Saleem, Saadiya - (saadiyasaleem)" userId="442c8806-be49-4119-8ee6-77e2ed9ee742" providerId="ADAL" clId="{F3170BDD-74D4-B34C-A69D-2767204CC9CD}" dt="2023-04-04T15:59:00.442" v="85" actId="1076"/>
          <ac:spMkLst>
            <pc:docMk/>
            <pc:sldMk cId="1392865474" sldId="286"/>
            <ac:spMk id="12" creationId="{BB950350-1613-25FC-71B3-7EC97351ED7B}"/>
          </ac:spMkLst>
        </pc:spChg>
        <pc:picChg chg="add mod">
          <ac:chgData name="Saleem, Saadiya - (saadiyasaleem)" userId="442c8806-be49-4119-8ee6-77e2ed9ee742" providerId="ADAL" clId="{F3170BDD-74D4-B34C-A69D-2767204CC9CD}" dt="2023-04-04T15:59:44.923" v="92" actId="14100"/>
          <ac:picMkLst>
            <pc:docMk/>
            <pc:sldMk cId="1392865474" sldId="286"/>
            <ac:picMk id="2" creationId="{39E64759-9B62-6C66-0ED3-A6AC9B524BFB}"/>
          </ac:picMkLst>
        </pc:picChg>
        <pc:picChg chg="del">
          <ac:chgData name="Saleem, Saadiya - (saadiyasaleem)" userId="442c8806-be49-4119-8ee6-77e2ed9ee742" providerId="ADAL" clId="{F3170BDD-74D4-B34C-A69D-2767204CC9CD}" dt="2023-04-04T15:59:08.788" v="89" actId="21"/>
          <ac:picMkLst>
            <pc:docMk/>
            <pc:sldMk cId="1392865474" sldId="286"/>
            <ac:picMk id="3" creationId="{EC563B58-D982-DBAC-CA8E-D558E48B6FF6}"/>
          </ac:picMkLst>
        </pc:picChg>
      </pc:sldChg>
      <pc:sldChg chg="modSp mod">
        <pc:chgData name="Saleem, Saadiya - (saadiyasaleem)" userId="442c8806-be49-4119-8ee6-77e2ed9ee742" providerId="ADAL" clId="{F3170BDD-74D4-B34C-A69D-2767204CC9CD}" dt="2023-04-04T16:00:30.899" v="128" actId="12"/>
        <pc:sldMkLst>
          <pc:docMk/>
          <pc:sldMk cId="3387152213" sldId="287"/>
        </pc:sldMkLst>
        <pc:spChg chg="mod">
          <ac:chgData name="Saleem, Saadiya - (saadiyasaleem)" userId="442c8806-be49-4119-8ee6-77e2ed9ee742" providerId="ADAL" clId="{F3170BDD-74D4-B34C-A69D-2767204CC9CD}" dt="2023-04-04T16:00:30.899" v="128" actId="12"/>
          <ac:spMkLst>
            <pc:docMk/>
            <pc:sldMk cId="3387152213" sldId="287"/>
            <ac:spMk id="12" creationId="{BB950350-1613-25FC-71B3-7EC97351ED7B}"/>
          </ac:spMkLst>
        </pc:spChg>
      </pc:sldChg>
      <pc:sldChg chg="addSp delSp modSp mod">
        <pc:chgData name="Saleem, Saadiya - (saadiyasaleem)" userId="442c8806-be49-4119-8ee6-77e2ed9ee742" providerId="ADAL" clId="{F3170BDD-74D4-B34C-A69D-2767204CC9CD}" dt="2023-04-04T16:02:09.724" v="144" actId="20577"/>
        <pc:sldMkLst>
          <pc:docMk/>
          <pc:sldMk cId="261210578" sldId="288"/>
        </pc:sldMkLst>
        <pc:spChg chg="mod">
          <ac:chgData name="Saleem, Saadiya - (saadiyasaleem)" userId="442c8806-be49-4119-8ee6-77e2ed9ee742" providerId="ADAL" clId="{F3170BDD-74D4-B34C-A69D-2767204CC9CD}" dt="2023-04-04T16:02:09.724" v="144" actId="20577"/>
          <ac:spMkLst>
            <pc:docMk/>
            <pc:sldMk cId="261210578" sldId="288"/>
            <ac:spMk id="3" creationId="{8F97C288-A69F-760B-9B24-30CA46629E7F}"/>
          </ac:spMkLst>
        </pc:spChg>
        <pc:spChg chg="mod">
          <ac:chgData name="Saleem, Saadiya - (saadiyasaleem)" userId="442c8806-be49-4119-8ee6-77e2ed9ee742" providerId="ADAL" clId="{F3170BDD-74D4-B34C-A69D-2767204CC9CD}" dt="2023-04-04T16:01:45.010" v="134" actId="20577"/>
          <ac:spMkLst>
            <pc:docMk/>
            <pc:sldMk cId="261210578" sldId="288"/>
            <ac:spMk id="12" creationId="{BB950350-1613-25FC-71B3-7EC97351ED7B}"/>
          </ac:spMkLst>
        </pc:spChg>
        <pc:picChg chg="del">
          <ac:chgData name="Saleem, Saadiya - (saadiyasaleem)" userId="442c8806-be49-4119-8ee6-77e2ed9ee742" providerId="ADAL" clId="{F3170BDD-74D4-B34C-A69D-2767204CC9CD}" dt="2023-04-04T16:00:46.638" v="129" actId="21"/>
          <ac:picMkLst>
            <pc:docMk/>
            <pc:sldMk cId="261210578" sldId="288"/>
            <ac:picMk id="2" creationId="{2BFB1184-C899-E112-4E95-4C950464D311}"/>
          </ac:picMkLst>
        </pc:picChg>
        <pc:picChg chg="add mod">
          <ac:chgData name="Saleem, Saadiya - (saadiyasaleem)" userId="442c8806-be49-4119-8ee6-77e2ed9ee742" providerId="ADAL" clId="{F3170BDD-74D4-B34C-A69D-2767204CC9CD}" dt="2023-04-04T16:01:54.449" v="137" actId="14100"/>
          <ac:picMkLst>
            <pc:docMk/>
            <pc:sldMk cId="261210578" sldId="288"/>
            <ac:picMk id="4" creationId="{6A9F1B31-6CF1-DB64-0E78-66A335C01AA3}"/>
          </ac:picMkLst>
        </pc:picChg>
      </pc:sldChg>
      <pc:sldChg chg="addSp delSp modSp mod">
        <pc:chgData name="Saleem, Saadiya - (saadiyasaleem)" userId="442c8806-be49-4119-8ee6-77e2ed9ee742" providerId="ADAL" clId="{F3170BDD-74D4-B34C-A69D-2767204CC9CD}" dt="2023-04-04T16:04:06.564" v="178" actId="1076"/>
        <pc:sldMkLst>
          <pc:docMk/>
          <pc:sldMk cId="2472384446" sldId="289"/>
        </pc:sldMkLst>
        <pc:spChg chg="mod">
          <ac:chgData name="Saleem, Saadiya - (saadiyasaleem)" userId="442c8806-be49-4119-8ee6-77e2ed9ee742" providerId="ADAL" clId="{F3170BDD-74D4-B34C-A69D-2767204CC9CD}" dt="2023-04-04T16:03:31.712" v="160" actId="20577"/>
          <ac:spMkLst>
            <pc:docMk/>
            <pc:sldMk cId="2472384446" sldId="289"/>
            <ac:spMk id="4" creationId="{A174B056-E866-E4D8-E036-CCE9C4415FFB}"/>
          </ac:spMkLst>
        </pc:spChg>
        <pc:spChg chg="mod">
          <ac:chgData name="Saleem, Saadiya - (saadiyasaleem)" userId="442c8806-be49-4119-8ee6-77e2ed9ee742" providerId="ADAL" clId="{F3170BDD-74D4-B34C-A69D-2767204CC9CD}" dt="2023-04-04T16:04:06.564" v="178" actId="1076"/>
          <ac:spMkLst>
            <pc:docMk/>
            <pc:sldMk cId="2472384446" sldId="289"/>
            <ac:spMk id="12" creationId="{BB950350-1613-25FC-71B3-7EC97351ED7B}"/>
          </ac:spMkLst>
        </pc:spChg>
        <pc:picChg chg="add mod">
          <ac:chgData name="Saleem, Saadiya - (saadiyasaleem)" userId="442c8806-be49-4119-8ee6-77e2ed9ee742" providerId="ADAL" clId="{F3170BDD-74D4-B34C-A69D-2767204CC9CD}" dt="2023-04-04T16:03:18.346" v="151" actId="14100"/>
          <ac:picMkLst>
            <pc:docMk/>
            <pc:sldMk cId="2472384446" sldId="289"/>
            <ac:picMk id="2" creationId="{04EF223B-D7AD-B23A-E4B2-1E060D92C2C0}"/>
          </ac:picMkLst>
        </pc:picChg>
        <pc:picChg chg="del">
          <ac:chgData name="Saleem, Saadiya - (saadiyasaleem)" userId="442c8806-be49-4119-8ee6-77e2ed9ee742" providerId="ADAL" clId="{F3170BDD-74D4-B34C-A69D-2767204CC9CD}" dt="2023-04-04T16:02:19.173" v="145" actId="21"/>
          <ac:picMkLst>
            <pc:docMk/>
            <pc:sldMk cId="2472384446" sldId="289"/>
            <ac:picMk id="3" creationId="{B499C8AC-7C9B-0A13-0471-28E4FB7B0ECE}"/>
          </ac:picMkLst>
        </pc:picChg>
        <pc:picChg chg="add mod">
          <ac:chgData name="Saleem, Saadiya - (saadiyasaleem)" userId="442c8806-be49-4119-8ee6-77e2ed9ee742" providerId="ADAL" clId="{F3170BDD-74D4-B34C-A69D-2767204CC9CD}" dt="2023-04-04T16:03:13.161" v="149" actId="14100"/>
          <ac:picMkLst>
            <pc:docMk/>
            <pc:sldMk cId="2472384446" sldId="289"/>
            <ac:picMk id="9" creationId="{D17A8975-C33A-16C6-2DEE-130AD5C6CE2C}"/>
          </ac:picMkLst>
        </pc:picChg>
      </pc:sldChg>
      <pc:sldChg chg="addSp delSp modSp mod">
        <pc:chgData name="Saleem, Saadiya - (saadiyasaleem)" userId="442c8806-be49-4119-8ee6-77e2ed9ee742" providerId="ADAL" clId="{F3170BDD-74D4-B34C-A69D-2767204CC9CD}" dt="2023-04-04T16:06:02.238" v="203" actId="20577"/>
        <pc:sldMkLst>
          <pc:docMk/>
          <pc:sldMk cId="1747893297" sldId="290"/>
        </pc:sldMkLst>
        <pc:spChg chg="mod">
          <ac:chgData name="Saleem, Saadiya - (saadiyasaleem)" userId="442c8806-be49-4119-8ee6-77e2ed9ee742" providerId="ADAL" clId="{F3170BDD-74D4-B34C-A69D-2767204CC9CD}" dt="2023-04-04T16:06:02.238" v="203" actId="20577"/>
          <ac:spMkLst>
            <pc:docMk/>
            <pc:sldMk cId="1747893297" sldId="290"/>
            <ac:spMk id="4" creationId="{1270E5C1-6D59-955E-5CA8-52BCD2E88BBA}"/>
          </ac:spMkLst>
        </pc:spChg>
        <pc:spChg chg="mod">
          <ac:chgData name="Saleem, Saadiya - (saadiyasaleem)" userId="442c8806-be49-4119-8ee6-77e2ed9ee742" providerId="ADAL" clId="{F3170BDD-74D4-B34C-A69D-2767204CC9CD}" dt="2023-04-04T16:05:26.266" v="194" actId="20577"/>
          <ac:spMkLst>
            <pc:docMk/>
            <pc:sldMk cId="1747893297" sldId="290"/>
            <ac:spMk id="12" creationId="{BB950350-1613-25FC-71B3-7EC97351ED7B}"/>
          </ac:spMkLst>
        </pc:spChg>
        <pc:picChg chg="del">
          <ac:chgData name="Saleem, Saadiya - (saadiyasaleem)" userId="442c8806-be49-4119-8ee6-77e2ed9ee742" providerId="ADAL" clId="{F3170BDD-74D4-B34C-A69D-2767204CC9CD}" dt="2023-04-04T16:04:42.193" v="180" actId="21"/>
          <ac:picMkLst>
            <pc:docMk/>
            <pc:sldMk cId="1747893297" sldId="290"/>
            <ac:picMk id="2" creationId="{9AFBEFA0-C031-0C74-C5F4-39E740115F04}"/>
          </ac:picMkLst>
        </pc:picChg>
        <pc:picChg chg="add mod">
          <ac:chgData name="Saleem, Saadiya - (saadiyasaleem)" userId="442c8806-be49-4119-8ee6-77e2ed9ee742" providerId="ADAL" clId="{F3170BDD-74D4-B34C-A69D-2767204CC9CD}" dt="2023-04-04T16:04:59.509" v="183" actId="14100"/>
          <ac:picMkLst>
            <pc:docMk/>
            <pc:sldMk cId="1747893297" sldId="290"/>
            <ac:picMk id="3" creationId="{9914FB17-A92A-01A4-88E8-8AE4BA3FCB7F}"/>
          </ac:picMkLst>
        </pc:picChg>
      </pc:sldChg>
      <pc:sldChg chg="addSp delSp modSp mod">
        <pc:chgData name="Saleem, Saadiya - (saadiyasaleem)" userId="442c8806-be49-4119-8ee6-77e2ed9ee742" providerId="ADAL" clId="{F3170BDD-74D4-B34C-A69D-2767204CC9CD}" dt="2023-04-04T16:07:44.151" v="227" actId="20577"/>
        <pc:sldMkLst>
          <pc:docMk/>
          <pc:sldMk cId="391710985" sldId="291"/>
        </pc:sldMkLst>
        <pc:spChg chg="mod">
          <ac:chgData name="Saleem, Saadiya - (saadiyasaleem)" userId="442c8806-be49-4119-8ee6-77e2ed9ee742" providerId="ADAL" clId="{F3170BDD-74D4-B34C-A69D-2767204CC9CD}" dt="2023-04-04T16:07:44.151" v="227" actId="20577"/>
          <ac:spMkLst>
            <pc:docMk/>
            <pc:sldMk cId="391710985" sldId="291"/>
            <ac:spMk id="4" creationId="{820745FC-0AF1-E311-5E39-127D08571F9A}"/>
          </ac:spMkLst>
        </pc:spChg>
        <pc:spChg chg="mod">
          <ac:chgData name="Saleem, Saadiya - (saadiyasaleem)" userId="442c8806-be49-4119-8ee6-77e2ed9ee742" providerId="ADAL" clId="{F3170BDD-74D4-B34C-A69D-2767204CC9CD}" dt="2023-04-04T16:07:34.588" v="220" actId="20577"/>
          <ac:spMkLst>
            <pc:docMk/>
            <pc:sldMk cId="391710985" sldId="291"/>
            <ac:spMk id="12" creationId="{BB950350-1613-25FC-71B3-7EC97351ED7B}"/>
          </ac:spMkLst>
        </pc:spChg>
        <pc:picChg chg="add mod">
          <ac:chgData name="Saleem, Saadiya - (saadiyasaleem)" userId="442c8806-be49-4119-8ee6-77e2ed9ee742" providerId="ADAL" clId="{F3170BDD-74D4-B34C-A69D-2767204CC9CD}" dt="2023-04-04T16:06:55.561" v="209" actId="14100"/>
          <ac:picMkLst>
            <pc:docMk/>
            <pc:sldMk cId="391710985" sldId="291"/>
            <ac:picMk id="2" creationId="{6BB6AB93-68D1-D342-774B-10819C445092}"/>
          </ac:picMkLst>
        </pc:picChg>
        <pc:picChg chg="del">
          <ac:chgData name="Saleem, Saadiya - (saadiyasaleem)" userId="442c8806-be49-4119-8ee6-77e2ed9ee742" providerId="ADAL" clId="{F3170BDD-74D4-B34C-A69D-2767204CC9CD}" dt="2023-04-04T16:06:38.244" v="205" actId="21"/>
          <ac:picMkLst>
            <pc:docMk/>
            <pc:sldMk cId="391710985" sldId="291"/>
            <ac:picMk id="3" creationId="{EBF9F6EB-5647-A94D-4448-4E3CDE5771DB}"/>
          </ac:picMkLst>
        </pc:picChg>
      </pc:sldChg>
      <pc:sldChg chg="addSp delSp modSp mod">
        <pc:chgData name="Saleem, Saadiya - (saadiyasaleem)" userId="442c8806-be49-4119-8ee6-77e2ed9ee742" providerId="ADAL" clId="{F3170BDD-74D4-B34C-A69D-2767204CC9CD}" dt="2023-04-04T16:08:58" v="244" actId="20577"/>
        <pc:sldMkLst>
          <pc:docMk/>
          <pc:sldMk cId="614227149" sldId="292"/>
        </pc:sldMkLst>
        <pc:spChg chg="mod">
          <ac:chgData name="Saleem, Saadiya - (saadiyasaleem)" userId="442c8806-be49-4119-8ee6-77e2ed9ee742" providerId="ADAL" clId="{F3170BDD-74D4-B34C-A69D-2767204CC9CD}" dt="2023-04-04T16:08:58" v="244" actId="20577"/>
          <ac:spMkLst>
            <pc:docMk/>
            <pc:sldMk cId="614227149" sldId="292"/>
            <ac:spMk id="4" creationId="{A3FFAEE0-C98F-F4B3-5601-1C164D4D5C82}"/>
          </ac:spMkLst>
        </pc:spChg>
        <pc:spChg chg="mod">
          <ac:chgData name="Saleem, Saadiya - (saadiyasaleem)" userId="442c8806-be49-4119-8ee6-77e2ed9ee742" providerId="ADAL" clId="{F3170BDD-74D4-B34C-A69D-2767204CC9CD}" dt="2023-04-04T16:08:50.940" v="237" actId="207"/>
          <ac:spMkLst>
            <pc:docMk/>
            <pc:sldMk cId="614227149" sldId="292"/>
            <ac:spMk id="12" creationId="{BB950350-1613-25FC-71B3-7EC97351ED7B}"/>
          </ac:spMkLst>
        </pc:spChg>
        <pc:picChg chg="del mod">
          <ac:chgData name="Saleem, Saadiya - (saadiyasaleem)" userId="442c8806-be49-4119-8ee6-77e2ed9ee742" providerId="ADAL" clId="{F3170BDD-74D4-B34C-A69D-2767204CC9CD}" dt="2023-04-04T16:08:27.137" v="235" actId="21"/>
          <ac:picMkLst>
            <pc:docMk/>
            <pc:sldMk cId="614227149" sldId="292"/>
            <ac:picMk id="2" creationId="{22500146-A66B-4EB3-0F49-FD666119A07C}"/>
          </ac:picMkLst>
        </pc:picChg>
        <pc:picChg chg="add mod">
          <ac:chgData name="Saleem, Saadiya - (saadiyasaleem)" userId="442c8806-be49-4119-8ee6-77e2ed9ee742" providerId="ADAL" clId="{F3170BDD-74D4-B34C-A69D-2767204CC9CD}" dt="2023-04-04T16:08:24.691" v="234" actId="14100"/>
          <ac:picMkLst>
            <pc:docMk/>
            <pc:sldMk cId="614227149" sldId="292"/>
            <ac:picMk id="3" creationId="{B2742752-7B91-00F3-64E7-BD8C85BAD2C8}"/>
          </ac:picMkLst>
        </pc:picChg>
      </pc:sldChg>
      <pc:sldChg chg="addSp delSp modSp mod">
        <pc:chgData name="Saleem, Saadiya - (saadiyasaleem)" userId="442c8806-be49-4119-8ee6-77e2ed9ee742" providerId="ADAL" clId="{F3170BDD-74D4-B34C-A69D-2767204CC9CD}" dt="2023-04-04T16:10:00.213" v="254" actId="1076"/>
        <pc:sldMkLst>
          <pc:docMk/>
          <pc:sldMk cId="1676438695" sldId="294"/>
        </pc:sldMkLst>
        <pc:spChg chg="mod">
          <ac:chgData name="Saleem, Saadiya - (saadiyasaleem)" userId="442c8806-be49-4119-8ee6-77e2ed9ee742" providerId="ADAL" clId="{F3170BDD-74D4-B34C-A69D-2767204CC9CD}" dt="2023-04-04T16:09:51.124" v="250" actId="1076"/>
          <ac:spMkLst>
            <pc:docMk/>
            <pc:sldMk cId="1676438695" sldId="294"/>
            <ac:spMk id="13" creationId="{CCAA64E1-2D43-1C1C-9DD8-355BEDEEDA73}"/>
          </ac:spMkLst>
        </pc:spChg>
        <pc:picChg chg="del">
          <ac:chgData name="Saleem, Saadiya - (saadiyasaleem)" userId="442c8806-be49-4119-8ee6-77e2ed9ee742" providerId="ADAL" clId="{F3170BDD-74D4-B34C-A69D-2767204CC9CD}" dt="2023-04-04T16:09:39.395" v="245" actId="478"/>
          <ac:picMkLst>
            <pc:docMk/>
            <pc:sldMk cId="1676438695" sldId="294"/>
            <ac:picMk id="2" creationId="{24B74817-52B6-6901-5C47-1FE6EDBF02B2}"/>
          </ac:picMkLst>
        </pc:picChg>
        <pc:picChg chg="add mod">
          <ac:chgData name="Saleem, Saadiya - (saadiyasaleem)" userId="442c8806-be49-4119-8ee6-77e2ed9ee742" providerId="ADAL" clId="{F3170BDD-74D4-B34C-A69D-2767204CC9CD}" dt="2023-04-04T16:10:00.213" v="254" actId="1076"/>
          <ac:picMkLst>
            <pc:docMk/>
            <pc:sldMk cId="1676438695" sldId="294"/>
            <ac:picMk id="4" creationId="{BA29378E-1183-9546-35B8-ACF2AAB5DB3B}"/>
          </ac:picMkLst>
        </pc:picChg>
      </pc:sldChg>
      <pc:sldChg chg="addSp delSp modSp mod">
        <pc:chgData name="Saleem, Saadiya - (saadiyasaleem)" userId="442c8806-be49-4119-8ee6-77e2ed9ee742" providerId="ADAL" clId="{F3170BDD-74D4-B34C-A69D-2767204CC9CD}" dt="2023-04-04T16:12:03.141" v="287" actId="14100"/>
        <pc:sldMkLst>
          <pc:docMk/>
          <pc:sldMk cId="4069580463" sldId="295"/>
        </pc:sldMkLst>
        <pc:spChg chg="mod">
          <ac:chgData name="Saleem, Saadiya - (saadiyasaleem)" userId="442c8806-be49-4119-8ee6-77e2ed9ee742" providerId="ADAL" clId="{F3170BDD-74D4-B34C-A69D-2767204CC9CD}" dt="2023-04-04T16:11:22.556" v="283" actId="404"/>
          <ac:spMkLst>
            <pc:docMk/>
            <pc:sldMk cId="4069580463" sldId="295"/>
            <ac:spMk id="12" creationId="{BB950350-1613-25FC-71B3-7EC97351ED7B}"/>
          </ac:spMkLst>
        </pc:spChg>
        <pc:picChg chg="add mod">
          <ac:chgData name="Saleem, Saadiya - (saadiyasaleem)" userId="442c8806-be49-4119-8ee6-77e2ed9ee742" providerId="ADAL" clId="{F3170BDD-74D4-B34C-A69D-2767204CC9CD}" dt="2023-04-04T16:12:03.141" v="287" actId="14100"/>
          <ac:picMkLst>
            <pc:docMk/>
            <pc:sldMk cId="4069580463" sldId="295"/>
            <ac:picMk id="2" creationId="{8E36ABC7-C22F-ADAE-2B05-FE5E34148FD3}"/>
          </ac:picMkLst>
        </pc:picChg>
        <pc:picChg chg="del">
          <ac:chgData name="Saleem, Saadiya - (saadiyasaleem)" userId="442c8806-be49-4119-8ee6-77e2ed9ee742" providerId="ADAL" clId="{F3170BDD-74D4-B34C-A69D-2767204CC9CD}" dt="2023-04-04T16:11:50.599" v="284" actId="478"/>
          <ac:picMkLst>
            <pc:docMk/>
            <pc:sldMk cId="4069580463" sldId="295"/>
            <ac:picMk id="3" creationId="{1F2F03CB-876E-91BC-EA79-27BFA60D7971}"/>
          </ac:picMkLst>
        </pc:picChg>
      </pc:sldChg>
      <pc:sldChg chg="addSp delSp modSp mod">
        <pc:chgData name="Saleem, Saadiya - (saadiyasaleem)" userId="442c8806-be49-4119-8ee6-77e2ed9ee742" providerId="ADAL" clId="{F3170BDD-74D4-B34C-A69D-2767204CC9CD}" dt="2023-04-04T16:13:33.548" v="314" actId="20577"/>
        <pc:sldMkLst>
          <pc:docMk/>
          <pc:sldMk cId="2543371887" sldId="296"/>
        </pc:sldMkLst>
        <pc:spChg chg="mod">
          <ac:chgData name="Saleem, Saadiya - (saadiyasaleem)" userId="442c8806-be49-4119-8ee6-77e2ed9ee742" providerId="ADAL" clId="{F3170BDD-74D4-B34C-A69D-2767204CC9CD}" dt="2023-04-04T16:13:33.548" v="314" actId="20577"/>
          <ac:spMkLst>
            <pc:docMk/>
            <pc:sldMk cId="2543371887" sldId="296"/>
            <ac:spMk id="12" creationId="{BB950350-1613-25FC-71B3-7EC97351ED7B}"/>
          </ac:spMkLst>
        </pc:spChg>
        <pc:picChg chg="del">
          <ac:chgData name="Saleem, Saadiya - (saadiyasaleem)" userId="442c8806-be49-4119-8ee6-77e2ed9ee742" providerId="ADAL" clId="{F3170BDD-74D4-B34C-A69D-2767204CC9CD}" dt="2023-04-04T16:12:21.079" v="288" actId="478"/>
          <ac:picMkLst>
            <pc:docMk/>
            <pc:sldMk cId="2543371887" sldId="296"/>
            <ac:picMk id="2" creationId="{1F160D7B-8BF6-8C1A-32DB-542C1B90BCC4}"/>
          </ac:picMkLst>
        </pc:picChg>
        <pc:picChg chg="add mod">
          <ac:chgData name="Saleem, Saadiya - (saadiyasaleem)" userId="442c8806-be49-4119-8ee6-77e2ed9ee742" providerId="ADAL" clId="{F3170BDD-74D4-B34C-A69D-2767204CC9CD}" dt="2023-04-04T16:13:03.978" v="292" actId="14100"/>
          <ac:picMkLst>
            <pc:docMk/>
            <pc:sldMk cId="2543371887" sldId="296"/>
            <ac:picMk id="3" creationId="{5E4C602F-A867-2B8A-E867-0BA80F6C73BE}"/>
          </ac:picMkLst>
        </pc:picChg>
      </pc:sldChg>
      <pc:sldChg chg="modSp add mod ord">
        <pc:chgData name="Saleem, Saadiya - (saadiyasaleem)" userId="442c8806-be49-4119-8ee6-77e2ed9ee742" providerId="ADAL" clId="{F3170BDD-74D4-B34C-A69D-2767204CC9CD}" dt="2023-04-04T16:23:37.889" v="560" actId="20577"/>
        <pc:sldMkLst>
          <pc:docMk/>
          <pc:sldMk cId="861176170" sldId="298"/>
        </pc:sldMkLst>
        <pc:spChg chg="mod">
          <ac:chgData name="Saleem, Saadiya - (saadiyasaleem)" userId="442c8806-be49-4119-8ee6-77e2ed9ee742" providerId="ADAL" clId="{F3170BDD-74D4-B34C-A69D-2767204CC9CD}" dt="2023-04-04T16:17:23.697" v="324" actId="20577"/>
          <ac:spMkLst>
            <pc:docMk/>
            <pc:sldMk cId="861176170" sldId="298"/>
            <ac:spMk id="6" creationId="{3F0B3428-07D3-57EC-DD41-BEC5B3DACA77}"/>
          </ac:spMkLst>
        </pc:spChg>
        <pc:spChg chg="mod">
          <ac:chgData name="Saleem, Saadiya - (saadiyasaleem)" userId="442c8806-be49-4119-8ee6-77e2ed9ee742" providerId="ADAL" clId="{F3170BDD-74D4-B34C-A69D-2767204CC9CD}" dt="2023-04-04T16:17:17.882" v="322" actId="207"/>
          <ac:spMkLst>
            <pc:docMk/>
            <pc:sldMk cId="861176170" sldId="298"/>
            <ac:spMk id="8" creationId="{3BDB4771-07B9-37DB-AA70-B39E342DB8D0}"/>
          </ac:spMkLst>
        </pc:spChg>
        <pc:spChg chg="mod">
          <ac:chgData name="Saleem, Saadiya - (saadiyasaleem)" userId="442c8806-be49-4119-8ee6-77e2ed9ee742" providerId="ADAL" clId="{F3170BDD-74D4-B34C-A69D-2767204CC9CD}" dt="2023-04-04T16:23:37.889" v="560" actId="20577"/>
          <ac:spMkLst>
            <pc:docMk/>
            <pc:sldMk cId="861176170" sldId="298"/>
            <ac:spMk id="12" creationId="{BB950350-1613-25FC-71B3-7EC97351ED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1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5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7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1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4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9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7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1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4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7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32" r:id="rId6"/>
    <p:sldLayoutId id="2147483727" r:id="rId7"/>
    <p:sldLayoutId id="2147483728" r:id="rId8"/>
    <p:sldLayoutId id="2147483729" r:id="rId9"/>
    <p:sldLayoutId id="2147483731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03880-7CB3-F148-F931-1AA1C81F4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4093464" cy="3130807"/>
          </a:xfrm>
        </p:spPr>
        <p:txBody>
          <a:bodyPr>
            <a:normAutofit/>
          </a:bodyPr>
          <a:lstStyle/>
          <a:p>
            <a:r>
              <a:rPr lang="en-US" dirty="0"/>
              <a:t>AmongUs</a:t>
            </a:r>
            <a:br>
              <a:rPr lang="en-US" dirty="0"/>
            </a:br>
            <a:r>
              <a:rPr lang="en-US" dirty="0"/>
              <a:t>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2A9FB-FD91-BA0E-6D97-DF4D759EC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US" dirty="0"/>
              <a:t>-By Saadiya</a:t>
            </a:r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B149EA42-AD0E-495C-9911-349D1E67C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36" r="3389" b="2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238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AA64E1-2D43-1C1C-9DD8-355BEDEEDA73}"/>
              </a:ext>
            </a:extLst>
          </p:cNvPr>
          <p:cNvSpPr/>
          <p:nvPr/>
        </p:nvSpPr>
        <p:spPr>
          <a:xfrm>
            <a:off x="999744" y="1670304"/>
            <a:ext cx="10460736" cy="4523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D45FC943-E6EE-ACCB-CC26-BACDF4612AEC}"/>
              </a:ext>
            </a:extLst>
          </p:cNvPr>
          <p:cNvSpPr/>
          <p:nvPr/>
        </p:nvSpPr>
        <p:spPr>
          <a:xfrm>
            <a:off x="999744" y="368808"/>
            <a:ext cx="1194816" cy="112166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B3428-07D3-57EC-DD41-BEC5B3DACA77}"/>
              </a:ext>
            </a:extLst>
          </p:cNvPr>
          <p:cNvSpPr txBox="1"/>
          <p:nvPr/>
        </p:nvSpPr>
        <p:spPr>
          <a:xfrm>
            <a:off x="1024128" y="499872"/>
            <a:ext cx="115824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Question No:</a:t>
            </a:r>
            <a:b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2.6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48F3D-7865-7B55-7ED2-7800C295AB0B}"/>
              </a:ext>
            </a:extLst>
          </p:cNvPr>
          <p:cNvSpPr/>
          <p:nvPr/>
        </p:nvSpPr>
        <p:spPr>
          <a:xfrm>
            <a:off x="2343912" y="368808"/>
            <a:ext cx="9116568" cy="1121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B4771-07B9-37DB-AA70-B39E342DB8D0}"/>
              </a:ext>
            </a:extLst>
          </p:cNvPr>
          <p:cNvSpPr txBox="1"/>
          <p:nvPr/>
        </p:nvSpPr>
        <p:spPr>
          <a:xfrm>
            <a:off x="2763012" y="610892"/>
            <a:ext cx="82783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freight-text-pro"/>
              </a:rPr>
              <a:t>If you were to redesign this database to make it easier to query, what changes would you make to the structure?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50350-1613-25FC-71B3-7EC97351ED7B}"/>
              </a:ext>
            </a:extLst>
          </p:cNvPr>
          <p:cNvSpPr txBox="1"/>
          <p:nvPr/>
        </p:nvSpPr>
        <p:spPr>
          <a:xfrm>
            <a:off x="2478024" y="2645184"/>
            <a:ext cx="7504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 redundant fields in nested fields. Game feed and voting events hold similar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nested nature of the collections and make separate collections for voting data and player data and use references in the game feed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5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AA64E1-2D43-1C1C-9DD8-355BEDEEDA73}"/>
              </a:ext>
            </a:extLst>
          </p:cNvPr>
          <p:cNvSpPr/>
          <p:nvPr/>
        </p:nvSpPr>
        <p:spPr>
          <a:xfrm>
            <a:off x="999744" y="1670304"/>
            <a:ext cx="10460736" cy="4523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D45FC943-E6EE-ACCB-CC26-BACDF4612AEC}"/>
              </a:ext>
            </a:extLst>
          </p:cNvPr>
          <p:cNvSpPr/>
          <p:nvPr/>
        </p:nvSpPr>
        <p:spPr>
          <a:xfrm>
            <a:off x="999744" y="368808"/>
            <a:ext cx="1194816" cy="112166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B3428-07D3-57EC-DD41-BEC5B3DACA77}"/>
              </a:ext>
            </a:extLst>
          </p:cNvPr>
          <p:cNvSpPr txBox="1"/>
          <p:nvPr/>
        </p:nvSpPr>
        <p:spPr>
          <a:xfrm>
            <a:off x="1024128" y="499872"/>
            <a:ext cx="115824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Question No:</a:t>
            </a:r>
            <a:b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3.1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48F3D-7865-7B55-7ED2-7800C295AB0B}"/>
              </a:ext>
            </a:extLst>
          </p:cNvPr>
          <p:cNvSpPr/>
          <p:nvPr/>
        </p:nvSpPr>
        <p:spPr>
          <a:xfrm>
            <a:off x="2343912" y="368808"/>
            <a:ext cx="9116568" cy="1121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B4771-07B9-37DB-AA70-B39E342DB8D0}"/>
              </a:ext>
            </a:extLst>
          </p:cNvPr>
          <p:cNvSpPr txBox="1"/>
          <p:nvPr/>
        </p:nvSpPr>
        <p:spPr>
          <a:xfrm>
            <a:off x="2779776" y="671559"/>
            <a:ext cx="83880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freight-text-pro"/>
              </a:rPr>
              <a:t>How many events in total do you have data for, in this collection (across all games)?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50350-1613-25FC-71B3-7EC97351ED7B}"/>
              </a:ext>
            </a:extLst>
          </p:cNvPr>
          <p:cNvSpPr txBox="1"/>
          <p:nvPr/>
        </p:nvSpPr>
        <p:spPr>
          <a:xfrm>
            <a:off x="2478024" y="2425728"/>
            <a:ext cx="750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effectLst/>
                <a:latin typeface="Menlo" panose="020B0609030804020204" pitchFamily="49" charset="0"/>
              </a:rPr>
              <a:t>db.among_us.aggregate</a:t>
            </a:r>
            <a:r>
              <a:rPr lang="en-IN" dirty="0">
                <a:effectLst/>
                <a:latin typeface="Menlo" panose="020B0609030804020204" pitchFamily="49" charset="0"/>
              </a:rPr>
              <a:t>([{$project:{_id:'$game', </a:t>
            </a:r>
            <a:r>
              <a:rPr lang="en-IN" dirty="0" err="1">
                <a:effectLst/>
                <a:latin typeface="Menlo" panose="020B0609030804020204" pitchFamily="49" charset="0"/>
              </a:rPr>
              <a:t>cnt</a:t>
            </a:r>
            <a:r>
              <a:rPr lang="en-IN" dirty="0">
                <a:effectLst/>
                <a:latin typeface="Menlo" panose="020B0609030804020204" pitchFamily="49" charset="0"/>
              </a:rPr>
              <a:t>: {$size: '$</a:t>
            </a:r>
            <a:r>
              <a:rPr lang="en-IN" dirty="0" err="1">
                <a:effectLst/>
                <a:latin typeface="Menlo" panose="020B0609030804020204" pitchFamily="49" charset="0"/>
              </a:rPr>
              <a:t>Game_Feed</a:t>
            </a:r>
            <a:r>
              <a:rPr lang="en-IN" dirty="0">
                <a:effectLst/>
                <a:latin typeface="Menlo" panose="020B0609030804020204" pitchFamily="49" charset="0"/>
              </a:rPr>
              <a:t>'}}},{$group:{_</a:t>
            </a:r>
            <a:r>
              <a:rPr lang="en-IN" dirty="0" err="1">
                <a:effectLst/>
                <a:latin typeface="Menlo" panose="020B0609030804020204" pitchFamily="49" charset="0"/>
              </a:rPr>
              <a:t>id:null,total_events</a:t>
            </a:r>
            <a:r>
              <a:rPr lang="en-IN" dirty="0">
                <a:effectLst/>
                <a:latin typeface="Menlo" panose="020B0609030804020204" pitchFamily="49" charset="0"/>
              </a:rPr>
              <a:t>:{$sum:'$</a:t>
            </a:r>
            <a:r>
              <a:rPr lang="en-IN" dirty="0" err="1">
                <a:effectLst/>
                <a:latin typeface="Menlo" panose="020B0609030804020204" pitchFamily="49" charset="0"/>
              </a:rPr>
              <a:t>cnt</a:t>
            </a:r>
            <a:r>
              <a:rPr lang="en-IN" dirty="0">
                <a:effectLst/>
                <a:latin typeface="Menlo" panose="020B0609030804020204" pitchFamily="49" charset="0"/>
              </a:rPr>
              <a:t>'}}}])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97C288-A69F-760B-9B24-30CA46629E7F}"/>
              </a:ext>
            </a:extLst>
          </p:cNvPr>
          <p:cNvSpPr/>
          <p:nvPr/>
        </p:nvSpPr>
        <p:spPr>
          <a:xfrm>
            <a:off x="4572000" y="3520408"/>
            <a:ext cx="2621280" cy="774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5889 events in total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F1B31-6CF1-DB64-0E78-66A335C01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4720737"/>
            <a:ext cx="7772400" cy="6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AA64E1-2D43-1C1C-9DD8-355BEDEEDA73}"/>
              </a:ext>
            </a:extLst>
          </p:cNvPr>
          <p:cNvSpPr/>
          <p:nvPr/>
        </p:nvSpPr>
        <p:spPr>
          <a:xfrm>
            <a:off x="999744" y="1670304"/>
            <a:ext cx="10460736" cy="4523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D45FC943-E6EE-ACCB-CC26-BACDF4612AEC}"/>
              </a:ext>
            </a:extLst>
          </p:cNvPr>
          <p:cNvSpPr/>
          <p:nvPr/>
        </p:nvSpPr>
        <p:spPr>
          <a:xfrm>
            <a:off x="999744" y="368808"/>
            <a:ext cx="1194816" cy="112166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B3428-07D3-57EC-DD41-BEC5B3DACA77}"/>
              </a:ext>
            </a:extLst>
          </p:cNvPr>
          <p:cNvSpPr txBox="1"/>
          <p:nvPr/>
        </p:nvSpPr>
        <p:spPr>
          <a:xfrm>
            <a:off x="1024128" y="499872"/>
            <a:ext cx="115824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Question No:</a:t>
            </a:r>
            <a:b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3.2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48F3D-7865-7B55-7ED2-7800C295AB0B}"/>
              </a:ext>
            </a:extLst>
          </p:cNvPr>
          <p:cNvSpPr/>
          <p:nvPr/>
        </p:nvSpPr>
        <p:spPr>
          <a:xfrm>
            <a:off x="2343912" y="368808"/>
            <a:ext cx="9116568" cy="1121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B4771-07B9-37DB-AA70-B39E342DB8D0}"/>
              </a:ext>
            </a:extLst>
          </p:cNvPr>
          <p:cNvSpPr txBox="1"/>
          <p:nvPr/>
        </p:nvSpPr>
        <p:spPr>
          <a:xfrm>
            <a:off x="2779776" y="671559"/>
            <a:ext cx="83880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freight-text-pro"/>
              </a:rPr>
              <a:t>How many matches did the crew win versus how many matches did the impostors win?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50350-1613-25FC-71B3-7EC97351ED7B}"/>
              </a:ext>
            </a:extLst>
          </p:cNvPr>
          <p:cNvSpPr txBox="1"/>
          <p:nvPr/>
        </p:nvSpPr>
        <p:spPr>
          <a:xfrm>
            <a:off x="1286654" y="2046225"/>
            <a:ext cx="10216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db.among_us.find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IN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dirty="0" err="1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Game_Feed.Game</a:t>
            </a:r>
            <a:r>
              <a:rPr lang="en-IN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 Feed'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:{</a:t>
            </a:r>
            <a:r>
              <a:rPr lang="en-IN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IN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regex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IN" dirty="0" err="1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’Crew</a:t>
            </a:r>
            <a:r>
              <a:rPr lang="en-IN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 Win'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}}).count()</a:t>
            </a:r>
            <a:endParaRPr lang="en-IN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db.among_us.find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IN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dirty="0" err="1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Game_Feed.Game</a:t>
            </a:r>
            <a:r>
              <a:rPr lang="en-IN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 Feed'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:{</a:t>
            </a:r>
            <a:r>
              <a:rPr lang="en-IN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IN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regex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IN" dirty="0" err="1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'Impostor</a:t>
            </a:r>
            <a:r>
              <a:rPr lang="en-IN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 Win'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}}).count()</a:t>
            </a:r>
            <a:endParaRPr lang="en-IN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74B056-E866-E4D8-E036-CCE9C4415FFB}"/>
              </a:ext>
            </a:extLst>
          </p:cNvPr>
          <p:cNvSpPr/>
          <p:nvPr/>
        </p:nvSpPr>
        <p:spPr>
          <a:xfrm>
            <a:off x="4785360" y="3356941"/>
            <a:ext cx="2621280" cy="774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Crew win – 323</a:t>
            </a:r>
          </a:p>
          <a:p>
            <a:pPr algn="ctr"/>
            <a:r>
              <a:rPr lang="en-US" dirty="0"/>
              <a:t>Impostor win - 176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EF223B-D7AD-B23A-E4B2-1E060D92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4485069"/>
            <a:ext cx="7480300" cy="558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7A8975-C33A-16C6-2DEE-130AD5C6C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368" y="5364780"/>
            <a:ext cx="7772400" cy="55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8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AA64E1-2D43-1C1C-9DD8-355BEDEEDA73}"/>
              </a:ext>
            </a:extLst>
          </p:cNvPr>
          <p:cNvSpPr/>
          <p:nvPr/>
        </p:nvSpPr>
        <p:spPr>
          <a:xfrm>
            <a:off x="999744" y="1670304"/>
            <a:ext cx="10460736" cy="4523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D45FC943-E6EE-ACCB-CC26-BACDF4612AEC}"/>
              </a:ext>
            </a:extLst>
          </p:cNvPr>
          <p:cNvSpPr/>
          <p:nvPr/>
        </p:nvSpPr>
        <p:spPr>
          <a:xfrm>
            <a:off x="999744" y="368808"/>
            <a:ext cx="1194816" cy="112166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B3428-07D3-57EC-DD41-BEC5B3DACA77}"/>
              </a:ext>
            </a:extLst>
          </p:cNvPr>
          <p:cNvSpPr txBox="1"/>
          <p:nvPr/>
        </p:nvSpPr>
        <p:spPr>
          <a:xfrm>
            <a:off x="1024128" y="499872"/>
            <a:ext cx="115824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Question No:</a:t>
            </a:r>
            <a:b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3.3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48F3D-7865-7B55-7ED2-7800C295AB0B}"/>
              </a:ext>
            </a:extLst>
          </p:cNvPr>
          <p:cNvSpPr/>
          <p:nvPr/>
        </p:nvSpPr>
        <p:spPr>
          <a:xfrm>
            <a:off x="2343912" y="368808"/>
            <a:ext cx="9116568" cy="1121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B4771-07B9-37DB-AA70-B39E342DB8D0}"/>
              </a:ext>
            </a:extLst>
          </p:cNvPr>
          <p:cNvSpPr txBox="1"/>
          <p:nvPr/>
        </p:nvSpPr>
        <p:spPr>
          <a:xfrm>
            <a:off x="2779776" y="671559"/>
            <a:ext cx="83880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freight-text-pro"/>
              </a:rPr>
              <a:t>Find out how many matches were played on each map.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50350-1613-25FC-71B3-7EC97351ED7B}"/>
              </a:ext>
            </a:extLst>
          </p:cNvPr>
          <p:cNvSpPr txBox="1"/>
          <p:nvPr/>
        </p:nvSpPr>
        <p:spPr>
          <a:xfrm>
            <a:off x="2343912" y="1793223"/>
            <a:ext cx="7729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effectLst/>
                <a:latin typeface="Menlo" panose="020B0609030804020204" pitchFamily="49" charset="0"/>
              </a:rPr>
              <a:t>db.among_us.aggregate</a:t>
            </a:r>
            <a:r>
              <a:rPr lang="en-IN" dirty="0">
                <a:effectLst/>
                <a:latin typeface="Menlo" panose="020B0609030804020204" pitchFamily="49" charset="0"/>
              </a:rPr>
              <a:t>([ { "$unwind": "$</a:t>
            </a:r>
            <a:r>
              <a:rPr lang="en-IN" dirty="0" err="1">
                <a:effectLst/>
                <a:latin typeface="Menlo" panose="020B0609030804020204" pitchFamily="49" charset="0"/>
              </a:rPr>
              <a:t>Game_Feed</a:t>
            </a:r>
            <a:r>
              <a:rPr lang="en-IN" dirty="0">
                <a:effectLst/>
                <a:latin typeface="Menlo" panose="020B0609030804020204" pitchFamily="49" charset="0"/>
              </a:rPr>
              <a:t>" },</a:t>
            </a:r>
          </a:p>
          <a:p>
            <a:r>
              <a:rPr lang="en-IN" dirty="0">
                <a:effectLst/>
                <a:latin typeface="Menlo" panose="020B0609030804020204" pitchFamily="49" charset="0"/>
              </a:rPr>
              <a:t>{ "$match" : {"Game_Feed.Event":1}},{ "$group" : {"_id": "$</a:t>
            </a:r>
            <a:r>
              <a:rPr lang="en-IN" dirty="0" err="1">
                <a:effectLst/>
                <a:latin typeface="Menlo" panose="020B0609030804020204" pitchFamily="49" charset="0"/>
              </a:rPr>
              <a:t>Game_Feed.Map","count</a:t>
            </a:r>
            <a:r>
              <a:rPr lang="en-IN" dirty="0">
                <a:effectLst/>
                <a:latin typeface="Menlo" panose="020B0609030804020204" pitchFamily="49" charset="0"/>
              </a:rPr>
              <a:t>": { "$sum":1}}}]);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70E5C1-6D59-955E-5CA8-52BCD2E88BBA}"/>
              </a:ext>
            </a:extLst>
          </p:cNvPr>
          <p:cNvSpPr/>
          <p:nvPr/>
        </p:nvSpPr>
        <p:spPr>
          <a:xfrm>
            <a:off x="4596384" y="3120304"/>
            <a:ext cx="2621280" cy="9233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Polus – 404</a:t>
            </a:r>
          </a:p>
          <a:p>
            <a:pPr algn="ctr"/>
            <a:r>
              <a:rPr lang="en-US" dirty="0"/>
              <a:t>The Skeld – 88</a:t>
            </a:r>
          </a:p>
          <a:p>
            <a:pPr algn="ctr"/>
            <a:r>
              <a:rPr lang="en-US" dirty="0"/>
              <a:t>Mira HQ - 7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4FB17-A92A-01A4-88E8-8AE4BA3FC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027" y="4482846"/>
            <a:ext cx="7464286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93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AA64E1-2D43-1C1C-9DD8-355BEDEEDA73}"/>
              </a:ext>
            </a:extLst>
          </p:cNvPr>
          <p:cNvSpPr/>
          <p:nvPr/>
        </p:nvSpPr>
        <p:spPr>
          <a:xfrm>
            <a:off x="999744" y="1670304"/>
            <a:ext cx="10460736" cy="4523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D45FC943-E6EE-ACCB-CC26-BACDF4612AEC}"/>
              </a:ext>
            </a:extLst>
          </p:cNvPr>
          <p:cNvSpPr/>
          <p:nvPr/>
        </p:nvSpPr>
        <p:spPr>
          <a:xfrm>
            <a:off x="999744" y="368808"/>
            <a:ext cx="1194816" cy="112166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B3428-07D3-57EC-DD41-BEC5B3DACA77}"/>
              </a:ext>
            </a:extLst>
          </p:cNvPr>
          <p:cNvSpPr txBox="1"/>
          <p:nvPr/>
        </p:nvSpPr>
        <p:spPr>
          <a:xfrm>
            <a:off x="1024128" y="499872"/>
            <a:ext cx="115824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Question No:</a:t>
            </a:r>
            <a:b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3.4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48F3D-7865-7B55-7ED2-7800C295AB0B}"/>
              </a:ext>
            </a:extLst>
          </p:cNvPr>
          <p:cNvSpPr/>
          <p:nvPr/>
        </p:nvSpPr>
        <p:spPr>
          <a:xfrm>
            <a:off x="2343912" y="368808"/>
            <a:ext cx="9116568" cy="1121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B4771-07B9-37DB-AA70-B39E342DB8D0}"/>
              </a:ext>
            </a:extLst>
          </p:cNvPr>
          <p:cNvSpPr txBox="1"/>
          <p:nvPr/>
        </p:nvSpPr>
        <p:spPr>
          <a:xfrm>
            <a:off x="2779776" y="671559"/>
            <a:ext cx="83880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rtl="0"/>
            <a:r>
              <a:rPr lang="en-IN" b="0" i="0" dirty="0">
                <a:solidFill>
                  <a:schemeClr val="bg1"/>
                </a:solidFill>
                <a:effectLst/>
                <a:latin typeface="freight-text-pro"/>
              </a:rPr>
              <a:t>How many times in total across all games did the crew skip a vote?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50350-1613-25FC-71B3-7EC97351ED7B}"/>
              </a:ext>
            </a:extLst>
          </p:cNvPr>
          <p:cNvSpPr txBox="1"/>
          <p:nvPr/>
        </p:nvSpPr>
        <p:spPr>
          <a:xfrm>
            <a:off x="2343912" y="1911096"/>
            <a:ext cx="7729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effectLst/>
                <a:latin typeface="Menlo" panose="020B0609030804020204" pitchFamily="49" charset="0"/>
              </a:rPr>
              <a:t>db.among_us.aggregate</a:t>
            </a:r>
            <a:r>
              <a:rPr lang="en-IN" dirty="0">
                <a:effectLst/>
                <a:latin typeface="Menlo" panose="020B0609030804020204" pitchFamily="49" charset="0"/>
              </a:rPr>
              <a:t>([{ "$unwind": "$</a:t>
            </a:r>
            <a:r>
              <a:rPr lang="en-IN" dirty="0" err="1">
                <a:effectLst/>
                <a:latin typeface="Menlo" panose="020B0609030804020204" pitchFamily="49" charset="0"/>
              </a:rPr>
              <a:t>Game_Feed</a:t>
            </a:r>
            <a:r>
              <a:rPr lang="en-IN" dirty="0">
                <a:effectLst/>
                <a:latin typeface="Menlo" panose="020B0609030804020204" pitchFamily="49" charset="0"/>
              </a:rPr>
              <a:t>" },</a:t>
            </a:r>
          </a:p>
          <a:p>
            <a:r>
              <a:rPr lang="en-IN" dirty="0">
                <a:effectLst/>
                <a:latin typeface="Menlo" panose="020B0609030804020204" pitchFamily="49" charset="0"/>
              </a:rPr>
              <a:t>{ "$match" : {"</a:t>
            </a:r>
            <a:r>
              <a:rPr lang="en-IN" dirty="0" err="1">
                <a:effectLst/>
                <a:latin typeface="Menlo" panose="020B0609030804020204" pitchFamily="49" charset="0"/>
              </a:rPr>
              <a:t>Game_Feed.Votes</a:t>
            </a:r>
            <a:r>
              <a:rPr lang="en-IN" dirty="0">
                <a:effectLst/>
                <a:latin typeface="Menlo" panose="020B0609030804020204" pitchFamily="49" charset="0"/>
              </a:rPr>
              <a:t> Off Code":0}},{ "$group" : {"_</a:t>
            </a:r>
            <a:r>
              <a:rPr lang="en-IN" dirty="0" err="1">
                <a:effectLst/>
                <a:latin typeface="Menlo" panose="020B0609030804020204" pitchFamily="49" charset="0"/>
              </a:rPr>
              <a:t>id":null</a:t>
            </a:r>
            <a:r>
              <a:rPr lang="en-IN" dirty="0">
                <a:effectLst/>
                <a:latin typeface="Menlo" panose="020B0609030804020204" pitchFamily="49" charset="0"/>
              </a:rPr>
              <a:t>, "count": { "$sum": 1 }}}])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0745FC-0AF1-E311-5E39-127D08571F9A}"/>
              </a:ext>
            </a:extLst>
          </p:cNvPr>
          <p:cNvSpPr/>
          <p:nvPr/>
        </p:nvSpPr>
        <p:spPr>
          <a:xfrm>
            <a:off x="4572000" y="3509480"/>
            <a:ext cx="2621280" cy="774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693 times crew skip vote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B6AB93-68D1-D342-774B-10819C445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35" y="4844904"/>
            <a:ext cx="8309113" cy="98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AA64E1-2D43-1C1C-9DD8-355BEDEEDA73}"/>
              </a:ext>
            </a:extLst>
          </p:cNvPr>
          <p:cNvSpPr/>
          <p:nvPr/>
        </p:nvSpPr>
        <p:spPr>
          <a:xfrm>
            <a:off x="999744" y="1670304"/>
            <a:ext cx="10460736" cy="4523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D45FC943-E6EE-ACCB-CC26-BACDF4612AEC}"/>
              </a:ext>
            </a:extLst>
          </p:cNvPr>
          <p:cNvSpPr/>
          <p:nvPr/>
        </p:nvSpPr>
        <p:spPr>
          <a:xfrm>
            <a:off x="999744" y="368808"/>
            <a:ext cx="1194816" cy="112166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B3428-07D3-57EC-DD41-BEC5B3DACA77}"/>
              </a:ext>
            </a:extLst>
          </p:cNvPr>
          <p:cNvSpPr txBox="1"/>
          <p:nvPr/>
        </p:nvSpPr>
        <p:spPr>
          <a:xfrm>
            <a:off x="1024128" y="499872"/>
            <a:ext cx="115824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Question No:</a:t>
            </a:r>
            <a:b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r>
              <a:rPr lang="en-IN" dirty="0">
                <a:solidFill>
                  <a:schemeClr val="bg1"/>
                </a:solidFill>
                <a:latin typeface="Lato" panose="020F0502020204030203" pitchFamily="34" charset="0"/>
              </a:rPr>
              <a:t>3.5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48F3D-7865-7B55-7ED2-7800C295AB0B}"/>
              </a:ext>
            </a:extLst>
          </p:cNvPr>
          <p:cNvSpPr/>
          <p:nvPr/>
        </p:nvSpPr>
        <p:spPr>
          <a:xfrm>
            <a:off x="2343912" y="368808"/>
            <a:ext cx="9116568" cy="1121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B4771-07B9-37DB-AA70-B39E342DB8D0}"/>
              </a:ext>
            </a:extLst>
          </p:cNvPr>
          <p:cNvSpPr txBox="1"/>
          <p:nvPr/>
        </p:nvSpPr>
        <p:spPr>
          <a:xfrm>
            <a:off x="2779776" y="671559"/>
            <a:ext cx="83880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freight-text-pro"/>
              </a:rPr>
              <a:t>How many times in total across all matches does the crew vote against imposters?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50350-1613-25FC-71B3-7EC97351ED7B}"/>
              </a:ext>
            </a:extLst>
          </p:cNvPr>
          <p:cNvSpPr txBox="1"/>
          <p:nvPr/>
        </p:nvSpPr>
        <p:spPr>
          <a:xfrm>
            <a:off x="2039112" y="2089153"/>
            <a:ext cx="8665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effectLst/>
                <a:latin typeface="Menlo" panose="020B0609030804020204" pitchFamily="49" charset="0"/>
              </a:rPr>
              <a:t>db.among_us.aggregate</a:t>
            </a:r>
            <a:r>
              <a:rPr lang="en-IN" dirty="0">
                <a:effectLst/>
                <a:latin typeface="Menlo" panose="020B0609030804020204" pitchFamily="49" charset="0"/>
              </a:rPr>
              <a:t>([{ "$unwind":"$</a:t>
            </a:r>
            <a:r>
              <a:rPr lang="en-IN" dirty="0" err="1">
                <a:effectLst/>
                <a:latin typeface="Menlo" panose="020B0609030804020204" pitchFamily="49" charset="0"/>
              </a:rPr>
              <a:t>Game_Feed</a:t>
            </a:r>
            <a:r>
              <a:rPr lang="en-IN" dirty="0">
                <a:effectLst/>
                <a:latin typeface="Menlo" panose="020B0609030804020204" pitchFamily="49" charset="0"/>
              </a:rPr>
              <a:t>"},{"$match":{"</a:t>
            </a:r>
            <a:r>
              <a:rPr lang="en-IN" dirty="0" err="1">
                <a:effectLst/>
                <a:latin typeface="Menlo" panose="020B0609030804020204" pitchFamily="49" charset="0"/>
              </a:rPr>
              <a:t>Game_Feed.Votes</a:t>
            </a:r>
            <a:r>
              <a:rPr lang="en-IN" dirty="0">
                <a:effectLst/>
                <a:latin typeface="Menlo" panose="020B0609030804020204" pitchFamily="49" charset="0"/>
              </a:rPr>
              <a:t> Off Code":2}},{ "$group" : {"_</a:t>
            </a:r>
            <a:r>
              <a:rPr lang="en-IN" dirty="0" err="1">
                <a:effectLst/>
                <a:latin typeface="Menlo" panose="020B0609030804020204" pitchFamily="49" charset="0"/>
              </a:rPr>
              <a:t>id":null</a:t>
            </a:r>
            <a:r>
              <a:rPr lang="en-IN" dirty="0">
                <a:effectLst/>
                <a:latin typeface="Menlo" panose="020B0609030804020204" pitchFamily="49" charset="0"/>
              </a:rPr>
              <a:t>, "count": { "$sum": 1 }}}])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FFAEE0-C98F-F4B3-5601-1C164D4D5C82}"/>
              </a:ext>
            </a:extLst>
          </p:cNvPr>
          <p:cNvSpPr/>
          <p:nvPr/>
        </p:nvSpPr>
        <p:spPr>
          <a:xfrm>
            <a:off x="4572000" y="3460242"/>
            <a:ext cx="2621280" cy="774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639 times crew vote against imposter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742752-7B91-00F3-64E7-BD8C85BA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87" y="4989443"/>
            <a:ext cx="7946847" cy="66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2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AA64E1-2D43-1C1C-9DD8-355BEDEEDA73}"/>
              </a:ext>
            </a:extLst>
          </p:cNvPr>
          <p:cNvSpPr/>
          <p:nvPr/>
        </p:nvSpPr>
        <p:spPr>
          <a:xfrm>
            <a:off x="999744" y="1670304"/>
            <a:ext cx="10460736" cy="4523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D45FC943-E6EE-ACCB-CC26-BACDF4612AEC}"/>
              </a:ext>
            </a:extLst>
          </p:cNvPr>
          <p:cNvSpPr/>
          <p:nvPr/>
        </p:nvSpPr>
        <p:spPr>
          <a:xfrm>
            <a:off x="999744" y="368808"/>
            <a:ext cx="1194816" cy="112166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B3428-07D3-57EC-DD41-BEC5B3DACA77}"/>
              </a:ext>
            </a:extLst>
          </p:cNvPr>
          <p:cNvSpPr txBox="1"/>
          <p:nvPr/>
        </p:nvSpPr>
        <p:spPr>
          <a:xfrm>
            <a:off x="1024128" y="499872"/>
            <a:ext cx="115824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Question No:</a:t>
            </a:r>
            <a:b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3.6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48F3D-7865-7B55-7ED2-7800C295AB0B}"/>
              </a:ext>
            </a:extLst>
          </p:cNvPr>
          <p:cNvSpPr/>
          <p:nvPr/>
        </p:nvSpPr>
        <p:spPr>
          <a:xfrm>
            <a:off x="2343912" y="368808"/>
            <a:ext cx="9116568" cy="1121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B4771-07B9-37DB-AA70-B39E342DB8D0}"/>
              </a:ext>
            </a:extLst>
          </p:cNvPr>
          <p:cNvSpPr txBox="1"/>
          <p:nvPr/>
        </p:nvSpPr>
        <p:spPr>
          <a:xfrm>
            <a:off x="2779776" y="638371"/>
            <a:ext cx="838809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freight-text-pro"/>
              </a:rPr>
              <a:t>In your opinion, is the game more or less hard for impostors? Justify your answer with suitable insights from the data.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50350-1613-25FC-71B3-7EC97351ED7B}"/>
              </a:ext>
            </a:extLst>
          </p:cNvPr>
          <p:cNvSpPr txBox="1"/>
          <p:nvPr/>
        </p:nvSpPr>
        <p:spPr>
          <a:xfrm>
            <a:off x="2365248" y="2378392"/>
            <a:ext cx="7729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499 games, the crew won 323 times while the impostors won 176 times. So game is harder for impostors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every 10 players, there are 2 impostors. So, impostors have to try harder to convince everyone during vote</a:t>
            </a:r>
          </a:p>
        </p:txBody>
      </p:sp>
    </p:spTree>
    <p:extLst>
      <p:ext uri="{BB962C8B-B14F-4D97-AF65-F5344CB8AC3E}">
        <p14:creationId xmlns:p14="http://schemas.microsoft.com/office/powerpoint/2010/main" val="2498855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AA64E1-2D43-1C1C-9DD8-355BEDEEDA73}"/>
              </a:ext>
            </a:extLst>
          </p:cNvPr>
          <p:cNvSpPr/>
          <p:nvPr/>
        </p:nvSpPr>
        <p:spPr>
          <a:xfrm>
            <a:off x="999744" y="1670304"/>
            <a:ext cx="10460736" cy="4523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D45FC943-E6EE-ACCB-CC26-BACDF4612AEC}"/>
              </a:ext>
            </a:extLst>
          </p:cNvPr>
          <p:cNvSpPr/>
          <p:nvPr/>
        </p:nvSpPr>
        <p:spPr>
          <a:xfrm>
            <a:off x="999744" y="368808"/>
            <a:ext cx="1194816" cy="112166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B3428-07D3-57EC-DD41-BEC5B3DACA77}"/>
              </a:ext>
            </a:extLst>
          </p:cNvPr>
          <p:cNvSpPr txBox="1"/>
          <p:nvPr/>
        </p:nvSpPr>
        <p:spPr>
          <a:xfrm>
            <a:off x="1024128" y="499872"/>
            <a:ext cx="115824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Question No:</a:t>
            </a:r>
            <a:b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r>
              <a:rPr lang="en-IN" dirty="0">
                <a:solidFill>
                  <a:schemeClr val="bg1"/>
                </a:solidFill>
                <a:latin typeface="Lato" panose="020F0502020204030203" pitchFamily="34" charset="0"/>
              </a:rPr>
              <a:t>4.1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48F3D-7865-7B55-7ED2-7800C295AB0B}"/>
              </a:ext>
            </a:extLst>
          </p:cNvPr>
          <p:cNvSpPr/>
          <p:nvPr/>
        </p:nvSpPr>
        <p:spPr>
          <a:xfrm>
            <a:off x="2343912" y="368808"/>
            <a:ext cx="9116568" cy="1121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B4771-07B9-37DB-AA70-B39E342DB8D0}"/>
              </a:ext>
            </a:extLst>
          </p:cNvPr>
          <p:cNvSpPr txBox="1"/>
          <p:nvPr/>
        </p:nvSpPr>
        <p:spPr>
          <a:xfrm>
            <a:off x="2779776" y="776870"/>
            <a:ext cx="83880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freight-text-pro"/>
              </a:rPr>
              <a:t>Find the number of unique players in the data set.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50350-1613-25FC-71B3-7EC97351ED7B}"/>
              </a:ext>
            </a:extLst>
          </p:cNvPr>
          <p:cNvSpPr txBox="1"/>
          <p:nvPr/>
        </p:nvSpPr>
        <p:spPr>
          <a:xfrm>
            <a:off x="2724912" y="265011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effectLst/>
                <a:latin typeface="Menlo" panose="020B0609030804020204" pitchFamily="49" charset="0"/>
              </a:rPr>
              <a:t>db.among_us.distinct</a:t>
            </a:r>
            <a:r>
              <a:rPr lang="en-IN" dirty="0">
                <a:effectLst/>
                <a:latin typeface="Menlo" panose="020B0609030804020204" pitchFamily="49" charset="0"/>
              </a:rPr>
              <a:t>("</a:t>
            </a:r>
            <a:r>
              <a:rPr lang="en-IN" dirty="0" err="1">
                <a:effectLst/>
                <a:latin typeface="Menlo" panose="020B0609030804020204" pitchFamily="49" charset="0"/>
              </a:rPr>
              <a:t>player_data.name</a:t>
            </a:r>
            <a:r>
              <a:rPr lang="en-IN" dirty="0">
                <a:effectLst/>
                <a:latin typeface="Menlo" panose="020B0609030804020204" pitchFamily="49" charset="0"/>
              </a:rPr>
              <a:t>").length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EFC8B-4E6C-5562-CD62-49593D4651AE}"/>
              </a:ext>
            </a:extLst>
          </p:cNvPr>
          <p:cNvSpPr/>
          <p:nvPr/>
        </p:nvSpPr>
        <p:spPr>
          <a:xfrm>
            <a:off x="4535424" y="3545824"/>
            <a:ext cx="2621280" cy="774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108 unique players in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9378E-1183-9546-35B8-ACF2AAB5D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76" y="4693226"/>
            <a:ext cx="5948437" cy="56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AA64E1-2D43-1C1C-9DD8-355BEDEEDA73}"/>
              </a:ext>
            </a:extLst>
          </p:cNvPr>
          <p:cNvSpPr/>
          <p:nvPr/>
        </p:nvSpPr>
        <p:spPr>
          <a:xfrm>
            <a:off x="999744" y="1670304"/>
            <a:ext cx="3023616" cy="4523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D45FC943-E6EE-ACCB-CC26-BACDF4612AEC}"/>
              </a:ext>
            </a:extLst>
          </p:cNvPr>
          <p:cNvSpPr/>
          <p:nvPr/>
        </p:nvSpPr>
        <p:spPr>
          <a:xfrm>
            <a:off x="999744" y="368808"/>
            <a:ext cx="1194816" cy="112166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B3428-07D3-57EC-DD41-BEC5B3DACA77}"/>
              </a:ext>
            </a:extLst>
          </p:cNvPr>
          <p:cNvSpPr txBox="1"/>
          <p:nvPr/>
        </p:nvSpPr>
        <p:spPr>
          <a:xfrm>
            <a:off x="1024128" y="499872"/>
            <a:ext cx="115824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Question No:</a:t>
            </a:r>
            <a:b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r>
              <a:rPr lang="en-IN" dirty="0">
                <a:solidFill>
                  <a:schemeClr val="bg1"/>
                </a:solidFill>
                <a:latin typeface="Lato" panose="020F0502020204030203" pitchFamily="34" charset="0"/>
              </a:rPr>
              <a:t>4.2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48F3D-7865-7B55-7ED2-7800C295AB0B}"/>
              </a:ext>
            </a:extLst>
          </p:cNvPr>
          <p:cNvSpPr/>
          <p:nvPr/>
        </p:nvSpPr>
        <p:spPr>
          <a:xfrm>
            <a:off x="2343912" y="368808"/>
            <a:ext cx="9116568" cy="1121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B4771-07B9-37DB-AA70-B39E342DB8D0}"/>
              </a:ext>
            </a:extLst>
          </p:cNvPr>
          <p:cNvSpPr txBox="1"/>
          <p:nvPr/>
        </p:nvSpPr>
        <p:spPr>
          <a:xfrm>
            <a:off x="2779776" y="776870"/>
            <a:ext cx="83880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freight-text-pro"/>
              </a:rPr>
              <a:t>Who is the best crew member?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50350-1613-25FC-71B3-7EC97351ED7B}"/>
              </a:ext>
            </a:extLst>
          </p:cNvPr>
          <p:cNvSpPr txBox="1"/>
          <p:nvPr/>
        </p:nvSpPr>
        <p:spPr>
          <a:xfrm>
            <a:off x="1036320" y="1682615"/>
            <a:ext cx="299923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effectLst/>
                <a:latin typeface="Menlo" panose="020B0609030804020204" pitchFamily="49" charset="0"/>
              </a:rPr>
              <a:t>db.among_us.aggregate</a:t>
            </a:r>
            <a:r>
              <a:rPr lang="en-IN" sz="1600" dirty="0">
                <a:effectLst/>
                <a:latin typeface="Menlo" panose="020B0609030804020204" pitchFamily="49" charset="0"/>
              </a:rPr>
              <a:t>([{"$unwind": "$</a:t>
            </a:r>
            <a:r>
              <a:rPr lang="en-IN" sz="1600" dirty="0" err="1">
                <a:effectLst/>
                <a:latin typeface="Menlo" panose="020B0609030804020204" pitchFamily="49" charset="0"/>
              </a:rPr>
              <a:t>voting_data</a:t>
            </a:r>
            <a:r>
              <a:rPr lang="en-IN" sz="1600" dirty="0">
                <a:effectLst/>
                <a:latin typeface="Menlo" panose="020B0609030804020204" pitchFamily="49" charset="0"/>
              </a:rPr>
              <a:t>"},{"$match" : {"</a:t>
            </a:r>
            <a:r>
              <a:rPr lang="en-IN" sz="1600" dirty="0" err="1">
                <a:effectLst/>
                <a:latin typeface="Menlo" panose="020B0609030804020204" pitchFamily="49" charset="0"/>
              </a:rPr>
              <a:t>voting_data.Vote</a:t>
            </a:r>
            <a:r>
              <a:rPr lang="en-IN" sz="1600" dirty="0">
                <a:effectLst/>
                <a:latin typeface="Menlo" panose="020B0609030804020204" pitchFamily="49" charset="0"/>
              </a:rPr>
              <a:t>": {"$</a:t>
            </a:r>
            <a:r>
              <a:rPr lang="en-IN" sz="1600" dirty="0" err="1">
                <a:effectLst/>
                <a:latin typeface="Menlo" panose="020B0609030804020204" pitchFamily="49" charset="0"/>
              </a:rPr>
              <a:t>regex":"Impostor</a:t>
            </a:r>
            <a:r>
              <a:rPr lang="en-IN" sz="1600" dirty="0">
                <a:latin typeface="Menlo" panose="020B0609030804020204" pitchFamily="49" charset="0"/>
              </a:rPr>
              <a:t> </a:t>
            </a:r>
            <a:r>
              <a:rPr lang="en-IN" sz="1600" dirty="0">
                <a:effectLst/>
                <a:latin typeface="Menlo" panose="020B0609030804020204" pitchFamily="49" charset="0"/>
              </a:rPr>
              <a:t>voted off"}}},{"$group" :{"_id":"$</a:t>
            </a:r>
            <a:r>
              <a:rPr lang="en-IN" sz="1600" dirty="0" err="1">
                <a:effectLst/>
                <a:latin typeface="Menlo" panose="020B0609030804020204" pitchFamily="49" charset="0"/>
              </a:rPr>
              <a:t>voting_data.name","Count</a:t>
            </a:r>
            <a:r>
              <a:rPr lang="en-IN" sz="1600" dirty="0">
                <a:effectLst/>
                <a:latin typeface="Menlo" panose="020B0609030804020204" pitchFamily="49" charset="0"/>
              </a:rPr>
              <a:t>": {"$sum":1}}},{'$sort':{'Count':-1}} ])</a:t>
            </a:r>
          </a:p>
          <a:p>
            <a:r>
              <a:rPr lang="en-IN" sz="1600" dirty="0">
                <a:effectLst/>
                <a:latin typeface="Menlo" panose="020B0609030804020204" pitchFamily="49" charset="0"/>
              </a:rPr>
              <a:t>[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8010E7-CCDB-FFAA-9B11-C120155635A1}"/>
              </a:ext>
            </a:extLst>
          </p:cNvPr>
          <p:cNvSpPr/>
          <p:nvPr/>
        </p:nvSpPr>
        <p:spPr>
          <a:xfrm>
            <a:off x="1207008" y="5187696"/>
            <a:ext cx="2621280" cy="774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BK is the best crew member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36ABC7-C22F-ADAE-2B05-FE5E34148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816" y="1554264"/>
            <a:ext cx="7217664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80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AA64E1-2D43-1C1C-9DD8-355BEDEEDA73}"/>
              </a:ext>
            </a:extLst>
          </p:cNvPr>
          <p:cNvSpPr/>
          <p:nvPr/>
        </p:nvSpPr>
        <p:spPr>
          <a:xfrm>
            <a:off x="999744" y="1670304"/>
            <a:ext cx="3023616" cy="4523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D45FC943-E6EE-ACCB-CC26-BACDF4612AEC}"/>
              </a:ext>
            </a:extLst>
          </p:cNvPr>
          <p:cNvSpPr/>
          <p:nvPr/>
        </p:nvSpPr>
        <p:spPr>
          <a:xfrm>
            <a:off x="999744" y="368808"/>
            <a:ext cx="1194816" cy="112166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B3428-07D3-57EC-DD41-BEC5B3DACA77}"/>
              </a:ext>
            </a:extLst>
          </p:cNvPr>
          <p:cNvSpPr txBox="1"/>
          <p:nvPr/>
        </p:nvSpPr>
        <p:spPr>
          <a:xfrm>
            <a:off x="1024128" y="499872"/>
            <a:ext cx="115824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Question No:</a:t>
            </a:r>
            <a:b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r>
              <a:rPr lang="en-IN" dirty="0">
                <a:solidFill>
                  <a:schemeClr val="bg1"/>
                </a:solidFill>
                <a:latin typeface="Lato" panose="020F0502020204030203" pitchFamily="34" charset="0"/>
              </a:rPr>
              <a:t>4.3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48F3D-7865-7B55-7ED2-7800C295AB0B}"/>
              </a:ext>
            </a:extLst>
          </p:cNvPr>
          <p:cNvSpPr/>
          <p:nvPr/>
        </p:nvSpPr>
        <p:spPr>
          <a:xfrm>
            <a:off x="2343912" y="368808"/>
            <a:ext cx="9116568" cy="1121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B4771-07B9-37DB-AA70-B39E342DB8D0}"/>
              </a:ext>
            </a:extLst>
          </p:cNvPr>
          <p:cNvSpPr txBox="1"/>
          <p:nvPr/>
        </p:nvSpPr>
        <p:spPr>
          <a:xfrm>
            <a:off x="2779776" y="776870"/>
            <a:ext cx="83880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freight-text-pro"/>
              </a:rPr>
              <a:t>Who is the worst crew member?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50350-1613-25FC-71B3-7EC97351ED7B}"/>
              </a:ext>
            </a:extLst>
          </p:cNvPr>
          <p:cNvSpPr txBox="1"/>
          <p:nvPr/>
        </p:nvSpPr>
        <p:spPr>
          <a:xfrm>
            <a:off x="1025144" y="1733728"/>
            <a:ext cx="2999232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dirty="0" err="1">
                <a:effectLst/>
                <a:latin typeface="Menlo" panose="020B0609030804020204" pitchFamily="49" charset="0"/>
              </a:rPr>
              <a:t>db.among_us.aggregate</a:t>
            </a:r>
            <a:r>
              <a:rPr lang="en-IN" sz="1600" dirty="0">
                <a:effectLst/>
                <a:latin typeface="Menlo" panose="020B0609030804020204" pitchFamily="49" charset="0"/>
              </a:rPr>
              <a:t>([</a:t>
            </a:r>
          </a:p>
          <a:p>
            <a:r>
              <a:rPr lang="en-IN" sz="1600" dirty="0">
                <a:effectLst/>
                <a:latin typeface="Menlo" panose="020B0609030804020204" pitchFamily="49" charset="0"/>
              </a:rPr>
              <a:t>{"$unwind": "$</a:t>
            </a:r>
            <a:r>
              <a:rPr lang="en-IN" sz="1600" dirty="0" err="1">
                <a:effectLst/>
                <a:latin typeface="Menlo" panose="020B0609030804020204" pitchFamily="49" charset="0"/>
              </a:rPr>
              <a:t>voting_data</a:t>
            </a:r>
            <a:r>
              <a:rPr lang="en-IN" sz="1600" dirty="0">
                <a:effectLst/>
                <a:latin typeface="Menlo" panose="020B0609030804020204" pitchFamily="49" charset="0"/>
              </a:rPr>
              <a:t>"},{"$match" : {"</a:t>
            </a:r>
            <a:r>
              <a:rPr lang="en-IN" sz="1600" dirty="0" err="1">
                <a:effectLst/>
                <a:latin typeface="Menlo" panose="020B0609030804020204" pitchFamily="49" charset="0"/>
              </a:rPr>
              <a:t>voting_data.Vote</a:t>
            </a:r>
            <a:r>
              <a:rPr lang="en-IN" sz="1600" dirty="0">
                <a:effectLst/>
                <a:latin typeface="Menlo" panose="020B0609030804020204" pitchFamily="49" charset="0"/>
              </a:rPr>
              <a:t>": {"$</a:t>
            </a:r>
            <a:r>
              <a:rPr lang="en-IN" sz="1600" dirty="0" err="1">
                <a:effectLst/>
                <a:latin typeface="Menlo" panose="020B0609030804020204" pitchFamily="49" charset="0"/>
              </a:rPr>
              <a:t>regex":"Crew</a:t>
            </a:r>
            <a:r>
              <a:rPr lang="en-IN" sz="1600" dirty="0">
                <a:effectLst/>
                <a:latin typeface="Menlo" panose="020B0609030804020204" pitchFamily="49" charset="0"/>
              </a:rPr>
              <a:t> voted off"}} },{"$group" : {"_id":"$</a:t>
            </a:r>
            <a:r>
              <a:rPr lang="en-IN" sz="1600" dirty="0" err="1">
                <a:effectLst/>
                <a:latin typeface="Menlo" panose="020B0609030804020204" pitchFamily="49" charset="0"/>
              </a:rPr>
              <a:t>voting_data.name","Count</a:t>
            </a:r>
            <a:r>
              <a:rPr lang="en-IN" sz="1600" dirty="0">
                <a:effectLst/>
                <a:latin typeface="Menlo" panose="020B0609030804020204" pitchFamily="49" charset="0"/>
              </a:rPr>
              <a:t>": {"$sum":1}}},{'$sort':{'Count':-1}} ])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7D4A6-C791-AA9C-4491-4B7CC39D1040}"/>
              </a:ext>
            </a:extLst>
          </p:cNvPr>
          <p:cNvSpPr/>
          <p:nvPr/>
        </p:nvSpPr>
        <p:spPr>
          <a:xfrm>
            <a:off x="1207008" y="5187696"/>
            <a:ext cx="2621280" cy="774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 is the worst crew member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C602F-A867-2B8A-E867-0BA80F6C7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791" y="1554264"/>
            <a:ext cx="7017689" cy="481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7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AA64E1-2D43-1C1C-9DD8-355BEDEEDA73}"/>
              </a:ext>
            </a:extLst>
          </p:cNvPr>
          <p:cNvSpPr/>
          <p:nvPr/>
        </p:nvSpPr>
        <p:spPr>
          <a:xfrm>
            <a:off x="999744" y="1670304"/>
            <a:ext cx="10460736" cy="4523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D45FC943-E6EE-ACCB-CC26-BACDF4612AEC}"/>
              </a:ext>
            </a:extLst>
          </p:cNvPr>
          <p:cNvSpPr/>
          <p:nvPr/>
        </p:nvSpPr>
        <p:spPr>
          <a:xfrm>
            <a:off x="999744" y="368808"/>
            <a:ext cx="1194816" cy="112166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B3428-07D3-57EC-DD41-BEC5B3DACA77}"/>
              </a:ext>
            </a:extLst>
          </p:cNvPr>
          <p:cNvSpPr txBox="1"/>
          <p:nvPr/>
        </p:nvSpPr>
        <p:spPr>
          <a:xfrm>
            <a:off x="1024128" y="499872"/>
            <a:ext cx="115824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Question No:</a:t>
            </a:r>
            <a:b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1.</a:t>
            </a:r>
            <a:r>
              <a:rPr lang="en-IN" dirty="0">
                <a:solidFill>
                  <a:schemeClr val="bg1"/>
                </a:solidFill>
                <a:latin typeface="Lato" panose="020F0502020204030203" pitchFamily="34" charset="0"/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48F3D-7865-7B55-7ED2-7800C295AB0B}"/>
              </a:ext>
            </a:extLst>
          </p:cNvPr>
          <p:cNvSpPr/>
          <p:nvPr/>
        </p:nvSpPr>
        <p:spPr>
          <a:xfrm>
            <a:off x="2343912" y="368808"/>
            <a:ext cx="9116568" cy="1121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B4771-07B9-37DB-AA70-B39E342DB8D0}"/>
              </a:ext>
            </a:extLst>
          </p:cNvPr>
          <p:cNvSpPr txBox="1"/>
          <p:nvPr/>
        </p:nvSpPr>
        <p:spPr>
          <a:xfrm>
            <a:off x="4209288" y="671560"/>
            <a:ext cx="500786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freight-text-pro"/>
              </a:rPr>
              <a:t>Read in the data using the mongoimport command.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50350-1613-25FC-71B3-7EC97351ED7B}"/>
              </a:ext>
            </a:extLst>
          </p:cNvPr>
          <p:cNvSpPr txBox="1"/>
          <p:nvPr/>
        </p:nvSpPr>
        <p:spPr>
          <a:xfrm>
            <a:off x="2036064" y="2401300"/>
            <a:ext cx="8692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mongoimport --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assignment --collection 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among_us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--file /Users/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saadiyasaleem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/Downloads/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Among_Us_data.json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--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jsonArray</a:t>
            </a:r>
            <a:endParaRPr lang="en-I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AE23B-9151-7C2E-6618-7B34271DF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04" y="4263888"/>
            <a:ext cx="10034016" cy="99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7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AA64E1-2D43-1C1C-9DD8-355BEDEEDA73}"/>
              </a:ext>
            </a:extLst>
          </p:cNvPr>
          <p:cNvSpPr/>
          <p:nvPr/>
        </p:nvSpPr>
        <p:spPr>
          <a:xfrm>
            <a:off x="999744" y="1670304"/>
            <a:ext cx="10460736" cy="4523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D45FC943-E6EE-ACCB-CC26-BACDF4612AEC}"/>
              </a:ext>
            </a:extLst>
          </p:cNvPr>
          <p:cNvSpPr/>
          <p:nvPr/>
        </p:nvSpPr>
        <p:spPr>
          <a:xfrm>
            <a:off x="999744" y="368808"/>
            <a:ext cx="1194816" cy="112166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B3428-07D3-57EC-DD41-BEC5B3DACA77}"/>
              </a:ext>
            </a:extLst>
          </p:cNvPr>
          <p:cNvSpPr txBox="1"/>
          <p:nvPr/>
        </p:nvSpPr>
        <p:spPr>
          <a:xfrm>
            <a:off x="1024128" y="499872"/>
            <a:ext cx="115824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Question No:</a:t>
            </a:r>
            <a:b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48F3D-7865-7B55-7ED2-7800C295AB0B}"/>
              </a:ext>
            </a:extLst>
          </p:cNvPr>
          <p:cNvSpPr/>
          <p:nvPr/>
        </p:nvSpPr>
        <p:spPr>
          <a:xfrm>
            <a:off x="2343912" y="368808"/>
            <a:ext cx="9116568" cy="1121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B4771-07B9-37DB-AA70-B39E342DB8D0}"/>
              </a:ext>
            </a:extLst>
          </p:cNvPr>
          <p:cNvSpPr txBox="1"/>
          <p:nvPr/>
        </p:nvSpPr>
        <p:spPr>
          <a:xfrm>
            <a:off x="2779776" y="499872"/>
            <a:ext cx="83880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freight-text-pro"/>
              </a:rPr>
              <a:t>In tasks 4 and 5 you create some player-wise statistics. Explain statistics that you might want to explore (other than the ones that were calculated earlier) during the exercise of selecting players.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50350-1613-25FC-71B3-7EC97351ED7B}"/>
              </a:ext>
            </a:extLst>
          </p:cNvPr>
          <p:cNvSpPr txBox="1"/>
          <p:nvPr/>
        </p:nvSpPr>
        <p:spPr>
          <a:xfrm>
            <a:off x="2365248" y="2378392"/>
            <a:ext cx="7729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times a same player is chosen to be imposter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player is the best Impostor (Max win when that player was Impostor)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color is most popular for Crew and Impostor</a:t>
            </a:r>
          </a:p>
        </p:txBody>
      </p:sp>
    </p:spTree>
    <p:extLst>
      <p:ext uri="{BB962C8B-B14F-4D97-AF65-F5344CB8AC3E}">
        <p14:creationId xmlns:p14="http://schemas.microsoft.com/office/powerpoint/2010/main" val="861176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B149EA42-AD0E-495C-9911-349D1E67C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273" r="-1" b="7128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 useBgFill="1">
        <p:nvSpPr>
          <p:cNvPr id="23" name="Freeform: Shape 17">
            <a:extLst>
              <a:ext uri="{FF2B5EF4-FFF2-40B4-BE49-F238E27FC236}">
                <a16:creationId xmlns:a16="http://schemas.microsoft.com/office/drawing/2014/main" id="{389C36E1-2D95-402F-A472-3E6699BE2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35775" cy="6730860"/>
          </a:xfrm>
          <a:custGeom>
            <a:avLst/>
            <a:gdLst>
              <a:gd name="connsiteX0" fmla="*/ 1016151 w 5835775"/>
              <a:gd name="connsiteY0" fmla="*/ 6072484 h 6730860"/>
              <a:gd name="connsiteX1" fmla="*/ 1082018 w 5835775"/>
              <a:gd name="connsiteY1" fmla="*/ 6083111 h 6730860"/>
              <a:gd name="connsiteX2" fmla="*/ 1315484 w 5835775"/>
              <a:gd name="connsiteY2" fmla="*/ 6486206 h 6730860"/>
              <a:gd name="connsiteX3" fmla="*/ 912386 w 5835775"/>
              <a:gd name="connsiteY3" fmla="*/ 6719672 h 6730860"/>
              <a:gd name="connsiteX4" fmla="*/ 678923 w 5835775"/>
              <a:gd name="connsiteY4" fmla="*/ 6316576 h 6730860"/>
              <a:gd name="connsiteX5" fmla="*/ 1016151 w 5835775"/>
              <a:gd name="connsiteY5" fmla="*/ 6072484 h 6730860"/>
              <a:gd name="connsiteX6" fmla="*/ 4968517 w 5835775"/>
              <a:gd name="connsiteY6" fmla="*/ 3411427 h 6730860"/>
              <a:gd name="connsiteX7" fmla="*/ 5079176 w 5835775"/>
              <a:gd name="connsiteY7" fmla="*/ 3429280 h 6730860"/>
              <a:gd name="connsiteX8" fmla="*/ 5471396 w 5835775"/>
              <a:gd name="connsiteY8" fmla="*/ 4106482 h 6730860"/>
              <a:gd name="connsiteX9" fmla="*/ 4794194 w 5835775"/>
              <a:gd name="connsiteY9" fmla="*/ 4498704 h 6730860"/>
              <a:gd name="connsiteX10" fmla="*/ 4401974 w 5835775"/>
              <a:gd name="connsiteY10" fmla="*/ 3821503 h 6730860"/>
              <a:gd name="connsiteX11" fmla="*/ 4968517 w 5835775"/>
              <a:gd name="connsiteY11" fmla="*/ 3411427 h 6730860"/>
              <a:gd name="connsiteX12" fmla="*/ 4362805 w 5835775"/>
              <a:gd name="connsiteY12" fmla="*/ 855055 h 6730860"/>
              <a:gd name="connsiteX13" fmla="*/ 4428674 w 5835775"/>
              <a:gd name="connsiteY13" fmla="*/ 865682 h 6730860"/>
              <a:gd name="connsiteX14" fmla="*/ 4662139 w 5835775"/>
              <a:gd name="connsiteY14" fmla="*/ 1268778 h 6730860"/>
              <a:gd name="connsiteX15" fmla="*/ 4259044 w 5835775"/>
              <a:gd name="connsiteY15" fmla="*/ 1502244 h 6730860"/>
              <a:gd name="connsiteX16" fmla="*/ 4025578 w 5835775"/>
              <a:gd name="connsiteY16" fmla="*/ 1099146 h 6730860"/>
              <a:gd name="connsiteX17" fmla="*/ 4362805 w 5835775"/>
              <a:gd name="connsiteY17" fmla="*/ 855055 h 6730860"/>
              <a:gd name="connsiteX18" fmla="*/ 0 w 5835775"/>
              <a:gd name="connsiteY18" fmla="*/ 0 h 6730860"/>
              <a:gd name="connsiteX19" fmla="*/ 3267758 w 5835775"/>
              <a:gd name="connsiteY19" fmla="*/ 0 h 6730860"/>
              <a:gd name="connsiteX20" fmla="*/ 3305063 w 5835775"/>
              <a:gd name="connsiteY20" fmla="*/ 63726 h 6730860"/>
              <a:gd name="connsiteX21" fmla="*/ 3406985 w 5835775"/>
              <a:gd name="connsiteY21" fmla="*/ 462295 h 6730860"/>
              <a:gd name="connsiteX22" fmla="*/ 2970594 w 5835775"/>
              <a:gd name="connsiteY22" fmla="*/ 1557974 h 6730860"/>
              <a:gd name="connsiteX23" fmla="*/ 3515337 w 5835775"/>
              <a:gd name="connsiteY23" fmla="*/ 2066142 h 6730860"/>
              <a:gd name="connsiteX24" fmla="*/ 4650938 w 5835775"/>
              <a:gd name="connsiteY24" fmla="*/ 2132151 h 6730860"/>
              <a:gd name="connsiteX25" fmla="*/ 4897972 w 5835775"/>
              <a:gd name="connsiteY25" fmla="*/ 2795603 h 6730860"/>
              <a:gd name="connsiteX26" fmla="*/ 4062979 w 5835775"/>
              <a:gd name="connsiteY26" fmla="*/ 3417553 h 6730860"/>
              <a:gd name="connsiteX27" fmla="*/ 3501188 w 5835775"/>
              <a:gd name="connsiteY27" fmla="*/ 3937791 h 6730860"/>
              <a:gd name="connsiteX28" fmla="*/ 4449937 w 5835775"/>
              <a:gd name="connsiteY28" fmla="*/ 4695499 h 6730860"/>
              <a:gd name="connsiteX29" fmla="*/ 5440291 w 5835775"/>
              <a:gd name="connsiteY29" fmla="*/ 4956658 h 6730860"/>
              <a:gd name="connsiteX30" fmla="*/ 5762821 w 5835775"/>
              <a:gd name="connsiteY30" fmla="*/ 6073049 h 6730860"/>
              <a:gd name="connsiteX31" fmla="*/ 4438972 w 5835775"/>
              <a:gd name="connsiteY31" fmla="*/ 6432286 h 6730860"/>
              <a:gd name="connsiteX32" fmla="*/ 3687617 w 5835775"/>
              <a:gd name="connsiteY32" fmla="*/ 5512601 h 6730860"/>
              <a:gd name="connsiteX33" fmla="*/ 3137471 w 5835775"/>
              <a:gd name="connsiteY33" fmla="*/ 5228621 h 6730860"/>
              <a:gd name="connsiteX34" fmla="*/ 2219026 w 5835775"/>
              <a:gd name="connsiteY34" fmla="*/ 6103852 h 6730860"/>
              <a:gd name="connsiteX35" fmla="*/ 962609 w 5835775"/>
              <a:gd name="connsiteY35" fmla="*/ 5594024 h 6730860"/>
              <a:gd name="connsiteX36" fmla="*/ 9468 w 5835775"/>
              <a:gd name="connsiteY36" fmla="*/ 6709780 h 6730860"/>
              <a:gd name="connsiteX37" fmla="*/ 0 w 5835775"/>
              <a:gd name="connsiteY37" fmla="*/ 6715849 h 67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35775" h="6730860">
                <a:moveTo>
                  <a:pt x="1016151" y="6072484"/>
                </a:moveTo>
                <a:cubicBezTo>
                  <a:pt x="1037999" y="6073765"/>
                  <a:pt x="1060047" y="6077256"/>
                  <a:pt x="1082018" y="6083111"/>
                </a:cubicBezTo>
                <a:cubicBezTo>
                  <a:pt x="1257801" y="6129954"/>
                  <a:pt x="1362328" y="6310424"/>
                  <a:pt x="1315484" y="6486206"/>
                </a:cubicBezTo>
                <a:cubicBezTo>
                  <a:pt x="1268642" y="6661989"/>
                  <a:pt x="1088168" y="6766515"/>
                  <a:pt x="912386" y="6719672"/>
                </a:cubicBezTo>
                <a:cubicBezTo>
                  <a:pt x="736607" y="6672830"/>
                  <a:pt x="632080" y="6492357"/>
                  <a:pt x="678923" y="6316576"/>
                </a:cubicBezTo>
                <a:cubicBezTo>
                  <a:pt x="719910" y="6162766"/>
                  <a:pt x="863206" y="6063513"/>
                  <a:pt x="1016151" y="6072484"/>
                </a:cubicBezTo>
                <a:close/>
                <a:moveTo>
                  <a:pt x="4968517" y="3411427"/>
                </a:moveTo>
                <a:cubicBezTo>
                  <a:pt x="5005224" y="3413581"/>
                  <a:pt x="5042261" y="3419444"/>
                  <a:pt x="5079176" y="3429280"/>
                </a:cubicBezTo>
                <a:cubicBezTo>
                  <a:pt x="5374488" y="3507975"/>
                  <a:pt x="5550091" y="3811170"/>
                  <a:pt x="5471396" y="4106482"/>
                </a:cubicBezTo>
                <a:cubicBezTo>
                  <a:pt x="5392701" y="4401796"/>
                  <a:pt x="5089508" y="4577399"/>
                  <a:pt x="4794194" y="4498704"/>
                </a:cubicBezTo>
                <a:cubicBezTo>
                  <a:pt x="4498880" y="4420008"/>
                  <a:pt x="4323277" y="4116815"/>
                  <a:pt x="4401974" y="3821503"/>
                </a:cubicBezTo>
                <a:cubicBezTo>
                  <a:pt x="4470833" y="3563104"/>
                  <a:pt x="4711571" y="3396357"/>
                  <a:pt x="4968517" y="3411427"/>
                </a:cubicBezTo>
                <a:close/>
                <a:moveTo>
                  <a:pt x="4362805" y="855055"/>
                </a:moveTo>
                <a:cubicBezTo>
                  <a:pt x="4384656" y="856336"/>
                  <a:pt x="4406701" y="859827"/>
                  <a:pt x="4428674" y="865682"/>
                </a:cubicBezTo>
                <a:cubicBezTo>
                  <a:pt x="4604455" y="912524"/>
                  <a:pt x="4708982" y="1092997"/>
                  <a:pt x="4662139" y="1268778"/>
                </a:cubicBezTo>
                <a:cubicBezTo>
                  <a:pt x="4615296" y="1444559"/>
                  <a:pt x="4434824" y="1549086"/>
                  <a:pt x="4259044" y="1502244"/>
                </a:cubicBezTo>
                <a:cubicBezTo>
                  <a:pt x="4083261" y="1455402"/>
                  <a:pt x="3978736" y="1274928"/>
                  <a:pt x="4025578" y="1099146"/>
                </a:cubicBezTo>
                <a:cubicBezTo>
                  <a:pt x="4066564" y="945337"/>
                  <a:pt x="4209864" y="846084"/>
                  <a:pt x="4362805" y="855055"/>
                </a:cubicBezTo>
                <a:close/>
                <a:moveTo>
                  <a:pt x="0" y="0"/>
                </a:moveTo>
                <a:lnTo>
                  <a:pt x="3267758" y="0"/>
                </a:lnTo>
                <a:lnTo>
                  <a:pt x="3305063" y="63726"/>
                </a:lnTo>
                <a:cubicBezTo>
                  <a:pt x="3369183" y="191635"/>
                  <a:pt x="3406589" y="329370"/>
                  <a:pt x="3406985" y="462295"/>
                </a:cubicBezTo>
                <a:cubicBezTo>
                  <a:pt x="3408485" y="962453"/>
                  <a:pt x="2891543" y="1144904"/>
                  <a:pt x="2970594" y="1557974"/>
                </a:cubicBezTo>
                <a:cubicBezTo>
                  <a:pt x="3032280" y="1880398"/>
                  <a:pt x="3449119" y="2040925"/>
                  <a:pt x="3515337" y="2066142"/>
                </a:cubicBezTo>
                <a:cubicBezTo>
                  <a:pt x="4015284" y="2256630"/>
                  <a:pt x="4332227" y="1913363"/>
                  <a:pt x="4650938" y="2132151"/>
                </a:cubicBezTo>
                <a:cubicBezTo>
                  <a:pt x="4853731" y="2271360"/>
                  <a:pt x="4965324" y="2574996"/>
                  <a:pt x="4897972" y="2795603"/>
                </a:cubicBezTo>
                <a:cubicBezTo>
                  <a:pt x="4830989" y="3014971"/>
                  <a:pt x="4662056" y="3104561"/>
                  <a:pt x="4062979" y="3417553"/>
                </a:cubicBezTo>
                <a:cubicBezTo>
                  <a:pt x="3838920" y="3534602"/>
                  <a:pt x="3512702" y="3705038"/>
                  <a:pt x="3501188" y="3937791"/>
                </a:cubicBezTo>
                <a:cubicBezTo>
                  <a:pt x="3482029" y="4324932"/>
                  <a:pt x="4394257" y="4674655"/>
                  <a:pt x="4449937" y="4695499"/>
                </a:cubicBezTo>
                <a:cubicBezTo>
                  <a:pt x="4884270" y="4858160"/>
                  <a:pt x="5186431" y="4793445"/>
                  <a:pt x="5440291" y="4956658"/>
                </a:cubicBezTo>
                <a:cubicBezTo>
                  <a:pt x="5797237" y="5186171"/>
                  <a:pt x="5933047" y="5687465"/>
                  <a:pt x="5762821" y="6073049"/>
                </a:cubicBezTo>
                <a:cubicBezTo>
                  <a:pt x="5566196" y="6518425"/>
                  <a:pt x="4842241" y="6698608"/>
                  <a:pt x="4438972" y="6432286"/>
                </a:cubicBezTo>
                <a:cubicBezTo>
                  <a:pt x="4148514" y="6240453"/>
                  <a:pt x="4125510" y="5878795"/>
                  <a:pt x="3687617" y="5512601"/>
                </a:cubicBezTo>
                <a:cubicBezTo>
                  <a:pt x="3487248" y="5345038"/>
                  <a:pt x="3330804" y="5214736"/>
                  <a:pt x="3137471" y="5228621"/>
                </a:cubicBezTo>
                <a:cubicBezTo>
                  <a:pt x="2702082" y="5259873"/>
                  <a:pt x="2676865" y="5988253"/>
                  <a:pt x="2219026" y="6103852"/>
                </a:cubicBezTo>
                <a:cubicBezTo>
                  <a:pt x="1741606" y="6224379"/>
                  <a:pt x="1457366" y="5508411"/>
                  <a:pt x="962609" y="5594024"/>
                </a:cubicBezTo>
                <a:cubicBezTo>
                  <a:pt x="494464" y="5675021"/>
                  <a:pt x="474925" y="6363960"/>
                  <a:pt x="9468" y="6709780"/>
                </a:cubicBezTo>
                <a:lnTo>
                  <a:pt x="0" y="67158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03880-7CB3-F148-F931-1AA1C81F4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220" y="663960"/>
            <a:ext cx="2987417" cy="3228104"/>
          </a:xfrm>
        </p:spPr>
        <p:txBody>
          <a:bodyPr anchor="b">
            <a:normAutofit/>
          </a:bodyPr>
          <a:lstStyle/>
          <a:p>
            <a:r>
              <a:rPr lang="en-US" sz="4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976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AA64E1-2D43-1C1C-9DD8-355BEDEEDA73}"/>
              </a:ext>
            </a:extLst>
          </p:cNvPr>
          <p:cNvSpPr/>
          <p:nvPr/>
        </p:nvSpPr>
        <p:spPr>
          <a:xfrm>
            <a:off x="999744" y="1670305"/>
            <a:ext cx="4523232" cy="829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D45FC943-E6EE-ACCB-CC26-BACDF4612AEC}"/>
              </a:ext>
            </a:extLst>
          </p:cNvPr>
          <p:cNvSpPr/>
          <p:nvPr/>
        </p:nvSpPr>
        <p:spPr>
          <a:xfrm>
            <a:off x="999744" y="368808"/>
            <a:ext cx="1194816" cy="112166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B3428-07D3-57EC-DD41-BEC5B3DACA77}"/>
              </a:ext>
            </a:extLst>
          </p:cNvPr>
          <p:cNvSpPr txBox="1"/>
          <p:nvPr/>
        </p:nvSpPr>
        <p:spPr>
          <a:xfrm>
            <a:off x="1024128" y="499872"/>
            <a:ext cx="115824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Question No:</a:t>
            </a:r>
            <a:b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1.2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48F3D-7865-7B55-7ED2-7800C295AB0B}"/>
              </a:ext>
            </a:extLst>
          </p:cNvPr>
          <p:cNvSpPr/>
          <p:nvPr/>
        </p:nvSpPr>
        <p:spPr>
          <a:xfrm>
            <a:off x="2343912" y="368808"/>
            <a:ext cx="9116568" cy="1121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B4771-07B9-37DB-AA70-B39E342DB8D0}"/>
              </a:ext>
            </a:extLst>
          </p:cNvPr>
          <p:cNvSpPr txBox="1"/>
          <p:nvPr/>
        </p:nvSpPr>
        <p:spPr>
          <a:xfrm>
            <a:off x="4209288" y="671560"/>
            <a:ext cx="500786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freight-text-pro"/>
              </a:rPr>
              <a:t>Display data for the match with “game” = “3”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50350-1613-25FC-71B3-7EC97351ED7B}"/>
              </a:ext>
            </a:extLst>
          </p:cNvPr>
          <p:cNvSpPr txBox="1"/>
          <p:nvPr/>
        </p:nvSpPr>
        <p:spPr>
          <a:xfrm>
            <a:off x="1511808" y="1793224"/>
            <a:ext cx="3517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effectLst/>
                <a:latin typeface="Menlo" panose="020B0609030804020204" pitchFamily="49" charset="0"/>
              </a:rPr>
              <a:t>db.among_us.find</a:t>
            </a:r>
            <a:r>
              <a:rPr lang="en-IN" dirty="0">
                <a:effectLst/>
                <a:latin typeface="Menlo" panose="020B0609030804020204" pitchFamily="49" charset="0"/>
              </a:rPr>
              <a:t>({"game":"3"}).pretty()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802C49-B59A-7BE8-853E-4476A2CCE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1" b="7750"/>
          <a:stretch/>
        </p:blipFill>
        <p:spPr>
          <a:xfrm>
            <a:off x="1024128" y="2542767"/>
            <a:ext cx="4523232" cy="3946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D2CFD6-60E9-D697-EB68-D77492A36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624" y="1670304"/>
            <a:ext cx="5705856" cy="48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8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AA64E1-2D43-1C1C-9DD8-355BEDEEDA73}"/>
              </a:ext>
            </a:extLst>
          </p:cNvPr>
          <p:cNvSpPr/>
          <p:nvPr/>
        </p:nvSpPr>
        <p:spPr>
          <a:xfrm>
            <a:off x="999744" y="1670304"/>
            <a:ext cx="10460736" cy="4523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D45FC943-E6EE-ACCB-CC26-BACDF4612AEC}"/>
              </a:ext>
            </a:extLst>
          </p:cNvPr>
          <p:cNvSpPr/>
          <p:nvPr/>
        </p:nvSpPr>
        <p:spPr>
          <a:xfrm>
            <a:off x="999744" y="368808"/>
            <a:ext cx="1194816" cy="112166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B3428-07D3-57EC-DD41-BEC5B3DACA77}"/>
              </a:ext>
            </a:extLst>
          </p:cNvPr>
          <p:cNvSpPr txBox="1"/>
          <p:nvPr/>
        </p:nvSpPr>
        <p:spPr>
          <a:xfrm>
            <a:off x="1024128" y="499872"/>
            <a:ext cx="115824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Question No:</a:t>
            </a:r>
            <a:b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2.0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48F3D-7865-7B55-7ED2-7800C295AB0B}"/>
              </a:ext>
            </a:extLst>
          </p:cNvPr>
          <p:cNvSpPr/>
          <p:nvPr/>
        </p:nvSpPr>
        <p:spPr>
          <a:xfrm>
            <a:off x="2343912" y="368808"/>
            <a:ext cx="9116568" cy="1121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B4771-07B9-37DB-AA70-B39E342DB8D0}"/>
              </a:ext>
            </a:extLst>
          </p:cNvPr>
          <p:cNvSpPr txBox="1"/>
          <p:nvPr/>
        </p:nvSpPr>
        <p:spPr>
          <a:xfrm>
            <a:off x="4195000" y="638371"/>
            <a:ext cx="612952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freight-text-pro"/>
              </a:rPr>
              <a:t>In this subtask, you are expected to create a new collection with only the document relating to game 3.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50350-1613-25FC-71B3-7EC97351ED7B}"/>
              </a:ext>
            </a:extLst>
          </p:cNvPr>
          <p:cNvSpPr txBox="1"/>
          <p:nvPr/>
        </p:nvSpPr>
        <p:spPr>
          <a:xfrm>
            <a:off x="1883664" y="2571217"/>
            <a:ext cx="869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/>
                <a:latin typeface="Menlo" panose="020B0609030804020204" pitchFamily="49" charset="0"/>
              </a:rPr>
              <a:t>db.game3.insertMany(db.among_us.find({"game":"3"}).</a:t>
            </a:r>
            <a:r>
              <a:rPr lang="en-IN" dirty="0" err="1">
                <a:effectLst/>
                <a:latin typeface="Menlo" panose="020B0609030804020204" pitchFamily="49" charset="0"/>
              </a:rPr>
              <a:t>toArray</a:t>
            </a:r>
            <a:r>
              <a:rPr lang="en-IN" dirty="0">
                <a:effectLst/>
                <a:latin typeface="Menlo" panose="020B0609030804020204" pitchFamily="49" charset="0"/>
              </a:rPr>
              <a:t>())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72E85-CEE9-8E96-EB2D-ADBC42CD2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2" y="4273296"/>
            <a:ext cx="9601200" cy="14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0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AA64E1-2D43-1C1C-9DD8-355BEDEEDA73}"/>
              </a:ext>
            </a:extLst>
          </p:cNvPr>
          <p:cNvSpPr/>
          <p:nvPr/>
        </p:nvSpPr>
        <p:spPr>
          <a:xfrm>
            <a:off x="999744" y="1670305"/>
            <a:ext cx="3829431" cy="4654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D45FC943-E6EE-ACCB-CC26-BACDF4612AEC}"/>
              </a:ext>
            </a:extLst>
          </p:cNvPr>
          <p:cNvSpPr/>
          <p:nvPr/>
        </p:nvSpPr>
        <p:spPr>
          <a:xfrm>
            <a:off x="999744" y="368808"/>
            <a:ext cx="1194816" cy="112166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B3428-07D3-57EC-DD41-BEC5B3DACA77}"/>
              </a:ext>
            </a:extLst>
          </p:cNvPr>
          <p:cNvSpPr txBox="1"/>
          <p:nvPr/>
        </p:nvSpPr>
        <p:spPr>
          <a:xfrm>
            <a:off x="1024128" y="499872"/>
            <a:ext cx="115824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Question No:</a:t>
            </a:r>
            <a:b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2.1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48F3D-7865-7B55-7ED2-7800C295AB0B}"/>
              </a:ext>
            </a:extLst>
          </p:cNvPr>
          <p:cNvSpPr/>
          <p:nvPr/>
        </p:nvSpPr>
        <p:spPr>
          <a:xfrm>
            <a:off x="2343912" y="368808"/>
            <a:ext cx="9116568" cy="1121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B4771-07B9-37DB-AA70-B39E342DB8D0}"/>
              </a:ext>
            </a:extLst>
          </p:cNvPr>
          <p:cNvSpPr txBox="1"/>
          <p:nvPr/>
        </p:nvSpPr>
        <p:spPr>
          <a:xfrm>
            <a:off x="4209288" y="533061"/>
            <a:ext cx="500786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freight-text-pro"/>
              </a:rPr>
              <a:t>Display the Game Feed data for the game in the new collection.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50350-1613-25FC-71B3-7EC97351ED7B}"/>
              </a:ext>
            </a:extLst>
          </p:cNvPr>
          <p:cNvSpPr txBox="1"/>
          <p:nvPr/>
        </p:nvSpPr>
        <p:spPr>
          <a:xfrm>
            <a:off x="1155763" y="3457575"/>
            <a:ext cx="351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db.game3.find().pretty()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838F84-313B-64FC-F38E-093DC6C59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2"/>
          <a:stretch/>
        </p:blipFill>
        <p:spPr>
          <a:xfrm>
            <a:off x="4985194" y="1625935"/>
            <a:ext cx="6475286" cy="474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4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AA64E1-2D43-1C1C-9DD8-355BEDEEDA73}"/>
              </a:ext>
            </a:extLst>
          </p:cNvPr>
          <p:cNvSpPr/>
          <p:nvPr/>
        </p:nvSpPr>
        <p:spPr>
          <a:xfrm>
            <a:off x="999744" y="1670305"/>
            <a:ext cx="3517392" cy="4654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D45FC943-E6EE-ACCB-CC26-BACDF4612AEC}"/>
              </a:ext>
            </a:extLst>
          </p:cNvPr>
          <p:cNvSpPr/>
          <p:nvPr/>
        </p:nvSpPr>
        <p:spPr>
          <a:xfrm>
            <a:off x="999744" y="368808"/>
            <a:ext cx="1194816" cy="112166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B3428-07D3-57EC-DD41-BEC5B3DACA77}"/>
              </a:ext>
            </a:extLst>
          </p:cNvPr>
          <p:cNvSpPr txBox="1"/>
          <p:nvPr/>
        </p:nvSpPr>
        <p:spPr>
          <a:xfrm>
            <a:off x="1024128" y="499872"/>
            <a:ext cx="115824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Question No:</a:t>
            </a:r>
            <a:b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2.2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48F3D-7865-7B55-7ED2-7800C295AB0B}"/>
              </a:ext>
            </a:extLst>
          </p:cNvPr>
          <p:cNvSpPr/>
          <p:nvPr/>
        </p:nvSpPr>
        <p:spPr>
          <a:xfrm>
            <a:off x="2343912" y="368808"/>
            <a:ext cx="9116568" cy="1121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B4771-07B9-37DB-AA70-B39E342DB8D0}"/>
              </a:ext>
            </a:extLst>
          </p:cNvPr>
          <p:cNvSpPr txBox="1"/>
          <p:nvPr/>
        </p:nvSpPr>
        <p:spPr>
          <a:xfrm>
            <a:off x="4266438" y="744974"/>
            <a:ext cx="500786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freight-text-pro"/>
              </a:rPr>
              <a:t>Display the last event in game 3.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50350-1613-25FC-71B3-7EC97351ED7B}"/>
              </a:ext>
            </a:extLst>
          </p:cNvPr>
          <p:cNvSpPr txBox="1"/>
          <p:nvPr/>
        </p:nvSpPr>
        <p:spPr>
          <a:xfrm>
            <a:off x="1109472" y="1799368"/>
            <a:ext cx="3297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/>
                <a:latin typeface="Menlo" panose="020B0609030804020204" pitchFamily="49" charset="0"/>
              </a:rPr>
              <a:t>db.game3.find({'</a:t>
            </a:r>
            <a:r>
              <a:rPr lang="en-IN" dirty="0" err="1">
                <a:effectLst/>
                <a:latin typeface="Menlo" panose="020B0609030804020204" pitchFamily="49" charset="0"/>
              </a:rPr>
              <a:t>Game_Feed.Outcome</a:t>
            </a:r>
            <a:r>
              <a:rPr lang="en-IN" dirty="0">
                <a:effectLst/>
                <a:latin typeface="Menlo" panose="020B0609030804020204" pitchFamily="49" charset="0"/>
              </a:rPr>
              <a:t>':{$</a:t>
            </a:r>
            <a:r>
              <a:rPr lang="en-IN" dirty="0" err="1">
                <a:effectLst/>
                <a:latin typeface="Menlo" panose="020B0609030804020204" pitchFamily="49" charset="0"/>
              </a:rPr>
              <a:t>regex:'End</a:t>
            </a:r>
            <a:r>
              <a:rPr lang="en-IN" dirty="0">
                <a:effectLst/>
                <a:latin typeface="Menlo" panose="020B0609030804020204" pitchFamily="49" charset="0"/>
              </a:rPr>
              <a:t>'}},{'</a:t>
            </a:r>
            <a:r>
              <a:rPr lang="en-IN" dirty="0" err="1">
                <a:effectLst/>
                <a:latin typeface="Menlo" panose="020B0609030804020204" pitchFamily="49" charset="0"/>
              </a:rPr>
              <a:t>Game_Feed</a:t>
            </a:r>
            <a:r>
              <a:rPr lang="en-IN" dirty="0">
                <a:effectLst/>
                <a:latin typeface="Menlo" panose="020B0609030804020204" pitchFamily="49" charset="0"/>
              </a:rPr>
              <a:t>.$':1,_id:null})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9113F-8C14-EDD9-BA20-4E271CE46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864" y="1670305"/>
            <a:ext cx="6833616" cy="465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5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AA64E1-2D43-1C1C-9DD8-355BEDEEDA73}"/>
              </a:ext>
            </a:extLst>
          </p:cNvPr>
          <p:cNvSpPr/>
          <p:nvPr/>
        </p:nvSpPr>
        <p:spPr>
          <a:xfrm>
            <a:off x="999744" y="1670304"/>
            <a:ext cx="10460736" cy="4523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D45FC943-E6EE-ACCB-CC26-BACDF4612AEC}"/>
              </a:ext>
            </a:extLst>
          </p:cNvPr>
          <p:cNvSpPr/>
          <p:nvPr/>
        </p:nvSpPr>
        <p:spPr>
          <a:xfrm>
            <a:off x="999744" y="368808"/>
            <a:ext cx="1194816" cy="112166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B3428-07D3-57EC-DD41-BEC5B3DACA77}"/>
              </a:ext>
            </a:extLst>
          </p:cNvPr>
          <p:cNvSpPr txBox="1"/>
          <p:nvPr/>
        </p:nvSpPr>
        <p:spPr>
          <a:xfrm>
            <a:off x="1024128" y="499872"/>
            <a:ext cx="115824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Question No:</a:t>
            </a:r>
            <a:b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2.3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48F3D-7865-7B55-7ED2-7800C295AB0B}"/>
              </a:ext>
            </a:extLst>
          </p:cNvPr>
          <p:cNvSpPr/>
          <p:nvPr/>
        </p:nvSpPr>
        <p:spPr>
          <a:xfrm>
            <a:off x="2343912" y="368808"/>
            <a:ext cx="9116568" cy="1121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B4771-07B9-37DB-AA70-B39E342DB8D0}"/>
              </a:ext>
            </a:extLst>
          </p:cNvPr>
          <p:cNvSpPr txBox="1"/>
          <p:nvPr/>
        </p:nvSpPr>
        <p:spPr>
          <a:xfrm>
            <a:off x="4209288" y="671559"/>
            <a:ext cx="61295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freight-text-pro"/>
              </a:rPr>
              <a:t>Who won game 3, imposters or crew?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50350-1613-25FC-71B3-7EC97351ED7B}"/>
              </a:ext>
            </a:extLst>
          </p:cNvPr>
          <p:cNvSpPr txBox="1"/>
          <p:nvPr/>
        </p:nvSpPr>
        <p:spPr>
          <a:xfrm>
            <a:off x="1883664" y="1793223"/>
            <a:ext cx="8692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/>
                <a:latin typeface="Menlo" panose="020B0609030804020204" pitchFamily="49" charset="0"/>
              </a:rPr>
              <a:t>db.game3.aggregate([{$unwind:"$0.Game_Feed"},{$project:{"0.Game_Feed":1}}, {$sort:{"0.Game_Feed.Event":-1}},{$limit:1},{$project:{"0.Game_Feed.Game Feed":1}}])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5812A-4004-57D3-13D8-B5F093E4F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63" b="12076"/>
          <a:stretch/>
        </p:blipFill>
        <p:spPr>
          <a:xfrm>
            <a:off x="1146048" y="4472608"/>
            <a:ext cx="9936480" cy="10734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B64044-4859-6DF8-F6FD-B613BA670FC8}"/>
              </a:ext>
            </a:extLst>
          </p:cNvPr>
          <p:cNvSpPr/>
          <p:nvPr/>
        </p:nvSpPr>
        <p:spPr>
          <a:xfrm>
            <a:off x="4652772" y="3041904"/>
            <a:ext cx="2621280" cy="774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Crew won game 3</a:t>
            </a:r>
          </a:p>
        </p:txBody>
      </p:sp>
    </p:spTree>
    <p:extLst>
      <p:ext uri="{BB962C8B-B14F-4D97-AF65-F5344CB8AC3E}">
        <p14:creationId xmlns:p14="http://schemas.microsoft.com/office/powerpoint/2010/main" val="86930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AA64E1-2D43-1C1C-9DD8-355BEDEEDA73}"/>
              </a:ext>
            </a:extLst>
          </p:cNvPr>
          <p:cNvSpPr/>
          <p:nvPr/>
        </p:nvSpPr>
        <p:spPr>
          <a:xfrm>
            <a:off x="999744" y="1670304"/>
            <a:ext cx="10460736" cy="4523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D45FC943-E6EE-ACCB-CC26-BACDF4612AEC}"/>
              </a:ext>
            </a:extLst>
          </p:cNvPr>
          <p:cNvSpPr/>
          <p:nvPr/>
        </p:nvSpPr>
        <p:spPr>
          <a:xfrm>
            <a:off x="999744" y="368808"/>
            <a:ext cx="1194816" cy="112166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B3428-07D3-57EC-DD41-BEC5B3DACA77}"/>
              </a:ext>
            </a:extLst>
          </p:cNvPr>
          <p:cNvSpPr txBox="1"/>
          <p:nvPr/>
        </p:nvSpPr>
        <p:spPr>
          <a:xfrm>
            <a:off x="1024128" y="499872"/>
            <a:ext cx="115824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Question No:</a:t>
            </a:r>
            <a:b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2.4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48F3D-7865-7B55-7ED2-7800C295AB0B}"/>
              </a:ext>
            </a:extLst>
          </p:cNvPr>
          <p:cNvSpPr/>
          <p:nvPr/>
        </p:nvSpPr>
        <p:spPr>
          <a:xfrm>
            <a:off x="2343912" y="368808"/>
            <a:ext cx="9116568" cy="1121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B4771-07B9-37DB-AA70-B39E342DB8D0}"/>
              </a:ext>
            </a:extLst>
          </p:cNvPr>
          <p:cNvSpPr txBox="1"/>
          <p:nvPr/>
        </p:nvSpPr>
        <p:spPr>
          <a:xfrm>
            <a:off x="3657600" y="671559"/>
            <a:ext cx="72786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freight-text-pro"/>
              </a:rPr>
              <a:t>Who picked the black colour in game 3? Was that player crew or imposter?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50350-1613-25FC-71B3-7EC97351ED7B}"/>
              </a:ext>
            </a:extLst>
          </p:cNvPr>
          <p:cNvSpPr txBox="1"/>
          <p:nvPr/>
        </p:nvSpPr>
        <p:spPr>
          <a:xfrm>
            <a:off x="2776728" y="1887727"/>
            <a:ext cx="684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/>
                <a:latin typeface="Menlo" panose="020B0609030804020204" pitchFamily="49" charset="0"/>
              </a:rPr>
              <a:t>db.game3.find({"player_data.</a:t>
            </a:r>
            <a:r>
              <a:rPr lang="en-IN" dirty="0" err="1">
                <a:effectLst/>
                <a:latin typeface="Menlo" panose="020B0609030804020204" pitchFamily="49" charset="0"/>
              </a:rPr>
              <a:t>Color</a:t>
            </a:r>
            <a:r>
              <a:rPr lang="en-IN" dirty="0">
                <a:effectLst/>
                <a:latin typeface="Menlo" panose="020B0609030804020204" pitchFamily="49" charset="0"/>
              </a:rPr>
              <a:t>":"Black"},{'</a:t>
            </a:r>
            <a:r>
              <a:rPr lang="en-IN" dirty="0" err="1">
                <a:effectLst/>
                <a:latin typeface="Menlo" panose="020B0609030804020204" pitchFamily="49" charset="0"/>
              </a:rPr>
              <a:t>player_data</a:t>
            </a:r>
            <a:r>
              <a:rPr lang="en-IN" dirty="0">
                <a:effectLst/>
                <a:latin typeface="Menlo" panose="020B0609030804020204" pitchFamily="49" charset="0"/>
              </a:rPr>
              <a:t>.$':1,_id:null})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60EC2-50B7-9C75-1A30-FBF15FDE44ED}"/>
              </a:ext>
            </a:extLst>
          </p:cNvPr>
          <p:cNvSpPr/>
          <p:nvPr/>
        </p:nvSpPr>
        <p:spPr>
          <a:xfrm>
            <a:off x="4919472" y="3041904"/>
            <a:ext cx="2621280" cy="774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Keaton, an Imposter chose black color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CB1BEB-BA24-8F66-55B9-DAAE653C1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197538"/>
            <a:ext cx="7772400" cy="161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1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AA64E1-2D43-1C1C-9DD8-355BEDEEDA73}"/>
              </a:ext>
            </a:extLst>
          </p:cNvPr>
          <p:cNvSpPr/>
          <p:nvPr/>
        </p:nvSpPr>
        <p:spPr>
          <a:xfrm>
            <a:off x="999744" y="1670304"/>
            <a:ext cx="10460736" cy="4523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D45FC943-E6EE-ACCB-CC26-BACDF4612AEC}"/>
              </a:ext>
            </a:extLst>
          </p:cNvPr>
          <p:cNvSpPr/>
          <p:nvPr/>
        </p:nvSpPr>
        <p:spPr>
          <a:xfrm>
            <a:off x="999744" y="368808"/>
            <a:ext cx="1194816" cy="112166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B3428-07D3-57EC-DD41-BEC5B3DACA77}"/>
              </a:ext>
            </a:extLst>
          </p:cNvPr>
          <p:cNvSpPr txBox="1"/>
          <p:nvPr/>
        </p:nvSpPr>
        <p:spPr>
          <a:xfrm>
            <a:off x="1024128" y="499872"/>
            <a:ext cx="115824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Question No:</a:t>
            </a:r>
            <a:b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2.5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48F3D-7865-7B55-7ED2-7800C295AB0B}"/>
              </a:ext>
            </a:extLst>
          </p:cNvPr>
          <p:cNvSpPr/>
          <p:nvPr/>
        </p:nvSpPr>
        <p:spPr>
          <a:xfrm>
            <a:off x="2343912" y="368808"/>
            <a:ext cx="9116568" cy="1121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B4771-07B9-37DB-AA70-B39E342DB8D0}"/>
              </a:ext>
            </a:extLst>
          </p:cNvPr>
          <p:cNvSpPr txBox="1"/>
          <p:nvPr/>
        </p:nvSpPr>
        <p:spPr>
          <a:xfrm>
            <a:off x="4209288" y="671559"/>
            <a:ext cx="61295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freight-text-pro"/>
              </a:rPr>
              <a:t>How many voting events happened in game 3?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50350-1613-25FC-71B3-7EC97351ED7B}"/>
              </a:ext>
            </a:extLst>
          </p:cNvPr>
          <p:cNvSpPr txBox="1"/>
          <p:nvPr/>
        </p:nvSpPr>
        <p:spPr>
          <a:xfrm>
            <a:off x="2478024" y="2457028"/>
            <a:ext cx="750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/>
                <a:latin typeface="Menlo" panose="020B0609030804020204" pitchFamily="49" charset="0"/>
              </a:rPr>
              <a:t>db.game3.aggregate({$project:{</a:t>
            </a:r>
            <a:r>
              <a:rPr lang="en-IN" dirty="0" err="1">
                <a:effectLst/>
                <a:latin typeface="Menlo" panose="020B0609030804020204" pitchFamily="49" charset="0"/>
              </a:rPr>
              <a:t>cnt</a:t>
            </a:r>
            <a:r>
              <a:rPr lang="en-IN" dirty="0">
                <a:effectLst/>
                <a:latin typeface="Menlo" panose="020B0609030804020204" pitchFamily="49" charset="0"/>
              </a:rPr>
              <a:t>:{$size:'$</a:t>
            </a:r>
            <a:r>
              <a:rPr lang="en-IN" dirty="0" err="1">
                <a:effectLst/>
                <a:latin typeface="Menlo" panose="020B0609030804020204" pitchFamily="49" charset="0"/>
              </a:rPr>
              <a:t>voting_data.Vote_Event</a:t>
            </a:r>
            <a:r>
              <a:rPr lang="en-IN" dirty="0">
                <a:effectLst/>
                <a:latin typeface="Menlo" panose="020B0609030804020204" pitchFamily="49" charset="0"/>
              </a:rPr>
              <a:t>'}}})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761D03-F97A-7D5B-CFD6-B0B4CC83D002}"/>
              </a:ext>
            </a:extLst>
          </p:cNvPr>
          <p:cNvSpPr/>
          <p:nvPr/>
        </p:nvSpPr>
        <p:spPr>
          <a:xfrm>
            <a:off x="4652772" y="3456389"/>
            <a:ext cx="2621280" cy="774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 voting events happened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E64759-9B62-6C66-0ED3-A6AC9B524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4820478"/>
            <a:ext cx="7708900" cy="55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65474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{F331AE43-71AB-A44F-9B7A-A767EF3E39AF}tf10001079_mac</Template>
  <TotalTime>1058</TotalTime>
  <Words>1129</Words>
  <Application>Microsoft Macintosh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Avenir Next LT Pro</vt:lpstr>
      <vt:lpstr>freight-text-pro</vt:lpstr>
      <vt:lpstr>Lato</vt:lpstr>
      <vt:lpstr>Menlo</vt:lpstr>
      <vt:lpstr>Posterama</vt:lpstr>
      <vt:lpstr>SplashVTI</vt:lpstr>
      <vt:lpstr>AmongUs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Saleem, Saadiya - (saadiyasaleem)</dc:creator>
  <cp:lastModifiedBy>Saleem, Saadiya - (saadiyasaleem)</cp:lastModifiedBy>
  <cp:revision>2</cp:revision>
  <dcterms:created xsi:type="dcterms:W3CDTF">2023-04-02T21:01:40Z</dcterms:created>
  <dcterms:modified xsi:type="dcterms:W3CDTF">2023-04-04T16:23:49Z</dcterms:modified>
</cp:coreProperties>
</file>