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C50DBE-B903-2A41-AF62-2EB00D74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808" y="278423"/>
            <a:ext cx="5910384" cy="983437"/>
          </a:xfrm>
        </p:spPr>
        <p:txBody>
          <a:bodyPr>
            <a:normAutofit fontScale="92500"/>
          </a:bodyPr>
          <a:lstStyle/>
          <a:p>
            <a:r>
              <a:rPr lang="en-US" sz="4800" b="1" dirty="0"/>
              <a:t>Feature Inheritance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4E2B8D-1735-6B48-9EB0-E82415E86548}"/>
              </a:ext>
            </a:extLst>
          </p:cNvPr>
          <p:cNvSpPr/>
          <p:nvPr/>
        </p:nvSpPr>
        <p:spPr>
          <a:xfrm>
            <a:off x="5025292" y="1819032"/>
            <a:ext cx="189132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Cell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910F54-99A3-7E49-964E-78EDDB49E1FE}"/>
              </a:ext>
            </a:extLst>
          </p:cNvPr>
          <p:cNvSpPr/>
          <p:nvPr/>
        </p:nvSpPr>
        <p:spPr>
          <a:xfrm>
            <a:off x="2528278" y="3778739"/>
            <a:ext cx="189132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Mitotic Cell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52FA5D-C49C-6944-B8CA-F0D265C01B2E}"/>
              </a:ext>
            </a:extLst>
          </p:cNvPr>
          <p:cNvSpPr/>
          <p:nvPr/>
        </p:nvSpPr>
        <p:spPr>
          <a:xfrm>
            <a:off x="4765430" y="5232400"/>
            <a:ext cx="2411046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Interphase Cell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0FBA73-6513-1447-9CEB-84FF9DEA252B}"/>
              </a:ext>
            </a:extLst>
          </p:cNvPr>
          <p:cNvSpPr/>
          <p:nvPr/>
        </p:nvSpPr>
        <p:spPr>
          <a:xfrm>
            <a:off x="7772399" y="3778739"/>
            <a:ext cx="189132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XYZ Cell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859F1A-B811-084D-8E44-919B763A557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73940" y="2428632"/>
            <a:ext cx="2497014" cy="1350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A0479-3893-3E48-886D-24851014F2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70954" y="2428632"/>
            <a:ext cx="2747107" cy="1350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3E0D5-5854-A845-9595-36337E930F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970953" y="2428632"/>
            <a:ext cx="1" cy="280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2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6B735237-5AE3-204E-9DF8-FFCDB0FCA7ED}"/>
              </a:ext>
            </a:extLst>
          </p:cNvPr>
          <p:cNvSpPr txBox="1">
            <a:spLocks/>
          </p:cNvSpPr>
          <p:nvPr/>
        </p:nvSpPr>
        <p:spPr>
          <a:xfrm>
            <a:off x="3140808" y="278423"/>
            <a:ext cx="5910384" cy="983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/>
              <a:t>Feature Inheritance</a:t>
            </a:r>
            <a:endParaRPr lang="en-US" sz="48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B15142-ED74-994B-913A-A9DE872796EC}"/>
              </a:ext>
            </a:extLst>
          </p:cNvPr>
          <p:cNvGrpSpPr/>
          <p:nvPr/>
        </p:nvGrpSpPr>
        <p:grpSpPr>
          <a:xfrm>
            <a:off x="912468" y="1262185"/>
            <a:ext cx="9866901" cy="4822191"/>
            <a:chOff x="912468" y="1262185"/>
            <a:chExt cx="9866901" cy="482219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4E2B8D-1735-6B48-9EB0-E82415E86548}"/>
                </a:ext>
              </a:extLst>
            </p:cNvPr>
            <p:cNvSpPr/>
            <p:nvPr/>
          </p:nvSpPr>
          <p:spPr>
            <a:xfrm>
              <a:off x="5150338" y="1262185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Feature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7910F54-99A3-7E49-964E-78EDDB49E1FE}"/>
                </a:ext>
              </a:extLst>
            </p:cNvPr>
            <p:cNvSpPr/>
            <p:nvPr/>
          </p:nvSpPr>
          <p:spPr>
            <a:xfrm>
              <a:off x="2702169" y="2604623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Organizer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A52FA5D-C49C-6944-B8CA-F0D265C01B2E}"/>
                </a:ext>
              </a:extLst>
            </p:cNvPr>
            <p:cNvSpPr/>
            <p:nvPr/>
          </p:nvSpPr>
          <p:spPr>
            <a:xfrm>
              <a:off x="2832509" y="5474776"/>
              <a:ext cx="17897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AsterMT</a:t>
              </a:r>
              <a:endParaRPr lang="en-US" sz="28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7D1E3AB-A069-6541-8EDF-5203A4E4F1F5}"/>
                </a:ext>
              </a:extLst>
            </p:cNvPr>
            <p:cNvSpPr/>
            <p:nvPr/>
          </p:nvSpPr>
          <p:spPr>
            <a:xfrm>
              <a:off x="8072903" y="2604623"/>
              <a:ext cx="227076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Basic Element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356DCE-DBF8-3549-8538-A77EA7D0B0CE}"/>
                </a:ext>
              </a:extLst>
            </p:cNvPr>
            <p:cNvSpPr/>
            <p:nvPr/>
          </p:nvSpPr>
          <p:spPr>
            <a:xfrm>
              <a:off x="7159869" y="4218491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CB56683-C1E7-A642-AE5F-EAE119A7081F}"/>
                </a:ext>
              </a:extLst>
            </p:cNvPr>
            <p:cNvSpPr/>
            <p:nvPr/>
          </p:nvSpPr>
          <p:spPr>
            <a:xfrm>
              <a:off x="8720015" y="5222759"/>
              <a:ext cx="2059354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Spot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E547ABE-69CB-9A40-9BD0-07D987800962}"/>
                </a:ext>
              </a:extLst>
            </p:cNvPr>
            <p:cNvSpPr/>
            <p:nvPr/>
          </p:nvSpPr>
          <p:spPr>
            <a:xfrm>
              <a:off x="912468" y="4471986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Spindle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2D5392-FD96-F24C-A385-B9BC33A7DB2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647831" y="1871785"/>
              <a:ext cx="2448169" cy="73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3C2EF-3CB5-4C4B-97B8-433FE29FBD0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9208283" y="3214223"/>
              <a:ext cx="541409" cy="200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9B9BEB-E54B-7A4A-B3CF-2378F30AF38A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1858130" y="3214223"/>
              <a:ext cx="1789701" cy="125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D8D4EA-9B61-9E4C-ADE0-91A4033DC57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105531" y="3214223"/>
              <a:ext cx="1102752" cy="10042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2696A54-428E-2746-B396-E37416A59690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096000" y="1871785"/>
              <a:ext cx="3112283" cy="73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E62CD5-8D3C-2943-83ED-4360611164B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3647831" y="3214223"/>
              <a:ext cx="79529" cy="2260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C2DA73-7345-B94F-94D1-6699E3A9A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442" y="1566985"/>
              <a:ext cx="0" cy="1275014"/>
            </a:xfrm>
            <a:prstGeom prst="straightConnector1">
              <a:avLst/>
            </a:prstGeom>
            <a:ln w="41275">
              <a:prstDash val="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A101E7-12B7-4049-B24F-E40AFD115E2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1399442" y="2909423"/>
              <a:ext cx="1302727" cy="0"/>
            </a:xfrm>
            <a:prstGeom prst="straightConnector1">
              <a:avLst/>
            </a:prstGeom>
            <a:ln w="41275">
              <a:prstDash val="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21F56EE-8133-114E-8CD8-1230B3EB9AE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470611" y="1563614"/>
              <a:ext cx="3679727" cy="3371"/>
            </a:xfrm>
            <a:prstGeom prst="straightConnector1">
              <a:avLst/>
            </a:prstGeom>
            <a:ln w="41275">
              <a:prstDash val="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E1E5599-C5E1-684A-9E60-DC721CB2D362}"/>
                </a:ext>
              </a:extLst>
            </p:cNvPr>
            <p:cNvSpPr/>
            <p:nvPr/>
          </p:nvSpPr>
          <p:spPr>
            <a:xfrm>
              <a:off x="4541833" y="4521499"/>
              <a:ext cx="17897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KC Bank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7B3283-D249-374E-912A-861E27CACC05}"/>
                </a:ext>
              </a:extLst>
            </p:cNvPr>
            <p:cNvCxnSpPr>
              <a:cxnSpLocks/>
              <a:stCxn id="5" idx="2"/>
              <a:endCxn id="57" idx="0"/>
            </p:cNvCxnSpPr>
            <p:nvPr/>
          </p:nvCxnSpPr>
          <p:spPr>
            <a:xfrm>
              <a:off x="3647831" y="3214223"/>
              <a:ext cx="1788853" cy="13072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95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6B735237-5AE3-204E-9DF8-FFCDB0FCA7ED}"/>
              </a:ext>
            </a:extLst>
          </p:cNvPr>
          <p:cNvSpPr txBox="1">
            <a:spLocks/>
          </p:cNvSpPr>
          <p:nvPr/>
        </p:nvSpPr>
        <p:spPr>
          <a:xfrm>
            <a:off x="2998419" y="217529"/>
            <a:ext cx="6195159" cy="983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Feature Organization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4629D6-C364-9A49-A0B4-2B0792EE6579}"/>
              </a:ext>
            </a:extLst>
          </p:cNvPr>
          <p:cNvGrpSpPr/>
          <p:nvPr/>
        </p:nvGrpSpPr>
        <p:grpSpPr>
          <a:xfrm>
            <a:off x="161435" y="1165797"/>
            <a:ext cx="10289685" cy="5014852"/>
            <a:chOff x="161435" y="1165797"/>
            <a:chExt cx="10289685" cy="501485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4E2B8D-1735-6B48-9EB0-E82415E86548}"/>
                </a:ext>
              </a:extLst>
            </p:cNvPr>
            <p:cNvSpPr/>
            <p:nvPr/>
          </p:nvSpPr>
          <p:spPr>
            <a:xfrm>
              <a:off x="5150336" y="1165797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Mitotic Cell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7910F54-99A3-7E49-964E-78EDDB49E1FE}"/>
                </a:ext>
              </a:extLst>
            </p:cNvPr>
            <p:cNvSpPr/>
            <p:nvPr/>
          </p:nvSpPr>
          <p:spPr>
            <a:xfrm>
              <a:off x="2504829" y="2232592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Spindle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A52FA5D-C49C-6944-B8CA-F0D265C01B2E}"/>
                </a:ext>
              </a:extLst>
            </p:cNvPr>
            <p:cNvSpPr/>
            <p:nvPr/>
          </p:nvSpPr>
          <p:spPr>
            <a:xfrm>
              <a:off x="222737" y="3429000"/>
              <a:ext cx="1790599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AsterMT</a:t>
              </a:r>
              <a:endParaRPr lang="en-US" sz="28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356DCE-DBF8-3549-8538-A77EA7D0B0CE}"/>
                </a:ext>
              </a:extLst>
            </p:cNvPr>
            <p:cNvSpPr/>
            <p:nvPr/>
          </p:nvSpPr>
          <p:spPr>
            <a:xfrm>
              <a:off x="1227014" y="5571049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E547ABE-69CB-9A40-9BD0-07D987800962}"/>
                </a:ext>
              </a:extLst>
            </p:cNvPr>
            <p:cNvSpPr/>
            <p:nvPr/>
          </p:nvSpPr>
          <p:spPr>
            <a:xfrm>
              <a:off x="161435" y="4695089"/>
              <a:ext cx="1266826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Spot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2D5392-FD96-F24C-A385-B9BC33A7DB2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450491" y="1775397"/>
              <a:ext cx="2645507" cy="457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D8D4EA-9B61-9E4C-ADE0-91A4033DC57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1118037" y="4038600"/>
              <a:ext cx="1054639" cy="153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E62CD5-8D3C-2943-83ED-4360611164B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118037" y="2842192"/>
              <a:ext cx="2332454" cy="58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B6C56E3-8356-BF47-AB67-29FA639EC00D}"/>
                </a:ext>
              </a:extLst>
            </p:cNvPr>
            <p:cNvSpPr/>
            <p:nvPr/>
          </p:nvSpPr>
          <p:spPr>
            <a:xfrm>
              <a:off x="4876388" y="3429000"/>
              <a:ext cx="1761157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AsterMT</a:t>
              </a:r>
              <a:endParaRPr lang="en-US" sz="28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19BE87-B4D2-7144-8459-46CAD7D70F63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3450491" y="2842192"/>
              <a:ext cx="2306476" cy="58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64F715-DE71-6E44-9C90-72E10D8E60A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94848" y="4038600"/>
              <a:ext cx="323189" cy="65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EF78600-1648-6F46-909A-F5762B0DB855}"/>
                </a:ext>
              </a:extLst>
            </p:cNvPr>
            <p:cNvCxnSpPr>
              <a:cxnSpLocks/>
              <a:stCxn id="5" idx="2"/>
              <a:endCxn id="48" idx="0"/>
            </p:cNvCxnSpPr>
            <p:nvPr/>
          </p:nvCxnSpPr>
          <p:spPr>
            <a:xfrm>
              <a:off x="3450491" y="2842192"/>
              <a:ext cx="1193" cy="59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0124B68-11FF-1E40-90ED-3166BD187608}"/>
                </a:ext>
              </a:extLst>
            </p:cNvPr>
            <p:cNvSpPr/>
            <p:nvPr/>
          </p:nvSpPr>
          <p:spPr>
            <a:xfrm>
              <a:off x="2506022" y="3433657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3BB1A85-D477-4149-A29E-925C63E1DF25}"/>
                </a:ext>
              </a:extLst>
            </p:cNvPr>
            <p:cNvSpPr/>
            <p:nvPr/>
          </p:nvSpPr>
          <p:spPr>
            <a:xfrm>
              <a:off x="8475782" y="2788366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KC Bank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D40303-A17E-EF43-B967-7EAA4FAFCCFE}"/>
                </a:ext>
              </a:extLst>
            </p:cNvPr>
            <p:cNvCxnSpPr>
              <a:cxnSpLocks/>
              <a:stCxn id="4" idx="2"/>
              <a:endCxn id="51" idx="0"/>
            </p:cNvCxnSpPr>
            <p:nvPr/>
          </p:nvCxnSpPr>
          <p:spPr>
            <a:xfrm>
              <a:off x="6095998" y="1775397"/>
              <a:ext cx="3325446" cy="10129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C800D22-5C7D-1D4C-A923-AF363A6DC700}"/>
                </a:ext>
              </a:extLst>
            </p:cNvPr>
            <p:cNvSpPr/>
            <p:nvPr/>
          </p:nvSpPr>
          <p:spPr>
            <a:xfrm>
              <a:off x="8391766" y="4410935"/>
              <a:ext cx="2059354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Spots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62BD59-5202-4640-9374-4ADBC72BF8A8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flipH="1">
              <a:off x="9421443" y="3397966"/>
              <a:ext cx="1" cy="10129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A744D45-4AD0-574E-B910-CE206C5AC99A}"/>
                </a:ext>
              </a:extLst>
            </p:cNvPr>
            <p:cNvSpPr/>
            <p:nvPr/>
          </p:nvSpPr>
          <p:spPr>
            <a:xfrm>
              <a:off x="5563843" y="4694161"/>
              <a:ext cx="1266826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Spot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F5D014E-9F51-344D-B6C9-1A865B453FA5}"/>
                </a:ext>
              </a:extLst>
            </p:cNvPr>
            <p:cNvCxnSpPr>
              <a:cxnSpLocks/>
              <a:stCxn id="22" idx="2"/>
              <a:endCxn id="65" idx="0"/>
            </p:cNvCxnSpPr>
            <p:nvPr/>
          </p:nvCxnSpPr>
          <p:spPr>
            <a:xfrm>
              <a:off x="5756967" y="4038600"/>
              <a:ext cx="440289" cy="655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C5E6F02-2F76-6A43-A8ED-78F0970DEC08}"/>
                </a:ext>
              </a:extLst>
            </p:cNvPr>
            <p:cNvSpPr/>
            <p:nvPr/>
          </p:nvSpPr>
          <p:spPr>
            <a:xfrm>
              <a:off x="3862497" y="5571049"/>
              <a:ext cx="189132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Lines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D48FF91-C92D-8C4F-BB76-2A0E4C90388C}"/>
                </a:ext>
              </a:extLst>
            </p:cNvPr>
            <p:cNvCxnSpPr>
              <a:cxnSpLocks/>
              <a:stCxn id="22" idx="2"/>
              <a:endCxn id="75" idx="0"/>
            </p:cNvCxnSpPr>
            <p:nvPr/>
          </p:nvCxnSpPr>
          <p:spPr>
            <a:xfrm flipH="1">
              <a:off x="4808159" y="4038600"/>
              <a:ext cx="948808" cy="153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49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36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Ansari</dc:creator>
  <cp:lastModifiedBy>Saad Ansari</cp:lastModifiedBy>
  <cp:revision>8</cp:revision>
  <dcterms:created xsi:type="dcterms:W3CDTF">2019-07-10T15:38:37Z</dcterms:created>
  <dcterms:modified xsi:type="dcterms:W3CDTF">2019-08-19T14:42:57Z</dcterms:modified>
</cp:coreProperties>
</file>