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9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July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CFD9F-C768-43F8-9BBA-FBC025F7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Application of python in the Gaming world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C1647-543A-42E1-AA0E-D2AD1FC5A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Saad Javed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7D302-A4F6-41F5-B163-0BFF507D1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28" r="1" b="9344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13385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A2B2-80A4-4840-8B9D-83B6DA8B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A6E0-5742-4143-B2B7-F07B8740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Pygame</a:t>
            </a:r>
            <a:r>
              <a:rPr lang="en-GB" dirty="0"/>
              <a:t> is a cross-platform set of Python modules designed for writing video games. </a:t>
            </a:r>
          </a:p>
          <a:p>
            <a:r>
              <a:rPr lang="en-GB" dirty="0"/>
              <a:t>It includes computer graphics and sound libraries designed to be used with the Python programming language.</a:t>
            </a:r>
          </a:p>
          <a:p>
            <a:r>
              <a:rPr lang="en-GB" dirty="0"/>
              <a:t>Written by Pete </a:t>
            </a:r>
            <a:r>
              <a:rPr lang="en-GB" dirty="0" err="1"/>
              <a:t>Shinners</a:t>
            </a:r>
            <a:r>
              <a:rPr lang="en-GB" dirty="0"/>
              <a:t> to replace </a:t>
            </a:r>
            <a:r>
              <a:rPr lang="en-GB" dirty="0" err="1"/>
              <a:t>PySDL</a:t>
            </a:r>
            <a:r>
              <a:rPr lang="en-GB" dirty="0"/>
              <a:t> after its development stalled in 2000.</a:t>
            </a:r>
          </a:p>
          <a:p>
            <a:r>
              <a:rPr lang="en-GB" dirty="0" err="1"/>
              <a:t>Pygame</a:t>
            </a:r>
            <a:r>
              <a:rPr lang="en-GB" dirty="0"/>
              <a:t> uses the Simple </a:t>
            </a:r>
            <a:r>
              <a:rPr lang="en-GB" dirty="0" err="1"/>
              <a:t>DirectMedia</a:t>
            </a:r>
            <a:r>
              <a:rPr lang="en-GB" dirty="0"/>
              <a:t> Layer (SDL) library, with the intention of allowing real-time computer game development without the low-level mechanics of the C programming language and its derivatives.</a:t>
            </a:r>
          </a:p>
          <a:p>
            <a:r>
              <a:rPr lang="en-GB" dirty="0"/>
              <a:t>Applications using </a:t>
            </a:r>
            <a:r>
              <a:rPr lang="en-GB" dirty="0" err="1"/>
              <a:t>pygame</a:t>
            </a:r>
            <a:r>
              <a:rPr lang="en-GB" dirty="0"/>
              <a:t> can run on Android phones and tablets with the use of </a:t>
            </a:r>
            <a:r>
              <a:rPr lang="en-GB" dirty="0" err="1"/>
              <a:t>pygame</a:t>
            </a:r>
            <a:r>
              <a:rPr lang="en-GB" dirty="0"/>
              <a:t> Subset for Android (pgs4a)</a:t>
            </a:r>
          </a:p>
        </p:txBody>
      </p:sp>
    </p:spTree>
    <p:extLst>
      <p:ext uri="{BB962C8B-B14F-4D97-AF65-F5344CB8AC3E}">
        <p14:creationId xmlns:p14="http://schemas.microsoft.com/office/powerpoint/2010/main" val="6680559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BF152D-4401-41D5-B76F-5981F06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1A9BA-397B-4037-9D73-DAD5316F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080" y="469153"/>
            <a:ext cx="6523446" cy="1556870"/>
          </a:xfrm>
        </p:spPr>
        <p:txBody>
          <a:bodyPr>
            <a:normAutofit/>
          </a:bodyPr>
          <a:lstStyle/>
          <a:p>
            <a:r>
              <a:rPr lang="en-US" dirty="0"/>
              <a:t>Games </a:t>
            </a:r>
            <a:endParaRPr lang="en-GB" dirty="0"/>
          </a:p>
        </p:txBody>
      </p:sp>
      <p:pic>
        <p:nvPicPr>
          <p:cNvPr id="1028" name="Picture 4" descr="The Sims 4 - Wikipedia">
            <a:extLst>
              <a:ext uri="{FF2B5EF4-FFF2-40B4-BE49-F238E27FC236}">
                <a16:creationId xmlns:a16="http://schemas.microsoft.com/office/drawing/2014/main" id="{4E2BFA1D-A617-462E-ABE8-E523BB38F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9" r="2" b="20423"/>
          <a:stretch/>
        </p:blipFill>
        <p:spPr bwMode="auto">
          <a:xfrm>
            <a:off x="-1" y="10"/>
            <a:ext cx="4038601" cy="321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ttlefield 2 Wallpapers - Top Free Battlefield 2 Backgrounds ...">
            <a:extLst>
              <a:ext uri="{FF2B5EF4-FFF2-40B4-BE49-F238E27FC236}">
                <a16:creationId xmlns:a16="http://schemas.microsoft.com/office/drawing/2014/main" id="{4FEC4C2E-628F-478E-8468-B466FED45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r="1106" b="-4"/>
          <a:stretch/>
        </p:blipFill>
        <p:spPr bwMode="auto">
          <a:xfrm>
            <a:off x="-2" y="3191409"/>
            <a:ext cx="4038601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ECE0-D669-46D1-A836-B5F4B57A6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080" y="2282024"/>
            <a:ext cx="6523445" cy="3600616"/>
          </a:xfrm>
        </p:spPr>
        <p:txBody>
          <a:bodyPr>
            <a:normAutofit/>
          </a:bodyPr>
          <a:lstStyle/>
          <a:p>
            <a:r>
              <a:rPr lang="en-GB" sz="1600"/>
              <a:t>Battlefield 2 </a:t>
            </a:r>
          </a:p>
          <a:p>
            <a:r>
              <a:rPr lang="en-GB" sz="1600"/>
              <a:t>Bridge Commander</a:t>
            </a:r>
          </a:p>
          <a:p>
            <a:r>
              <a:rPr lang="en-GB" sz="1600"/>
              <a:t>Pirates of the Caribbean Online </a:t>
            </a:r>
          </a:p>
          <a:p>
            <a:r>
              <a:rPr lang="en-GB" sz="1600"/>
              <a:t>The Sims 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07128E-F4EF-416E-856C-324C8C579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94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116E54-BBA2-4625-8E37-E6F2C9C6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798"/>
            <a:ext cx="4038603" cy="448831"/>
          </a:xfrm>
          <a:prstGeom prst="rect">
            <a:avLst/>
          </a:prstGeom>
          <a:gradFill>
            <a:gsLst>
              <a:gs pos="0">
                <a:schemeClr val="accent5"/>
              </a:gs>
              <a:gs pos="99000">
                <a:schemeClr val="accent6">
                  <a:alpha val="48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9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2439"/>
      </a:dk2>
      <a:lt2>
        <a:srgbClr val="E2E5E8"/>
      </a:lt2>
      <a:accent1>
        <a:srgbClr val="E58A23"/>
      </a:accent1>
      <a:accent2>
        <a:srgbClr val="D52D17"/>
      </a:accent2>
      <a:accent3>
        <a:srgbClr val="E72962"/>
      </a:accent3>
      <a:accent4>
        <a:srgbClr val="D5179F"/>
      </a:accent4>
      <a:accent5>
        <a:srgbClr val="CD29E7"/>
      </a:accent5>
      <a:accent6>
        <a:srgbClr val="782AD8"/>
      </a:accent6>
      <a:hlink>
        <a:srgbClr val="BF3FB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 Next LT Pro Light</vt:lpstr>
      <vt:lpstr>GradientRiseVTI</vt:lpstr>
      <vt:lpstr>Application of python in the Gaming world</vt:lpstr>
      <vt:lpstr>Platform</vt:lpstr>
      <vt:lpstr>Games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python in the Gaming world</dc:title>
  <dc:creator>Javed, SAAD JAVED</dc:creator>
  <cp:lastModifiedBy>Javed, SAAD JAVED</cp:lastModifiedBy>
  <cp:revision>3</cp:revision>
  <dcterms:created xsi:type="dcterms:W3CDTF">2020-07-23T11:32:09Z</dcterms:created>
  <dcterms:modified xsi:type="dcterms:W3CDTF">2020-07-23T11:56:36Z</dcterms:modified>
</cp:coreProperties>
</file>