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36275D6-D9DE-42F7-9B04-108DBBFEE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Visualization of Crime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946277A-7C9A-4522-9410-9229997A6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8/8/22 12:54:31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82CC7FF-5417-4E66-9169-83E796A3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Visualization of Crime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Crime Data</dc:title>
  <dc:creator/>
  <cp:lastModifiedBy>Microsoft Office User</cp:lastModifiedBy>
  <cp:revision>1</cp:revision>
  <dcterms:created xsi:type="dcterms:W3CDTF">2022-08-08T04:54:31Z</dcterms:created>
  <dcterms:modified xsi:type="dcterms:W3CDTF">2022-08-08T04:55:51Z</dcterms:modified>
</cp:coreProperties>
</file>