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BB4D-5EF4-4DEB-A160-AB3D058000DD}" type="datetimeFigureOut">
              <a:rPr lang="fr-FR" smtClean="0"/>
              <a:t>17/11/2008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0F3B-1B5E-49CD-A848-C3908C6166E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n-US" dirty="0" smtClean="0"/>
              <a:t>1.Processing </a:t>
            </a:r>
            <a:r>
              <a:rPr lang="en-US" dirty="0"/>
              <a:t>of reverberant speech for time delay estimation.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43042" y="300037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Probleme</a:t>
            </a:r>
            <a:r>
              <a:rPr lang="fr-FR" dirty="0" smtClean="0"/>
              <a:t>:</a:t>
            </a:r>
          </a:p>
          <a:p>
            <a:r>
              <a:rPr lang="fr-FR" dirty="0" smtClean="0"/>
              <a:t>-&gt; </a:t>
            </a:r>
            <a:r>
              <a:rPr lang="fr-FR" dirty="0" err="1" smtClean="0"/>
              <a:t>Getting</a:t>
            </a:r>
            <a:r>
              <a:rPr lang="fr-FR" dirty="0" smtClean="0"/>
              <a:t> the time Delay of a </a:t>
            </a:r>
            <a:r>
              <a:rPr lang="fr-FR" dirty="0" err="1" smtClean="0"/>
              <a:t>reverberant</a:t>
            </a:r>
            <a:r>
              <a:rPr lang="fr-FR" dirty="0" smtClean="0"/>
              <a:t> speech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severals</a:t>
            </a:r>
            <a:r>
              <a:rPr lang="fr-FR" dirty="0" smtClean="0"/>
              <a:t> microphone.</a:t>
            </a:r>
          </a:p>
          <a:p>
            <a:r>
              <a:rPr lang="fr-FR" dirty="0" smtClean="0"/>
              <a:t>-&gt;</a:t>
            </a:r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over a short </a:t>
            </a:r>
            <a:r>
              <a:rPr lang="fr-FR" dirty="0" err="1" smtClean="0"/>
              <a:t>amount</a:t>
            </a:r>
            <a:r>
              <a:rPr lang="fr-FR" dirty="0" smtClean="0"/>
              <a:t> of time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14480" y="4786322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Suppose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generalized</a:t>
            </a:r>
            <a:r>
              <a:rPr lang="fr-FR" dirty="0" smtClean="0"/>
              <a:t> cross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85852" y="1928802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Nov</a:t>
            </a:r>
            <a:r>
              <a:rPr lang="fr-FR" dirty="0" smtClean="0"/>
              <a:t> 2005, 9 citations on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err="1" smtClean="0"/>
              <a:t>scholar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0100" y="164305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 of :</a:t>
            </a:r>
          </a:p>
          <a:p>
            <a:r>
              <a:rPr lang="fr-FR" dirty="0"/>
              <a:t>-</a:t>
            </a:r>
            <a:r>
              <a:rPr lang="fr-FR" dirty="0" smtClean="0"/>
              <a:t>the Hilbert </a:t>
            </a:r>
            <a:r>
              <a:rPr lang="fr-FR" dirty="0" err="1" smtClean="0"/>
              <a:t>transform</a:t>
            </a:r>
            <a:r>
              <a:rPr lang="fr-FR" dirty="0" smtClean="0"/>
              <a:t> of the LP Enveloppe</a:t>
            </a:r>
          </a:p>
          <a:p>
            <a:r>
              <a:rPr lang="fr-FR" dirty="0" smtClean="0"/>
              <a:t>-the </a:t>
            </a:r>
            <a:r>
              <a:rPr lang="fr-FR" dirty="0" err="1" smtClean="0"/>
              <a:t>specificity</a:t>
            </a:r>
            <a:r>
              <a:rPr lang="fr-FR" dirty="0" smtClean="0"/>
              <a:t> of the speech and the </a:t>
            </a:r>
            <a:r>
              <a:rPr lang="fr-FR" dirty="0" err="1" smtClean="0"/>
              <a:t>huge</a:t>
            </a:r>
            <a:r>
              <a:rPr lang="fr-FR" dirty="0" smtClean="0"/>
              <a:t> variation of the glottal impulse.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correlation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00166" y="3714752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Goal: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signal, and </a:t>
            </a:r>
            <a:r>
              <a:rPr lang="fr-FR" dirty="0" err="1" smtClean="0"/>
              <a:t>rebuild</a:t>
            </a:r>
            <a:r>
              <a:rPr lang="fr-FR" dirty="0" smtClean="0"/>
              <a:t> one signal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severals</a:t>
            </a:r>
            <a:r>
              <a:rPr lang="fr-FR" dirty="0" smtClean="0"/>
              <a:t> microphone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7772400" cy="12858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Acoustic </a:t>
            </a:r>
            <a:r>
              <a:rPr lang="en-US" sz="2400" dirty="0"/>
              <a:t>Echo Cancellation and Doubletalk Detection</a:t>
            </a:r>
            <a:br>
              <a:rPr lang="en-US" sz="2400" dirty="0"/>
            </a:br>
            <a:r>
              <a:rPr lang="en-US" sz="2400" dirty="0"/>
              <a:t>Using Estimated Loudspeaker Impulse Responses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2143116"/>
            <a:ext cx="6286544" cy="714380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 smtClean="0"/>
              <a:t>Problem</a:t>
            </a:r>
            <a:r>
              <a:rPr lang="fr-FR" dirty="0" smtClean="0"/>
              <a:t>: </a:t>
            </a:r>
            <a:r>
              <a:rPr lang="fr-FR" dirty="0" err="1" smtClean="0"/>
              <a:t>solving</a:t>
            </a:r>
            <a:r>
              <a:rPr lang="fr-FR" dirty="0" smtClean="0"/>
              <a:t> the </a:t>
            </a:r>
            <a:r>
              <a:rPr lang="fr-FR" dirty="0" err="1" smtClean="0"/>
              <a:t>accoustic</a:t>
            </a:r>
            <a:r>
              <a:rPr lang="fr-FR" dirty="0" smtClean="0"/>
              <a:t> </a:t>
            </a: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 err="1" smtClean="0"/>
              <a:t>cancellation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typical</a:t>
            </a:r>
            <a:r>
              <a:rPr lang="fr-FR" dirty="0" smtClean="0"/>
              <a:t> of call </a:t>
            </a:r>
            <a:r>
              <a:rPr lang="fr-FR" dirty="0" err="1" smtClean="0"/>
              <a:t>conferences</a:t>
            </a:r>
            <a:r>
              <a:rPr lang="fr-FR" dirty="0" smtClean="0"/>
              <a:t> for </a:t>
            </a:r>
            <a:r>
              <a:rPr lang="fr-FR" dirty="0" err="1" smtClean="0"/>
              <a:t>examples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71810"/>
            <a:ext cx="5162575" cy="318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214546" y="171448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2005, 4 citations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42910" y="1571612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 of the time-</a:t>
            </a:r>
            <a:r>
              <a:rPr lang="fr-FR" dirty="0" err="1" smtClean="0"/>
              <a:t>independant</a:t>
            </a:r>
            <a:r>
              <a:rPr lang="fr-FR" dirty="0" smtClean="0"/>
              <a:t> impulse </a:t>
            </a:r>
            <a:r>
              <a:rPr lang="fr-FR" dirty="0" err="1" smtClean="0"/>
              <a:t>response</a:t>
            </a:r>
            <a:r>
              <a:rPr lang="fr-FR" dirty="0" smtClean="0"/>
              <a:t> of the </a:t>
            </a:r>
            <a:r>
              <a:rPr lang="fr-FR" dirty="0" err="1" smtClean="0"/>
              <a:t>loundspeaker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Modification of the DTD and AEC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by </a:t>
            </a:r>
            <a:r>
              <a:rPr lang="fr-FR" dirty="0" err="1" smtClean="0"/>
              <a:t>including</a:t>
            </a:r>
            <a:r>
              <a:rPr lang="fr-FR" dirty="0" smtClean="0"/>
              <a:t> the impulse </a:t>
            </a:r>
            <a:r>
              <a:rPr lang="fr-FR" dirty="0" err="1" smtClean="0"/>
              <a:t>response</a:t>
            </a:r>
            <a:r>
              <a:rPr lang="fr-FR" dirty="0" smtClean="0"/>
              <a:t> of the </a:t>
            </a:r>
            <a:r>
              <a:rPr lang="fr-FR" dirty="0" err="1" smtClean="0"/>
              <a:t>Loundspeaker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3. Speech pause </a:t>
            </a:r>
            <a:r>
              <a:rPr lang="fr-FR" sz="3200" dirty="0" err="1" smtClean="0"/>
              <a:t>detection</a:t>
            </a:r>
            <a:r>
              <a:rPr lang="fr-FR" sz="3200" dirty="0" smtClean="0"/>
              <a:t> for Noise Spectrum Estimation by </a:t>
            </a:r>
            <a:r>
              <a:rPr lang="fr-FR" sz="3200" dirty="0" err="1" smtClean="0"/>
              <a:t>tracking</a:t>
            </a:r>
            <a:r>
              <a:rPr lang="fr-FR" sz="3200" dirty="0" smtClean="0"/>
              <a:t> Power </a:t>
            </a:r>
            <a:r>
              <a:rPr lang="fr-FR" sz="3200" dirty="0" err="1" smtClean="0"/>
              <a:t>Envelope</a:t>
            </a:r>
            <a:r>
              <a:rPr lang="fr-FR" sz="3200" dirty="0" smtClean="0"/>
              <a:t> Dynamics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285852" y="157161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2002, 88 citations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2976" y="2786058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Goal: </a:t>
            </a:r>
          </a:p>
          <a:p>
            <a:r>
              <a:rPr lang="fr-FR" dirty="0"/>
              <a:t>	</a:t>
            </a:r>
            <a:r>
              <a:rPr lang="fr-FR" dirty="0" err="1" smtClean="0"/>
              <a:t>Detecting</a:t>
            </a:r>
            <a:r>
              <a:rPr lang="fr-FR" dirty="0" smtClean="0"/>
              <a:t> the pause in speech (</a:t>
            </a:r>
            <a:r>
              <a:rPr lang="fr-FR" dirty="0" err="1" smtClean="0"/>
              <a:t>ie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the speaker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talking</a:t>
            </a:r>
            <a:r>
              <a:rPr lang="fr-FR" dirty="0" smtClean="0"/>
              <a:t>), in </a:t>
            </a:r>
            <a:r>
              <a:rPr lang="fr-FR" dirty="0" err="1" smtClean="0"/>
              <a:t>order</a:t>
            </a:r>
            <a:r>
              <a:rPr lang="fr-FR" dirty="0" smtClean="0"/>
              <a:t> to :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get</a:t>
            </a:r>
            <a:r>
              <a:rPr lang="fr-FR" dirty="0" smtClean="0"/>
              <a:t> information about the </a:t>
            </a:r>
            <a:r>
              <a:rPr lang="fr-FR" dirty="0" err="1" smtClean="0"/>
              <a:t>surrounding</a:t>
            </a:r>
            <a:r>
              <a:rPr lang="fr-FR" dirty="0" smtClean="0"/>
              <a:t> noise</a:t>
            </a:r>
          </a:p>
          <a:p>
            <a:r>
              <a:rPr lang="fr-FR" dirty="0"/>
              <a:t>	</a:t>
            </a:r>
            <a:r>
              <a:rPr lang="fr-FR" dirty="0" smtClean="0"/>
              <a:t>- not transmit </a:t>
            </a:r>
            <a:r>
              <a:rPr lang="fr-FR" dirty="0" err="1" smtClean="0"/>
              <a:t>any</a:t>
            </a:r>
            <a:r>
              <a:rPr lang="fr-FR" dirty="0" smtClean="0"/>
              <a:t> information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14290"/>
            <a:ext cx="3456578" cy="590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857224" y="357166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Solutions.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142984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-Signal temporal power </a:t>
            </a:r>
            <a:r>
              <a:rPr lang="fr-FR" dirty="0" err="1" smtClean="0"/>
              <a:t>envelope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 of the squares of the spectral components of input signal in </a:t>
            </a:r>
            <a:r>
              <a:rPr lang="fr-FR" dirty="0" err="1" smtClean="0"/>
              <a:t>each</a:t>
            </a:r>
            <a:r>
              <a:rPr lang="fr-FR" dirty="0" smtClean="0"/>
              <a:t> short time frame p).</a:t>
            </a:r>
          </a:p>
          <a:p>
            <a:r>
              <a:rPr lang="fr-FR" dirty="0"/>
              <a:t>	</a:t>
            </a:r>
          </a:p>
          <a:p>
            <a:endParaRPr lang="fr-FR" dirty="0" smtClean="0"/>
          </a:p>
          <a:p>
            <a:r>
              <a:rPr lang="fr-FR" dirty="0" smtClean="0"/>
              <a:t>Can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standardized</a:t>
            </a:r>
            <a:r>
              <a:rPr lang="fr-FR" dirty="0" smtClean="0"/>
              <a:t> G729 </a:t>
            </a:r>
            <a:r>
              <a:rPr lang="fr-FR" dirty="0" err="1" smtClean="0"/>
              <a:t>algorithm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 fontScale="90000"/>
          </a:bodyPr>
          <a:lstStyle/>
          <a:p>
            <a:r>
              <a:rPr lang="en-US" smtClean="0"/>
              <a:t>4. Modified </a:t>
            </a:r>
            <a:r>
              <a:rPr lang="en-US" dirty="0"/>
              <a:t>Patchwork Algorithm:</a:t>
            </a:r>
            <a:br>
              <a:rPr lang="en-US" dirty="0"/>
            </a:br>
            <a:r>
              <a:rPr lang="en-US" dirty="0"/>
              <a:t>A Novel Audio Watermarking Scheme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2071678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Goal: </a:t>
            </a:r>
            <a:r>
              <a:rPr lang="fr-FR" dirty="0" err="1" smtClean="0"/>
              <a:t>including</a:t>
            </a:r>
            <a:r>
              <a:rPr lang="fr-FR" dirty="0" smtClean="0"/>
              <a:t> a mark </a:t>
            </a:r>
            <a:r>
              <a:rPr lang="fr-FR" dirty="0" err="1" smtClean="0"/>
              <a:t>into</a:t>
            </a:r>
            <a:r>
              <a:rPr lang="fr-FR" dirty="0" smtClean="0"/>
              <a:t> a speech signal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identify</a:t>
            </a:r>
            <a:r>
              <a:rPr lang="fr-FR" dirty="0" smtClean="0"/>
              <a:t> the speech.</a:t>
            </a:r>
          </a:p>
          <a:p>
            <a:endParaRPr lang="fr-FR" dirty="0"/>
          </a:p>
          <a:p>
            <a:r>
              <a:rPr lang="fr-FR" dirty="0" smtClean="0"/>
              <a:t>That mark must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Almost</a:t>
            </a:r>
            <a:r>
              <a:rPr lang="fr-FR" dirty="0" smtClean="0"/>
              <a:t> Inaudible</a:t>
            </a:r>
          </a:p>
          <a:p>
            <a:r>
              <a:rPr lang="fr-FR" dirty="0"/>
              <a:t>	</a:t>
            </a:r>
            <a:r>
              <a:rPr lang="fr-FR" dirty="0" smtClean="0"/>
              <a:t> -</a:t>
            </a:r>
            <a:r>
              <a:rPr lang="fr-FR" dirty="0" err="1" smtClean="0"/>
              <a:t>Robust</a:t>
            </a:r>
            <a:r>
              <a:rPr lang="fr-FR" dirty="0" smtClean="0"/>
              <a:t> to time </a:t>
            </a:r>
            <a:r>
              <a:rPr lang="fr-FR" dirty="0" err="1" smtClean="0"/>
              <a:t>scaling</a:t>
            </a:r>
            <a:r>
              <a:rPr lang="fr-FR" dirty="0" smtClean="0"/>
              <a:t>,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PassFiltering</a:t>
            </a:r>
            <a:r>
              <a:rPr lang="fr-FR" dirty="0" smtClean="0"/>
              <a:t>, </a:t>
            </a:r>
            <a:r>
              <a:rPr lang="fr-FR" dirty="0" err="1" smtClean="0"/>
              <a:t>encrypting</a:t>
            </a:r>
            <a:r>
              <a:rPr lang="fr-FR" dirty="0" smtClean="0"/>
              <a:t>, Down </a:t>
            </a:r>
            <a:r>
              <a:rPr lang="fr-FR" dirty="0" err="1" smtClean="0"/>
              <a:t>sampling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14480" y="1571612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64 Citations  July 2003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14348" y="1500174"/>
            <a:ext cx="7358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Inspirated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Image </a:t>
            </a:r>
            <a:r>
              <a:rPr lang="fr-FR" dirty="0" err="1" smtClean="0"/>
              <a:t>Watermarking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 err="1" smtClean="0"/>
              <a:t>Encoding</a:t>
            </a:r>
            <a:r>
              <a:rPr lang="fr-FR" dirty="0" smtClean="0"/>
              <a:t> of the </a:t>
            </a:r>
            <a:r>
              <a:rPr lang="fr-FR" dirty="0" err="1" smtClean="0"/>
              <a:t>watermark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transforms</a:t>
            </a:r>
            <a:r>
              <a:rPr lang="fr-FR" dirty="0" smtClean="0"/>
              <a:t> (</a:t>
            </a:r>
            <a:r>
              <a:rPr lang="fr-FR" dirty="0" err="1" smtClean="0"/>
              <a:t>DFT,Fourrier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 …)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-Use of a lot of </a:t>
            </a:r>
            <a:r>
              <a:rPr lang="fr-FR" dirty="0" err="1" smtClean="0"/>
              <a:t>probability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 a </a:t>
            </a:r>
            <a:r>
              <a:rPr lang="fr-FR" dirty="0" err="1" smtClean="0"/>
              <a:t>results</a:t>
            </a:r>
            <a:r>
              <a:rPr lang="fr-FR" dirty="0" smtClean="0"/>
              <a:t> (</a:t>
            </a:r>
            <a:r>
              <a:rPr lang="fr-FR" dirty="0" err="1" smtClean="0"/>
              <a:t>ie</a:t>
            </a:r>
            <a:r>
              <a:rPr lang="fr-FR" dirty="0" smtClean="0"/>
              <a:t>: if the signal have been </a:t>
            </a:r>
            <a:r>
              <a:rPr lang="fr-FR" dirty="0" err="1" smtClean="0"/>
              <a:t>watermarked</a:t>
            </a:r>
            <a:r>
              <a:rPr lang="fr-FR" dirty="0" smtClean="0"/>
              <a:t> or not, and the data </a:t>
            </a:r>
            <a:r>
              <a:rPr lang="fr-FR" dirty="0" err="1" smtClean="0"/>
              <a:t>contained</a:t>
            </a:r>
            <a:r>
              <a:rPr lang="fr-FR" dirty="0" smtClean="0"/>
              <a:t> in the </a:t>
            </a:r>
            <a:r>
              <a:rPr lang="fr-FR" dirty="0" err="1" smtClean="0"/>
              <a:t>watermarked</a:t>
            </a:r>
            <a:r>
              <a:rPr lang="fr-FR" dirty="0" smtClean="0"/>
              <a:t>  signal).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263</Words>
  <Application>Microsoft Office PowerPoint</Application>
  <PresentationFormat>Affichage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1.Processing of reverberant speech for time delay estimation. </vt:lpstr>
      <vt:lpstr>Solutions :</vt:lpstr>
      <vt:lpstr>2. Acoustic Echo Cancellation and Doubletalk Detection Using Estimated Loudspeaker Impulse Responses</vt:lpstr>
      <vt:lpstr>Solutions</vt:lpstr>
      <vt:lpstr>3. Speech pause detection for Noise Spectrum Estimation by tracking Power Envelope Dynamics</vt:lpstr>
      <vt:lpstr>Diapositive 6</vt:lpstr>
      <vt:lpstr>4. Modified Patchwork Algorithm: A Novel Audio Watermarking Scheme</vt:lpstr>
      <vt:lpstr>Solutions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 </dc:creator>
  <cp:lastModifiedBy> </cp:lastModifiedBy>
  <cp:revision>8</cp:revision>
  <dcterms:created xsi:type="dcterms:W3CDTF">2008-11-17T12:02:41Z</dcterms:created>
  <dcterms:modified xsi:type="dcterms:W3CDTF">2008-11-17T16:46:56Z</dcterms:modified>
</cp:coreProperties>
</file>