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7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6556D-73DC-49D1-88B3-CC669813CE7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0AACEE-51DC-4533-9207-027D78332F94}">
      <dgm:prSet/>
      <dgm:spPr/>
      <dgm:t>
        <a:bodyPr/>
        <a:lstStyle/>
        <a:p>
          <a:pPr rtl="0"/>
          <a:r>
            <a:rPr lang="fr-FR" dirty="0" err="1" smtClean="0"/>
            <a:t>I.Introduction</a:t>
          </a:r>
          <a:r>
            <a:rPr lang="fr-FR" dirty="0" smtClean="0"/>
            <a:t> </a:t>
          </a:r>
          <a:endParaRPr lang="fr-FR" dirty="0"/>
        </a:p>
      </dgm:t>
    </dgm:pt>
    <dgm:pt modelId="{63ECA16A-7356-460B-8395-EA83DA8C8CEA}" type="parTrans" cxnId="{F60658E6-B7A7-4D99-BCF1-6579EAD37A16}">
      <dgm:prSet/>
      <dgm:spPr/>
      <dgm:t>
        <a:bodyPr/>
        <a:lstStyle/>
        <a:p>
          <a:endParaRPr lang="en-US"/>
        </a:p>
      </dgm:t>
    </dgm:pt>
    <dgm:pt modelId="{2384298A-7707-427C-97F9-E58CB6D9BF26}" type="sibTrans" cxnId="{F60658E6-B7A7-4D99-BCF1-6579EAD37A16}">
      <dgm:prSet/>
      <dgm:spPr/>
      <dgm:t>
        <a:bodyPr/>
        <a:lstStyle/>
        <a:p>
          <a:endParaRPr lang="en-US"/>
        </a:p>
      </dgm:t>
    </dgm:pt>
    <dgm:pt modelId="{A8AB8048-3E57-4EB6-83DE-89BB379F9E87}">
      <dgm:prSet/>
      <dgm:spPr/>
      <dgm:t>
        <a:bodyPr/>
        <a:lstStyle/>
        <a:p>
          <a:pPr rtl="0"/>
          <a:r>
            <a:rPr lang="en-US" dirty="0" err="1" smtClean="0"/>
            <a:t>Daikon</a:t>
          </a:r>
          <a:r>
            <a:rPr lang="fr-FR" dirty="0" smtClean="0"/>
            <a:t> in one sentence</a:t>
          </a:r>
          <a:endParaRPr lang="fr-FR" dirty="0"/>
        </a:p>
      </dgm:t>
    </dgm:pt>
    <dgm:pt modelId="{0F944F2E-9673-4154-8606-AF63C3426331}" type="parTrans" cxnId="{A7FC86A0-BC51-4E34-A08D-065A2F5595FD}">
      <dgm:prSet/>
      <dgm:spPr/>
      <dgm:t>
        <a:bodyPr/>
        <a:lstStyle/>
        <a:p>
          <a:endParaRPr lang="en-US"/>
        </a:p>
      </dgm:t>
    </dgm:pt>
    <dgm:pt modelId="{1DE60AB6-C480-4640-8BD7-FA9FC26FA482}" type="sibTrans" cxnId="{A7FC86A0-BC51-4E34-A08D-065A2F5595FD}">
      <dgm:prSet/>
      <dgm:spPr/>
      <dgm:t>
        <a:bodyPr/>
        <a:lstStyle/>
        <a:p>
          <a:endParaRPr lang="en-US"/>
        </a:p>
      </dgm:t>
    </dgm:pt>
    <dgm:pt modelId="{2FC92FD1-47E8-4729-81F7-DE2D6E627D40}">
      <dgm:prSet/>
      <dgm:spPr/>
      <dgm:t>
        <a:bodyPr/>
        <a:lstStyle/>
        <a:p>
          <a:pPr rtl="0"/>
          <a:r>
            <a:rPr lang="fr-FR" dirty="0" smtClean="0"/>
            <a:t>Short </a:t>
          </a:r>
          <a:r>
            <a:rPr lang="en-US" dirty="0" smtClean="0"/>
            <a:t>example</a:t>
          </a:r>
          <a:endParaRPr lang="en-US" dirty="0"/>
        </a:p>
      </dgm:t>
    </dgm:pt>
    <dgm:pt modelId="{1803D0A6-4E6C-442F-847E-034BCCBBC8AD}" type="parTrans" cxnId="{DDF0CF15-9FB5-41B9-B343-1C44EC171A55}">
      <dgm:prSet/>
      <dgm:spPr/>
      <dgm:t>
        <a:bodyPr/>
        <a:lstStyle/>
        <a:p>
          <a:endParaRPr lang="en-US"/>
        </a:p>
      </dgm:t>
    </dgm:pt>
    <dgm:pt modelId="{A8A2589C-33EA-410E-A253-395D708F8130}" type="sibTrans" cxnId="{DDF0CF15-9FB5-41B9-B343-1C44EC171A55}">
      <dgm:prSet/>
      <dgm:spPr/>
      <dgm:t>
        <a:bodyPr/>
        <a:lstStyle/>
        <a:p>
          <a:endParaRPr lang="en-US"/>
        </a:p>
      </dgm:t>
    </dgm:pt>
    <dgm:pt modelId="{26ED18A2-5FB1-4B37-A39B-824649BC0D2D}">
      <dgm:prSet/>
      <dgm:spPr/>
      <dgm:t>
        <a:bodyPr/>
        <a:lstStyle/>
        <a:p>
          <a:pPr rtl="0"/>
          <a:r>
            <a:rPr lang="fr-FR" dirty="0" err="1" smtClean="0"/>
            <a:t>II.Daikon</a:t>
          </a:r>
          <a:r>
            <a:rPr lang="fr-FR" dirty="0" smtClean="0"/>
            <a:t> in </a:t>
          </a:r>
          <a:r>
            <a:rPr lang="fr-FR" dirty="0" err="1" smtClean="0"/>
            <a:t>deep</a:t>
          </a:r>
          <a:endParaRPr lang="fr-FR" dirty="0"/>
        </a:p>
      </dgm:t>
    </dgm:pt>
    <dgm:pt modelId="{53EAB6E2-55F9-45B1-B058-954E0F64C492}" type="parTrans" cxnId="{401BE0E8-6492-4748-8227-0568DDFA61C0}">
      <dgm:prSet/>
      <dgm:spPr/>
      <dgm:t>
        <a:bodyPr/>
        <a:lstStyle/>
        <a:p>
          <a:endParaRPr lang="en-US"/>
        </a:p>
      </dgm:t>
    </dgm:pt>
    <dgm:pt modelId="{295A315C-51FE-469C-BC49-392E7F02111E}" type="sibTrans" cxnId="{401BE0E8-6492-4748-8227-0568DDFA61C0}">
      <dgm:prSet/>
      <dgm:spPr/>
      <dgm:t>
        <a:bodyPr/>
        <a:lstStyle/>
        <a:p>
          <a:endParaRPr lang="en-US"/>
        </a:p>
      </dgm:t>
    </dgm:pt>
    <dgm:pt modelId="{73DDAA27-363A-4BB2-AD19-20611DE94424}">
      <dgm:prSet/>
      <dgm:spPr/>
      <dgm:t>
        <a:bodyPr/>
        <a:lstStyle/>
        <a:p>
          <a:pPr rtl="0"/>
          <a:r>
            <a:rPr lang="fr-FR" dirty="0" smtClean="0"/>
            <a:t>Key </a:t>
          </a:r>
          <a:r>
            <a:rPr lang="en-US" dirty="0" smtClean="0"/>
            <a:t>features</a:t>
          </a:r>
          <a:endParaRPr lang="fr-FR" dirty="0"/>
        </a:p>
      </dgm:t>
    </dgm:pt>
    <dgm:pt modelId="{3761D816-8CC3-4EA8-83B1-FAAE47BA4B18}" type="parTrans" cxnId="{6C1500FF-E5E7-4500-A87E-9DADBA0858E0}">
      <dgm:prSet/>
      <dgm:spPr/>
      <dgm:t>
        <a:bodyPr/>
        <a:lstStyle/>
        <a:p>
          <a:endParaRPr lang="en-US"/>
        </a:p>
      </dgm:t>
    </dgm:pt>
    <dgm:pt modelId="{29814CE3-B436-4AB2-A6A2-EEB2C760BBDA}" type="sibTrans" cxnId="{6C1500FF-E5E7-4500-A87E-9DADBA0858E0}">
      <dgm:prSet/>
      <dgm:spPr/>
      <dgm:t>
        <a:bodyPr/>
        <a:lstStyle/>
        <a:p>
          <a:endParaRPr lang="en-US"/>
        </a:p>
      </dgm:t>
    </dgm:pt>
    <dgm:pt modelId="{97C35BFB-9259-4995-99F9-2580B3953ECF}">
      <dgm:prSet/>
      <dgm:spPr/>
      <dgm:t>
        <a:bodyPr/>
        <a:lstStyle/>
        <a:p>
          <a:pPr rtl="0"/>
          <a:r>
            <a:rPr lang="fr-FR" dirty="0" smtClean="0"/>
            <a:t>Uses</a:t>
          </a:r>
          <a:endParaRPr lang="fr-FR" dirty="0"/>
        </a:p>
      </dgm:t>
    </dgm:pt>
    <dgm:pt modelId="{1E05D38E-BDA7-44DE-8F1F-36C817F0B1ED}" type="parTrans" cxnId="{B61AE46D-08B3-4ECB-8AD1-BA44C0E86B7C}">
      <dgm:prSet/>
      <dgm:spPr/>
      <dgm:t>
        <a:bodyPr/>
        <a:lstStyle/>
        <a:p>
          <a:endParaRPr lang="en-US"/>
        </a:p>
      </dgm:t>
    </dgm:pt>
    <dgm:pt modelId="{919C2EDA-D351-4008-8E64-85A9B39D5B8D}" type="sibTrans" cxnId="{B61AE46D-08B3-4ECB-8AD1-BA44C0E86B7C}">
      <dgm:prSet/>
      <dgm:spPr/>
      <dgm:t>
        <a:bodyPr/>
        <a:lstStyle/>
        <a:p>
          <a:endParaRPr lang="en-US"/>
        </a:p>
      </dgm:t>
    </dgm:pt>
    <dgm:pt modelId="{C70ADEA1-FA36-476D-B7F9-077786EB796E}">
      <dgm:prSet/>
      <dgm:spPr/>
      <dgm:t>
        <a:bodyPr/>
        <a:lstStyle/>
        <a:p>
          <a:pPr rtl="0"/>
          <a:r>
            <a:rPr lang="fr-FR" dirty="0" smtClean="0"/>
            <a:t>Architectures</a:t>
          </a:r>
          <a:endParaRPr lang="fr-FR" dirty="0"/>
        </a:p>
      </dgm:t>
    </dgm:pt>
    <dgm:pt modelId="{A2C36AAB-3478-4FD3-B55E-329675B3AA1E}" type="parTrans" cxnId="{6F5B7DBB-EA07-4B2C-AD4A-9FFE0B15FC05}">
      <dgm:prSet/>
      <dgm:spPr/>
      <dgm:t>
        <a:bodyPr/>
        <a:lstStyle/>
        <a:p>
          <a:endParaRPr lang="en-US"/>
        </a:p>
      </dgm:t>
    </dgm:pt>
    <dgm:pt modelId="{8F4F4485-13A7-4928-A707-F84D8F146F89}" type="sibTrans" cxnId="{6F5B7DBB-EA07-4B2C-AD4A-9FFE0B15FC05}">
      <dgm:prSet/>
      <dgm:spPr/>
      <dgm:t>
        <a:bodyPr/>
        <a:lstStyle/>
        <a:p>
          <a:endParaRPr lang="en-US"/>
        </a:p>
      </dgm:t>
    </dgm:pt>
    <dgm:pt modelId="{4AA96578-A3F8-48A9-B83A-89EEA8731DBA}">
      <dgm:prSet/>
      <dgm:spPr/>
      <dgm:t>
        <a:bodyPr/>
        <a:lstStyle/>
        <a:p>
          <a:pPr rtl="0"/>
          <a:r>
            <a:rPr lang="fr-FR" dirty="0" err="1" smtClean="0"/>
            <a:t>Interference</a:t>
          </a:r>
          <a:r>
            <a:rPr lang="fr-FR" dirty="0" smtClean="0"/>
            <a:t> </a:t>
          </a:r>
          <a:r>
            <a:rPr lang="fr-FR" dirty="0" err="1" smtClean="0"/>
            <a:t>Engine</a:t>
          </a:r>
          <a:r>
            <a:rPr lang="fr-FR" dirty="0" smtClean="0"/>
            <a:t> </a:t>
          </a:r>
          <a:r>
            <a:rPr lang="fr-FR" dirty="0" err="1" smtClean="0"/>
            <a:t>andOptimization</a:t>
          </a:r>
          <a:endParaRPr lang="fr-FR" dirty="0"/>
        </a:p>
      </dgm:t>
    </dgm:pt>
    <dgm:pt modelId="{B0A2FFCE-25A6-4C94-AC27-752C2909D677}" type="parTrans" cxnId="{E79CE448-2D10-4B2A-BE3E-91381DA7681E}">
      <dgm:prSet/>
      <dgm:spPr/>
      <dgm:t>
        <a:bodyPr/>
        <a:lstStyle/>
        <a:p>
          <a:endParaRPr lang="en-US"/>
        </a:p>
      </dgm:t>
    </dgm:pt>
    <dgm:pt modelId="{100482EA-F506-44F6-A9CF-37510DF8F50B}" type="sibTrans" cxnId="{E79CE448-2D10-4B2A-BE3E-91381DA7681E}">
      <dgm:prSet/>
      <dgm:spPr/>
      <dgm:t>
        <a:bodyPr/>
        <a:lstStyle/>
        <a:p>
          <a:endParaRPr lang="en-US"/>
        </a:p>
      </dgm:t>
    </dgm:pt>
    <dgm:pt modelId="{25A5DAE9-5670-4477-9E46-2511D822DAC5}">
      <dgm:prSet/>
      <dgm:spPr/>
      <dgm:t>
        <a:bodyPr/>
        <a:lstStyle/>
        <a:p>
          <a:pPr rtl="0"/>
          <a:r>
            <a:rPr lang="fr-FR" dirty="0" err="1" smtClean="0"/>
            <a:t>III.Synthesis</a:t>
          </a:r>
          <a:r>
            <a:rPr lang="fr-FR" dirty="0" smtClean="0"/>
            <a:t> </a:t>
          </a:r>
          <a:r>
            <a:rPr lang="fr-FR" dirty="0" err="1" smtClean="0"/>
            <a:t>example</a:t>
          </a:r>
          <a:endParaRPr lang="fr-FR" dirty="0"/>
        </a:p>
      </dgm:t>
    </dgm:pt>
    <dgm:pt modelId="{60E55EF5-E4E6-4F55-AE1C-2E025B743D45}" type="parTrans" cxnId="{04ED1843-8338-4E12-83B2-609C39A1361C}">
      <dgm:prSet/>
      <dgm:spPr/>
      <dgm:t>
        <a:bodyPr/>
        <a:lstStyle/>
        <a:p>
          <a:endParaRPr lang="en-US"/>
        </a:p>
      </dgm:t>
    </dgm:pt>
    <dgm:pt modelId="{4778EA00-FB2F-4FAD-B3BD-F32ACA403EEB}" type="sibTrans" cxnId="{04ED1843-8338-4E12-83B2-609C39A1361C}">
      <dgm:prSet/>
      <dgm:spPr/>
      <dgm:t>
        <a:bodyPr/>
        <a:lstStyle/>
        <a:p>
          <a:endParaRPr lang="en-US"/>
        </a:p>
      </dgm:t>
    </dgm:pt>
    <dgm:pt modelId="{41D3EDD8-63AE-479B-B869-AAF46033BEC0}">
      <dgm:prSet/>
      <dgm:spPr/>
      <dgm:t>
        <a:bodyPr/>
        <a:lstStyle/>
        <a:p>
          <a:pPr rtl="0"/>
          <a:r>
            <a:rPr lang="fr-FR" dirty="0" smtClean="0"/>
            <a:t>The Size-</a:t>
          </a:r>
          <a:r>
            <a:rPr lang="fr-FR" dirty="0" err="1" smtClean="0"/>
            <a:t>limited</a:t>
          </a:r>
          <a:r>
            <a:rPr lang="fr-FR" dirty="0" smtClean="0"/>
            <a:t> </a:t>
          </a:r>
          <a:r>
            <a:rPr lang="fr-FR" dirty="0" err="1" smtClean="0"/>
            <a:t>Stack</a:t>
          </a:r>
          <a:endParaRPr lang="fr-FR" dirty="0"/>
        </a:p>
      </dgm:t>
    </dgm:pt>
    <dgm:pt modelId="{66E90EC3-407C-4ADD-B484-6350B58DAEA7}" type="parTrans" cxnId="{9C28D867-EC88-4A1B-9788-D6B4EDEF1C64}">
      <dgm:prSet/>
      <dgm:spPr/>
      <dgm:t>
        <a:bodyPr/>
        <a:lstStyle/>
        <a:p>
          <a:endParaRPr lang="en-US"/>
        </a:p>
      </dgm:t>
    </dgm:pt>
    <dgm:pt modelId="{82DA950D-8B24-482F-AE0E-E53BBA15BCEE}" type="sibTrans" cxnId="{9C28D867-EC88-4A1B-9788-D6B4EDEF1C64}">
      <dgm:prSet/>
      <dgm:spPr/>
      <dgm:t>
        <a:bodyPr/>
        <a:lstStyle/>
        <a:p>
          <a:endParaRPr lang="en-US"/>
        </a:p>
      </dgm:t>
    </dgm:pt>
    <dgm:pt modelId="{550DC780-6319-4AE5-80A8-9963E86CFDEF}" type="pres">
      <dgm:prSet presAssocID="{0B96556D-73DC-49D1-88B3-CC669813CE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A6B899-FF98-43D3-BA0A-99219F4F1B4D}" type="pres">
      <dgm:prSet presAssocID="{C60AACEE-51DC-4533-9207-027D78332F9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D428A-D5B7-46D6-990D-B7500EF3D9EA}" type="pres">
      <dgm:prSet presAssocID="{C60AACEE-51DC-4533-9207-027D78332F9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9C21C-8941-4405-9284-B3236F3D5A35}" type="pres">
      <dgm:prSet presAssocID="{26ED18A2-5FB1-4B37-A39B-824649BC0D2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80937-2CAB-4F65-8075-AC716F717820}" type="pres">
      <dgm:prSet presAssocID="{26ED18A2-5FB1-4B37-A39B-824649BC0D2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8A9A6-549D-43C9-94CC-29BB7A5C090B}" type="pres">
      <dgm:prSet presAssocID="{25A5DAE9-5670-4477-9E46-2511D822DAC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9CCD0-55C4-41F6-B743-1BB3A7FB8DA0}" type="pres">
      <dgm:prSet presAssocID="{25A5DAE9-5670-4477-9E46-2511D822DAC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9CE448-2D10-4B2A-BE3E-91381DA7681E}" srcId="{26ED18A2-5FB1-4B37-A39B-824649BC0D2D}" destId="{4AA96578-A3F8-48A9-B83A-89EEA8731DBA}" srcOrd="3" destOrd="0" parTransId="{B0A2FFCE-25A6-4C94-AC27-752C2909D677}" sibTransId="{100482EA-F506-44F6-A9CF-37510DF8F50B}"/>
    <dgm:cxn modelId="{04ED1843-8338-4E12-83B2-609C39A1361C}" srcId="{0B96556D-73DC-49D1-88B3-CC669813CE70}" destId="{25A5DAE9-5670-4477-9E46-2511D822DAC5}" srcOrd="2" destOrd="0" parTransId="{60E55EF5-E4E6-4F55-AE1C-2E025B743D45}" sibTransId="{4778EA00-FB2F-4FAD-B3BD-F32ACA403EEB}"/>
    <dgm:cxn modelId="{401BE0E8-6492-4748-8227-0568DDFA61C0}" srcId="{0B96556D-73DC-49D1-88B3-CC669813CE70}" destId="{26ED18A2-5FB1-4B37-A39B-824649BC0D2D}" srcOrd="1" destOrd="0" parTransId="{53EAB6E2-55F9-45B1-B058-954E0F64C492}" sibTransId="{295A315C-51FE-469C-BC49-392E7F02111E}"/>
    <dgm:cxn modelId="{6C941A44-4FEA-4919-B93E-216D2C94EB5E}" type="presOf" srcId="{41D3EDD8-63AE-479B-B869-AAF46033BEC0}" destId="{C989CCD0-55C4-41F6-B743-1BB3A7FB8DA0}" srcOrd="0" destOrd="0" presId="urn:microsoft.com/office/officeart/2005/8/layout/vList2"/>
    <dgm:cxn modelId="{4D86E6AC-05E0-43BD-A213-B3D4BD70CE11}" type="presOf" srcId="{73DDAA27-363A-4BB2-AD19-20611DE94424}" destId="{A9C80937-2CAB-4F65-8075-AC716F717820}" srcOrd="0" destOrd="0" presId="urn:microsoft.com/office/officeart/2005/8/layout/vList2"/>
    <dgm:cxn modelId="{CDAA6D7C-1867-498F-9713-85226B870E05}" type="presOf" srcId="{97C35BFB-9259-4995-99F9-2580B3953ECF}" destId="{A9C80937-2CAB-4F65-8075-AC716F717820}" srcOrd="0" destOrd="1" presId="urn:microsoft.com/office/officeart/2005/8/layout/vList2"/>
    <dgm:cxn modelId="{346B0A92-79BC-46AE-87E2-0400817F1A5A}" type="presOf" srcId="{4AA96578-A3F8-48A9-B83A-89EEA8731DBA}" destId="{A9C80937-2CAB-4F65-8075-AC716F717820}" srcOrd="0" destOrd="3" presId="urn:microsoft.com/office/officeart/2005/8/layout/vList2"/>
    <dgm:cxn modelId="{6F5B7DBB-EA07-4B2C-AD4A-9FFE0B15FC05}" srcId="{26ED18A2-5FB1-4B37-A39B-824649BC0D2D}" destId="{C70ADEA1-FA36-476D-B7F9-077786EB796E}" srcOrd="2" destOrd="0" parTransId="{A2C36AAB-3478-4FD3-B55E-329675B3AA1E}" sibTransId="{8F4F4485-13A7-4928-A707-F84D8F146F89}"/>
    <dgm:cxn modelId="{B289402F-0687-400A-A196-539B5EFF49BF}" type="presOf" srcId="{C60AACEE-51DC-4533-9207-027D78332F94}" destId="{57A6B899-FF98-43D3-BA0A-99219F4F1B4D}" srcOrd="0" destOrd="0" presId="urn:microsoft.com/office/officeart/2005/8/layout/vList2"/>
    <dgm:cxn modelId="{A7FC86A0-BC51-4E34-A08D-065A2F5595FD}" srcId="{C60AACEE-51DC-4533-9207-027D78332F94}" destId="{A8AB8048-3E57-4EB6-83DE-89BB379F9E87}" srcOrd="0" destOrd="0" parTransId="{0F944F2E-9673-4154-8606-AF63C3426331}" sibTransId="{1DE60AB6-C480-4640-8BD7-FA9FC26FA482}"/>
    <dgm:cxn modelId="{0DA26E3B-D240-44D2-B796-50606648BC69}" type="presOf" srcId="{A8AB8048-3E57-4EB6-83DE-89BB379F9E87}" destId="{870D428A-D5B7-46D6-990D-B7500EF3D9EA}" srcOrd="0" destOrd="0" presId="urn:microsoft.com/office/officeart/2005/8/layout/vList2"/>
    <dgm:cxn modelId="{444A3354-DC59-4C62-B12D-25E2BDF9C56F}" type="presOf" srcId="{C70ADEA1-FA36-476D-B7F9-077786EB796E}" destId="{A9C80937-2CAB-4F65-8075-AC716F717820}" srcOrd="0" destOrd="2" presId="urn:microsoft.com/office/officeart/2005/8/layout/vList2"/>
    <dgm:cxn modelId="{6C1500FF-E5E7-4500-A87E-9DADBA0858E0}" srcId="{26ED18A2-5FB1-4B37-A39B-824649BC0D2D}" destId="{73DDAA27-363A-4BB2-AD19-20611DE94424}" srcOrd="0" destOrd="0" parTransId="{3761D816-8CC3-4EA8-83B1-FAAE47BA4B18}" sibTransId="{29814CE3-B436-4AB2-A6A2-EEB2C760BBDA}"/>
    <dgm:cxn modelId="{DDF0CF15-9FB5-41B9-B343-1C44EC171A55}" srcId="{C60AACEE-51DC-4533-9207-027D78332F94}" destId="{2FC92FD1-47E8-4729-81F7-DE2D6E627D40}" srcOrd="1" destOrd="0" parTransId="{1803D0A6-4E6C-442F-847E-034BCCBBC8AD}" sibTransId="{A8A2589C-33EA-410E-A253-395D708F8130}"/>
    <dgm:cxn modelId="{6EBAD3E5-B7BB-4D92-A03B-8D48685F7A6E}" type="presOf" srcId="{0B96556D-73DC-49D1-88B3-CC669813CE70}" destId="{550DC780-6319-4AE5-80A8-9963E86CFDEF}" srcOrd="0" destOrd="0" presId="urn:microsoft.com/office/officeart/2005/8/layout/vList2"/>
    <dgm:cxn modelId="{9C28D867-EC88-4A1B-9788-D6B4EDEF1C64}" srcId="{25A5DAE9-5670-4477-9E46-2511D822DAC5}" destId="{41D3EDD8-63AE-479B-B869-AAF46033BEC0}" srcOrd="0" destOrd="0" parTransId="{66E90EC3-407C-4ADD-B484-6350B58DAEA7}" sibTransId="{82DA950D-8B24-482F-AE0E-E53BBA15BCEE}"/>
    <dgm:cxn modelId="{24C53CBA-50CF-4EA8-BA18-518BB9A36A3B}" type="presOf" srcId="{2FC92FD1-47E8-4729-81F7-DE2D6E627D40}" destId="{870D428A-D5B7-46D6-990D-B7500EF3D9EA}" srcOrd="0" destOrd="1" presId="urn:microsoft.com/office/officeart/2005/8/layout/vList2"/>
    <dgm:cxn modelId="{F60658E6-B7A7-4D99-BCF1-6579EAD37A16}" srcId="{0B96556D-73DC-49D1-88B3-CC669813CE70}" destId="{C60AACEE-51DC-4533-9207-027D78332F94}" srcOrd="0" destOrd="0" parTransId="{63ECA16A-7356-460B-8395-EA83DA8C8CEA}" sibTransId="{2384298A-7707-427C-97F9-E58CB6D9BF26}"/>
    <dgm:cxn modelId="{63DBF344-9A14-4989-8142-0F380078BA3F}" type="presOf" srcId="{26ED18A2-5FB1-4B37-A39B-824649BC0D2D}" destId="{2F99C21C-8941-4405-9284-B3236F3D5A35}" srcOrd="0" destOrd="0" presId="urn:microsoft.com/office/officeart/2005/8/layout/vList2"/>
    <dgm:cxn modelId="{B61AE46D-08B3-4ECB-8AD1-BA44C0E86B7C}" srcId="{26ED18A2-5FB1-4B37-A39B-824649BC0D2D}" destId="{97C35BFB-9259-4995-99F9-2580B3953ECF}" srcOrd="1" destOrd="0" parTransId="{1E05D38E-BDA7-44DE-8F1F-36C817F0B1ED}" sibTransId="{919C2EDA-D351-4008-8E64-85A9B39D5B8D}"/>
    <dgm:cxn modelId="{98803633-BAC3-435E-A17E-0EAE1ADB6638}" type="presOf" srcId="{25A5DAE9-5670-4477-9E46-2511D822DAC5}" destId="{5378A9A6-549D-43C9-94CC-29BB7A5C090B}" srcOrd="0" destOrd="0" presId="urn:microsoft.com/office/officeart/2005/8/layout/vList2"/>
    <dgm:cxn modelId="{1674F5ED-3CF8-46F4-9368-F2D51722FB46}" type="presParOf" srcId="{550DC780-6319-4AE5-80A8-9963E86CFDEF}" destId="{57A6B899-FF98-43D3-BA0A-99219F4F1B4D}" srcOrd="0" destOrd="0" presId="urn:microsoft.com/office/officeart/2005/8/layout/vList2"/>
    <dgm:cxn modelId="{3E360C00-050C-4B1B-AC86-9A96D104461A}" type="presParOf" srcId="{550DC780-6319-4AE5-80A8-9963E86CFDEF}" destId="{870D428A-D5B7-46D6-990D-B7500EF3D9EA}" srcOrd="1" destOrd="0" presId="urn:microsoft.com/office/officeart/2005/8/layout/vList2"/>
    <dgm:cxn modelId="{9E630FCA-76C3-4BAB-ABA8-DE60369794DE}" type="presParOf" srcId="{550DC780-6319-4AE5-80A8-9963E86CFDEF}" destId="{2F99C21C-8941-4405-9284-B3236F3D5A35}" srcOrd="2" destOrd="0" presId="urn:microsoft.com/office/officeart/2005/8/layout/vList2"/>
    <dgm:cxn modelId="{C55C33BA-E31B-49B7-AC61-615D4DBC5BB7}" type="presParOf" srcId="{550DC780-6319-4AE5-80A8-9963E86CFDEF}" destId="{A9C80937-2CAB-4F65-8075-AC716F717820}" srcOrd="3" destOrd="0" presId="urn:microsoft.com/office/officeart/2005/8/layout/vList2"/>
    <dgm:cxn modelId="{74CC2089-DAC4-4554-87C8-1A136BCCA12E}" type="presParOf" srcId="{550DC780-6319-4AE5-80A8-9963E86CFDEF}" destId="{5378A9A6-549D-43C9-94CC-29BB7A5C090B}" srcOrd="4" destOrd="0" presId="urn:microsoft.com/office/officeart/2005/8/layout/vList2"/>
    <dgm:cxn modelId="{D69A4960-A6EC-4B86-A55E-968B6CC2B021}" type="presParOf" srcId="{550DC780-6319-4AE5-80A8-9963E86CFDEF}" destId="{C989CCD0-55C4-41F6-B743-1BB3A7FB8DA0}" srcOrd="5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72CBAC-11B4-4A12-B42D-25DBD41540E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</dgm:pt>
    <dgm:pt modelId="{03D45982-29FF-44B5-AC75-58DE21EEC85C}">
      <dgm:prSet phldrT="[Texte]"/>
      <dgm:spPr/>
      <dgm:t>
        <a:bodyPr/>
        <a:lstStyle/>
        <a:p>
          <a:r>
            <a:rPr lang="en-US" dirty="0" smtClean="0"/>
            <a:t>Program/Data</a:t>
          </a:r>
          <a:endParaRPr lang="en-US" dirty="0"/>
        </a:p>
      </dgm:t>
    </dgm:pt>
    <dgm:pt modelId="{11893680-06C5-4D73-AF66-8B8349541033}" type="parTrans" cxnId="{519CEF0E-B5D6-4E09-985E-7B87200360A5}">
      <dgm:prSet/>
      <dgm:spPr/>
      <dgm:t>
        <a:bodyPr/>
        <a:lstStyle/>
        <a:p>
          <a:endParaRPr lang="en-US"/>
        </a:p>
      </dgm:t>
    </dgm:pt>
    <dgm:pt modelId="{0915D75A-8C76-47A3-974B-31AF222936C6}" type="sibTrans" cxnId="{519CEF0E-B5D6-4E09-985E-7B87200360A5}">
      <dgm:prSet/>
      <dgm:spPr/>
      <dgm:t>
        <a:bodyPr/>
        <a:lstStyle/>
        <a:p>
          <a:endParaRPr lang="en-US"/>
        </a:p>
      </dgm:t>
    </dgm:pt>
    <dgm:pt modelId="{3BEB5201-BC35-47F1-B7B7-64C128E55B6E}">
      <dgm:prSet phldrT="[Texte]"/>
      <dgm:spPr/>
      <dgm:t>
        <a:bodyPr/>
        <a:lstStyle/>
        <a:p>
          <a:r>
            <a:rPr lang="en-US" dirty="0" smtClean="0"/>
            <a:t>Trace</a:t>
          </a:r>
          <a:endParaRPr lang="en-US" dirty="0"/>
        </a:p>
      </dgm:t>
    </dgm:pt>
    <dgm:pt modelId="{C78F7DC5-FB74-49E2-8E9D-7D4886167064}" type="parTrans" cxnId="{D7E5F3D0-D461-4F7A-B7C5-D17B9401B3F2}">
      <dgm:prSet/>
      <dgm:spPr/>
      <dgm:t>
        <a:bodyPr/>
        <a:lstStyle/>
        <a:p>
          <a:endParaRPr lang="en-US"/>
        </a:p>
      </dgm:t>
    </dgm:pt>
    <dgm:pt modelId="{5F1BEC56-08EE-4359-9DE5-C935392092E3}" type="sibTrans" cxnId="{D7E5F3D0-D461-4F7A-B7C5-D17B9401B3F2}">
      <dgm:prSet/>
      <dgm:spPr/>
      <dgm:t>
        <a:bodyPr/>
        <a:lstStyle/>
        <a:p>
          <a:endParaRPr lang="en-US"/>
        </a:p>
      </dgm:t>
    </dgm:pt>
    <dgm:pt modelId="{006FA398-5B8A-4E54-B44E-EA5DF051DB03}">
      <dgm:prSet phldrT="[Texte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C1919EA5-9F97-4277-89FE-93F493F3DED1}" type="parTrans" cxnId="{6A7062D9-15E6-4050-9E47-2BC2F2694421}">
      <dgm:prSet/>
      <dgm:spPr/>
      <dgm:t>
        <a:bodyPr/>
        <a:lstStyle/>
        <a:p>
          <a:endParaRPr lang="en-US"/>
        </a:p>
      </dgm:t>
    </dgm:pt>
    <dgm:pt modelId="{9A6063D7-9112-47D3-8207-D70EBA2C9AB1}" type="sibTrans" cxnId="{6A7062D9-15E6-4050-9E47-2BC2F2694421}">
      <dgm:prSet/>
      <dgm:spPr/>
      <dgm:t>
        <a:bodyPr/>
        <a:lstStyle/>
        <a:p>
          <a:endParaRPr lang="en-US"/>
        </a:p>
      </dgm:t>
    </dgm:pt>
    <dgm:pt modelId="{A9613597-C4CE-4251-ABA2-242C612ACD3C}">
      <dgm:prSet phldrT="[Texte]"/>
      <dgm:spPr/>
      <dgm:t>
        <a:bodyPr/>
        <a:lstStyle/>
        <a:p>
          <a:r>
            <a:rPr lang="en-US" dirty="0" smtClean="0"/>
            <a:t>Pearl</a:t>
          </a:r>
          <a:endParaRPr lang="en-US" dirty="0"/>
        </a:p>
      </dgm:t>
    </dgm:pt>
    <dgm:pt modelId="{F8CD157A-7507-4C99-9635-EA6D0257D9E1}" type="parTrans" cxnId="{4BDCA70C-F8B5-41C0-810C-0E8CAD59AACF}">
      <dgm:prSet/>
      <dgm:spPr/>
      <dgm:t>
        <a:bodyPr/>
        <a:lstStyle/>
        <a:p>
          <a:endParaRPr lang="en-US"/>
        </a:p>
      </dgm:t>
    </dgm:pt>
    <dgm:pt modelId="{17441B54-FF3F-4913-8919-67CEA77AAA77}" type="sibTrans" cxnId="{4BDCA70C-F8B5-41C0-810C-0E8CAD59AACF}">
      <dgm:prSet/>
      <dgm:spPr/>
      <dgm:t>
        <a:bodyPr/>
        <a:lstStyle/>
        <a:p>
          <a:endParaRPr lang="en-US"/>
        </a:p>
      </dgm:t>
    </dgm:pt>
    <dgm:pt modelId="{5342D0AC-287A-4BAD-B85D-811E8C31ABD1}">
      <dgm:prSet phldrT="[Texte]"/>
      <dgm:spPr/>
      <dgm:t>
        <a:bodyPr/>
        <a:lstStyle/>
        <a:p>
          <a:r>
            <a:rPr lang="en-US" dirty="0" smtClean="0"/>
            <a:t>C/C++</a:t>
          </a:r>
          <a:endParaRPr lang="en-US" dirty="0"/>
        </a:p>
      </dgm:t>
    </dgm:pt>
    <dgm:pt modelId="{F3124767-27E7-4662-9D4B-F30358061E3F}" type="parTrans" cxnId="{B0341A11-761D-408A-8C17-37430C3AF8EB}">
      <dgm:prSet/>
      <dgm:spPr/>
      <dgm:t>
        <a:bodyPr/>
        <a:lstStyle/>
        <a:p>
          <a:endParaRPr lang="en-US"/>
        </a:p>
      </dgm:t>
    </dgm:pt>
    <dgm:pt modelId="{1BCAA219-2F0D-40F2-9B47-877165B68DED}" type="sibTrans" cxnId="{B0341A11-761D-408A-8C17-37430C3AF8EB}">
      <dgm:prSet/>
      <dgm:spPr/>
      <dgm:t>
        <a:bodyPr/>
        <a:lstStyle/>
        <a:p>
          <a:endParaRPr lang="en-US"/>
        </a:p>
      </dgm:t>
    </dgm:pt>
    <dgm:pt modelId="{B931E3DB-50AD-4D03-AD3D-60CC81659CCC}">
      <dgm:prSet phldrT="[Texte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73F50FC9-BD1C-4BCA-8B5E-C262819AFCB5}" type="parTrans" cxnId="{E213B182-C1A0-489B-B3BA-91A8E5776344}">
      <dgm:prSet/>
      <dgm:spPr/>
      <dgm:t>
        <a:bodyPr/>
        <a:lstStyle/>
        <a:p>
          <a:endParaRPr lang="en-US"/>
        </a:p>
      </dgm:t>
    </dgm:pt>
    <dgm:pt modelId="{4AB6C592-FF2A-4F57-AACA-49B30954E99A}" type="sibTrans" cxnId="{E213B182-C1A0-489B-B3BA-91A8E5776344}">
      <dgm:prSet/>
      <dgm:spPr/>
      <dgm:t>
        <a:bodyPr/>
        <a:lstStyle/>
        <a:p>
          <a:endParaRPr lang="en-US"/>
        </a:p>
      </dgm:t>
    </dgm:pt>
    <dgm:pt modelId="{876344EC-6BAE-40CD-AEA7-ECEDE3BC380C}">
      <dgm:prSet phldrT="[Texte]"/>
      <dgm:spPr/>
      <dgm:t>
        <a:bodyPr/>
        <a:lstStyle/>
        <a:p>
          <a:r>
            <a:rPr lang="en-US" dirty="0" smtClean="0"/>
            <a:t>list of invariants</a:t>
          </a:r>
          <a:endParaRPr lang="en-US" dirty="0"/>
        </a:p>
      </dgm:t>
    </dgm:pt>
    <dgm:pt modelId="{6471F1B2-0934-4D75-8EF0-9CE6F5B5C7D7}" type="parTrans" cxnId="{DC5729DE-B19C-4C0A-AD34-BBC84DD495F1}">
      <dgm:prSet/>
      <dgm:spPr/>
      <dgm:t>
        <a:bodyPr/>
        <a:lstStyle/>
        <a:p>
          <a:endParaRPr lang="en-US"/>
        </a:p>
      </dgm:t>
    </dgm:pt>
    <dgm:pt modelId="{C8425183-EF75-4522-A54E-B8905EA81C64}" type="sibTrans" cxnId="{DC5729DE-B19C-4C0A-AD34-BBC84DD495F1}">
      <dgm:prSet/>
      <dgm:spPr/>
      <dgm:t>
        <a:bodyPr/>
        <a:lstStyle/>
        <a:p>
          <a:endParaRPr lang="en-US"/>
        </a:p>
      </dgm:t>
    </dgm:pt>
    <dgm:pt modelId="{E6712435-0005-446D-9766-EB32076762B9}">
      <dgm:prSet phldrT="[Texte]"/>
      <dgm:spPr/>
      <dgm:t>
        <a:bodyPr/>
        <a:lstStyle/>
        <a:p>
          <a:r>
            <a:rPr lang="en-US" dirty="0" smtClean="0"/>
            <a:t>Raw data extracted</a:t>
          </a:r>
          <a:endParaRPr lang="en-US" dirty="0"/>
        </a:p>
      </dgm:t>
    </dgm:pt>
    <dgm:pt modelId="{01EF31BC-D9AB-4407-883B-C9CB23AAA854}" type="parTrans" cxnId="{B454EECB-E91D-48A9-8147-89686109BECA}">
      <dgm:prSet/>
      <dgm:spPr/>
      <dgm:t>
        <a:bodyPr/>
        <a:lstStyle/>
        <a:p>
          <a:endParaRPr lang="en-US"/>
        </a:p>
      </dgm:t>
    </dgm:pt>
    <dgm:pt modelId="{469FBDE5-BA95-457B-A29B-A93CBCFBAE66}" type="sibTrans" cxnId="{B454EECB-E91D-48A9-8147-89686109BECA}">
      <dgm:prSet/>
      <dgm:spPr/>
      <dgm:t>
        <a:bodyPr/>
        <a:lstStyle/>
        <a:p>
          <a:endParaRPr lang="en-US"/>
        </a:p>
      </dgm:t>
    </dgm:pt>
    <dgm:pt modelId="{FF871D30-903D-45C0-8D8B-F29F055EECA4}">
      <dgm:prSet phldrT="[Texte]"/>
      <dgm:spPr/>
      <dgm:t>
        <a:bodyPr/>
        <a:lstStyle/>
        <a:p>
          <a:r>
            <a:rPr lang="en-US" dirty="0" smtClean="0"/>
            <a:t>Spreadsheet</a:t>
          </a:r>
          <a:endParaRPr lang="en-US" dirty="0"/>
        </a:p>
      </dgm:t>
    </dgm:pt>
    <dgm:pt modelId="{FFADB4C6-6A1E-4EB5-8E9D-4A0A7FC35C67}" type="parTrans" cxnId="{DD934B6D-AF4A-4BB2-88CA-6E91DBEB0A71}">
      <dgm:prSet/>
      <dgm:spPr/>
      <dgm:t>
        <a:bodyPr/>
        <a:lstStyle/>
        <a:p>
          <a:endParaRPr lang="en-US"/>
        </a:p>
      </dgm:t>
    </dgm:pt>
    <dgm:pt modelId="{07E8CA32-6E99-4489-B948-74B3E49C3F0B}" type="sibTrans" cxnId="{DD934B6D-AF4A-4BB2-88CA-6E91DBEB0A71}">
      <dgm:prSet/>
      <dgm:spPr/>
      <dgm:t>
        <a:bodyPr/>
        <a:lstStyle/>
        <a:p>
          <a:endParaRPr lang="en-US"/>
        </a:p>
      </dgm:t>
    </dgm:pt>
    <dgm:pt modelId="{0FFDDA32-C94D-49F9-B5CB-BC93D3DF966E}" type="pres">
      <dgm:prSet presAssocID="{3772CBAC-11B4-4A12-B42D-25DBD41540EB}" presName="Name0" presStyleCnt="0">
        <dgm:presLayoutVars>
          <dgm:dir/>
          <dgm:animLvl val="lvl"/>
          <dgm:resizeHandles val="exact"/>
        </dgm:presLayoutVars>
      </dgm:prSet>
      <dgm:spPr/>
    </dgm:pt>
    <dgm:pt modelId="{801ED06C-01CB-473C-814F-86B49F42D134}" type="pres">
      <dgm:prSet presAssocID="{B931E3DB-50AD-4D03-AD3D-60CC81659CCC}" presName="boxAndChildren" presStyleCnt="0"/>
      <dgm:spPr/>
    </dgm:pt>
    <dgm:pt modelId="{F88E6D40-7E16-4760-B82D-42E2E0C2BF52}" type="pres">
      <dgm:prSet presAssocID="{B931E3DB-50AD-4D03-AD3D-60CC81659CCC}" presName="parentTextBox" presStyleLbl="node1" presStyleIdx="0" presStyleCnt="3"/>
      <dgm:spPr/>
      <dgm:t>
        <a:bodyPr/>
        <a:lstStyle/>
        <a:p>
          <a:endParaRPr lang="en-US"/>
        </a:p>
      </dgm:t>
    </dgm:pt>
    <dgm:pt modelId="{173EFEB3-0015-4319-9912-B3ED2E146552}" type="pres">
      <dgm:prSet presAssocID="{B931E3DB-50AD-4D03-AD3D-60CC81659CCC}" presName="entireBox" presStyleLbl="node1" presStyleIdx="0" presStyleCnt="3"/>
      <dgm:spPr/>
      <dgm:t>
        <a:bodyPr/>
        <a:lstStyle/>
        <a:p>
          <a:endParaRPr lang="en-US"/>
        </a:p>
      </dgm:t>
    </dgm:pt>
    <dgm:pt modelId="{245E8A62-4D9B-4ECB-963F-42D288740C39}" type="pres">
      <dgm:prSet presAssocID="{B931E3DB-50AD-4D03-AD3D-60CC81659CCC}" presName="descendantBox" presStyleCnt="0"/>
      <dgm:spPr/>
    </dgm:pt>
    <dgm:pt modelId="{BFC65B17-AB70-41BD-82D7-DC63CB26D440}" type="pres">
      <dgm:prSet presAssocID="{876344EC-6BAE-40CD-AEA7-ECEDE3BC380C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B05F8-30DC-42E4-B357-546AC239F846}" type="pres">
      <dgm:prSet presAssocID="{5F1BEC56-08EE-4359-9DE5-C935392092E3}" presName="sp" presStyleCnt="0"/>
      <dgm:spPr/>
    </dgm:pt>
    <dgm:pt modelId="{D67C1F92-032C-445B-9763-121CE8C7A42E}" type="pres">
      <dgm:prSet presAssocID="{3BEB5201-BC35-47F1-B7B7-64C128E55B6E}" presName="arrowAndChildren" presStyleCnt="0"/>
      <dgm:spPr/>
    </dgm:pt>
    <dgm:pt modelId="{C5EA801D-C6A5-46E5-949E-F0AD7F86D57D}" type="pres">
      <dgm:prSet presAssocID="{3BEB5201-BC35-47F1-B7B7-64C128E55B6E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BD3E1AAC-1324-4AE6-B415-4CDD5EC09719}" type="pres">
      <dgm:prSet presAssocID="{3BEB5201-BC35-47F1-B7B7-64C128E55B6E}" presName="arrow" presStyleLbl="node1" presStyleIdx="1" presStyleCnt="3"/>
      <dgm:spPr/>
      <dgm:t>
        <a:bodyPr/>
        <a:lstStyle/>
        <a:p>
          <a:endParaRPr lang="en-US"/>
        </a:p>
      </dgm:t>
    </dgm:pt>
    <dgm:pt modelId="{8CF9C040-AD92-40BD-843B-3A32DB24C5AB}" type="pres">
      <dgm:prSet presAssocID="{3BEB5201-BC35-47F1-B7B7-64C128E55B6E}" presName="descendantArrow" presStyleCnt="0"/>
      <dgm:spPr/>
    </dgm:pt>
    <dgm:pt modelId="{03CC334F-D7F1-41B4-916C-2B84C32948F7}" type="pres">
      <dgm:prSet presAssocID="{E6712435-0005-446D-9766-EB32076762B9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31BEE-CB70-494A-B17A-207574D84A1B}" type="pres">
      <dgm:prSet presAssocID="{0915D75A-8C76-47A3-974B-31AF222936C6}" presName="sp" presStyleCnt="0"/>
      <dgm:spPr/>
    </dgm:pt>
    <dgm:pt modelId="{A40971B9-1FF0-492C-97E7-87E3A26E61EC}" type="pres">
      <dgm:prSet presAssocID="{03D45982-29FF-44B5-AC75-58DE21EEC85C}" presName="arrowAndChildren" presStyleCnt="0"/>
      <dgm:spPr/>
    </dgm:pt>
    <dgm:pt modelId="{C7414E8E-703C-40F0-802E-5E62BBDE2EB2}" type="pres">
      <dgm:prSet presAssocID="{03D45982-29FF-44B5-AC75-58DE21EEC85C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C6E0C083-1E7A-4268-A23B-FAC0527523C3}" type="pres">
      <dgm:prSet presAssocID="{03D45982-29FF-44B5-AC75-58DE21EEC85C}" presName="arrow" presStyleLbl="node1" presStyleIdx="2" presStyleCnt="3"/>
      <dgm:spPr/>
      <dgm:t>
        <a:bodyPr/>
        <a:lstStyle/>
        <a:p>
          <a:endParaRPr lang="en-US"/>
        </a:p>
      </dgm:t>
    </dgm:pt>
    <dgm:pt modelId="{5F12E626-9E50-4A8E-859B-4922D00B5BB3}" type="pres">
      <dgm:prSet presAssocID="{03D45982-29FF-44B5-AC75-58DE21EEC85C}" presName="descendantArrow" presStyleCnt="0"/>
      <dgm:spPr/>
    </dgm:pt>
    <dgm:pt modelId="{92F66B15-153C-435F-A997-2D4EA1765360}" type="pres">
      <dgm:prSet presAssocID="{006FA398-5B8A-4E54-B44E-EA5DF051DB03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ED61D-4C8F-4135-97C2-FCC8DB0F4732}" type="pres">
      <dgm:prSet presAssocID="{A9613597-C4CE-4251-ABA2-242C612ACD3C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9C4AB-5670-4DD3-B38D-12E78A4F3DBE}" type="pres">
      <dgm:prSet presAssocID="{5342D0AC-287A-4BAD-B85D-811E8C31ABD1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B2C8A-3371-4254-83A4-D589E56338AB}" type="pres">
      <dgm:prSet presAssocID="{FF871D30-903D-45C0-8D8B-F29F055EECA4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4803AC-1040-4CE5-856C-435F4B503A7F}" type="presOf" srcId="{006FA398-5B8A-4E54-B44E-EA5DF051DB03}" destId="{92F66B15-153C-435F-A997-2D4EA1765360}" srcOrd="0" destOrd="0" presId="urn:microsoft.com/office/officeart/2005/8/layout/process4"/>
    <dgm:cxn modelId="{938158E6-FF8C-4181-8C8A-6A01A80274A8}" type="presOf" srcId="{B931E3DB-50AD-4D03-AD3D-60CC81659CCC}" destId="{173EFEB3-0015-4319-9912-B3ED2E146552}" srcOrd="1" destOrd="0" presId="urn:microsoft.com/office/officeart/2005/8/layout/process4"/>
    <dgm:cxn modelId="{B454EECB-E91D-48A9-8147-89686109BECA}" srcId="{3BEB5201-BC35-47F1-B7B7-64C128E55B6E}" destId="{E6712435-0005-446D-9766-EB32076762B9}" srcOrd="0" destOrd="0" parTransId="{01EF31BC-D9AB-4407-883B-C9CB23AAA854}" sibTransId="{469FBDE5-BA95-457B-A29B-A93CBCFBAE66}"/>
    <dgm:cxn modelId="{DC365F63-F34C-4DC7-A2E9-D65F7BB8B999}" type="presOf" srcId="{03D45982-29FF-44B5-AC75-58DE21EEC85C}" destId="{C7414E8E-703C-40F0-802E-5E62BBDE2EB2}" srcOrd="0" destOrd="0" presId="urn:microsoft.com/office/officeart/2005/8/layout/process4"/>
    <dgm:cxn modelId="{B0341A11-761D-408A-8C17-37430C3AF8EB}" srcId="{03D45982-29FF-44B5-AC75-58DE21EEC85C}" destId="{5342D0AC-287A-4BAD-B85D-811E8C31ABD1}" srcOrd="2" destOrd="0" parTransId="{F3124767-27E7-4662-9D4B-F30358061E3F}" sibTransId="{1BCAA219-2F0D-40F2-9B47-877165B68DED}"/>
    <dgm:cxn modelId="{D92E69C4-C041-4A49-92E5-20758F8039CE}" type="presOf" srcId="{5342D0AC-287A-4BAD-B85D-811E8C31ABD1}" destId="{1119C4AB-5670-4DD3-B38D-12E78A4F3DBE}" srcOrd="0" destOrd="0" presId="urn:microsoft.com/office/officeart/2005/8/layout/process4"/>
    <dgm:cxn modelId="{4C6060A7-ACC8-4DCD-973D-487C6B429EF4}" type="presOf" srcId="{B931E3DB-50AD-4D03-AD3D-60CC81659CCC}" destId="{F88E6D40-7E16-4760-B82D-42E2E0C2BF52}" srcOrd="0" destOrd="0" presId="urn:microsoft.com/office/officeart/2005/8/layout/process4"/>
    <dgm:cxn modelId="{DEBB6550-F511-4B1F-9F38-0C68A2529EB0}" type="presOf" srcId="{E6712435-0005-446D-9766-EB32076762B9}" destId="{03CC334F-D7F1-41B4-916C-2B84C32948F7}" srcOrd="0" destOrd="0" presId="urn:microsoft.com/office/officeart/2005/8/layout/process4"/>
    <dgm:cxn modelId="{01FCC8E5-C7E9-4F85-83FD-0C5F603AE7B9}" type="presOf" srcId="{3BEB5201-BC35-47F1-B7B7-64C128E55B6E}" destId="{C5EA801D-C6A5-46E5-949E-F0AD7F86D57D}" srcOrd="0" destOrd="0" presId="urn:microsoft.com/office/officeart/2005/8/layout/process4"/>
    <dgm:cxn modelId="{60CBE246-900E-4044-9D87-456C0ECFEB28}" type="presOf" srcId="{876344EC-6BAE-40CD-AEA7-ECEDE3BC380C}" destId="{BFC65B17-AB70-41BD-82D7-DC63CB26D440}" srcOrd="0" destOrd="0" presId="urn:microsoft.com/office/officeart/2005/8/layout/process4"/>
    <dgm:cxn modelId="{A5F738CB-F021-47C0-9D74-207BBE559D8B}" type="presOf" srcId="{3772CBAC-11B4-4A12-B42D-25DBD41540EB}" destId="{0FFDDA32-C94D-49F9-B5CB-BC93D3DF966E}" srcOrd="0" destOrd="0" presId="urn:microsoft.com/office/officeart/2005/8/layout/process4"/>
    <dgm:cxn modelId="{DC5729DE-B19C-4C0A-AD34-BBC84DD495F1}" srcId="{B931E3DB-50AD-4D03-AD3D-60CC81659CCC}" destId="{876344EC-6BAE-40CD-AEA7-ECEDE3BC380C}" srcOrd="0" destOrd="0" parTransId="{6471F1B2-0934-4D75-8EF0-9CE6F5B5C7D7}" sibTransId="{C8425183-EF75-4522-A54E-B8905EA81C64}"/>
    <dgm:cxn modelId="{D46470BB-CA71-4BE5-B1D8-DAA85AA509CF}" type="presOf" srcId="{A9613597-C4CE-4251-ABA2-242C612ACD3C}" destId="{943ED61D-4C8F-4135-97C2-FCC8DB0F4732}" srcOrd="0" destOrd="0" presId="urn:microsoft.com/office/officeart/2005/8/layout/process4"/>
    <dgm:cxn modelId="{84DA6802-516C-482A-BC4F-9FE586F84C18}" type="presOf" srcId="{3BEB5201-BC35-47F1-B7B7-64C128E55B6E}" destId="{BD3E1AAC-1324-4AE6-B415-4CDD5EC09719}" srcOrd="1" destOrd="0" presId="urn:microsoft.com/office/officeart/2005/8/layout/process4"/>
    <dgm:cxn modelId="{DD934B6D-AF4A-4BB2-88CA-6E91DBEB0A71}" srcId="{03D45982-29FF-44B5-AC75-58DE21EEC85C}" destId="{FF871D30-903D-45C0-8D8B-F29F055EECA4}" srcOrd="3" destOrd="0" parTransId="{FFADB4C6-6A1E-4EB5-8E9D-4A0A7FC35C67}" sibTransId="{07E8CA32-6E99-4489-B948-74B3E49C3F0B}"/>
    <dgm:cxn modelId="{E739948E-DF13-4492-93D9-CD730FAAB1FA}" type="presOf" srcId="{03D45982-29FF-44B5-AC75-58DE21EEC85C}" destId="{C6E0C083-1E7A-4268-A23B-FAC0527523C3}" srcOrd="1" destOrd="0" presId="urn:microsoft.com/office/officeart/2005/8/layout/process4"/>
    <dgm:cxn modelId="{519CEF0E-B5D6-4E09-985E-7B87200360A5}" srcId="{3772CBAC-11B4-4A12-B42D-25DBD41540EB}" destId="{03D45982-29FF-44B5-AC75-58DE21EEC85C}" srcOrd="0" destOrd="0" parTransId="{11893680-06C5-4D73-AF66-8B8349541033}" sibTransId="{0915D75A-8C76-47A3-974B-31AF222936C6}"/>
    <dgm:cxn modelId="{6A7062D9-15E6-4050-9E47-2BC2F2694421}" srcId="{03D45982-29FF-44B5-AC75-58DE21EEC85C}" destId="{006FA398-5B8A-4E54-B44E-EA5DF051DB03}" srcOrd="0" destOrd="0" parTransId="{C1919EA5-9F97-4277-89FE-93F493F3DED1}" sibTransId="{9A6063D7-9112-47D3-8207-D70EBA2C9AB1}"/>
    <dgm:cxn modelId="{D7E5F3D0-D461-4F7A-B7C5-D17B9401B3F2}" srcId="{3772CBAC-11B4-4A12-B42D-25DBD41540EB}" destId="{3BEB5201-BC35-47F1-B7B7-64C128E55B6E}" srcOrd="1" destOrd="0" parTransId="{C78F7DC5-FB74-49E2-8E9D-7D4886167064}" sibTransId="{5F1BEC56-08EE-4359-9DE5-C935392092E3}"/>
    <dgm:cxn modelId="{4BDCA70C-F8B5-41C0-810C-0E8CAD59AACF}" srcId="{03D45982-29FF-44B5-AC75-58DE21EEC85C}" destId="{A9613597-C4CE-4251-ABA2-242C612ACD3C}" srcOrd="1" destOrd="0" parTransId="{F8CD157A-7507-4C99-9635-EA6D0257D9E1}" sibTransId="{17441B54-FF3F-4913-8919-67CEA77AAA77}"/>
    <dgm:cxn modelId="{D1E8969F-60E7-46CF-90B1-41CCB4CC6F38}" type="presOf" srcId="{FF871D30-903D-45C0-8D8B-F29F055EECA4}" destId="{0B7B2C8A-3371-4254-83A4-D589E56338AB}" srcOrd="0" destOrd="0" presId="urn:microsoft.com/office/officeart/2005/8/layout/process4"/>
    <dgm:cxn modelId="{E213B182-C1A0-489B-B3BA-91A8E5776344}" srcId="{3772CBAC-11B4-4A12-B42D-25DBD41540EB}" destId="{B931E3DB-50AD-4D03-AD3D-60CC81659CCC}" srcOrd="2" destOrd="0" parTransId="{73F50FC9-BD1C-4BCA-8B5E-C262819AFCB5}" sibTransId="{4AB6C592-FF2A-4F57-AACA-49B30954E99A}"/>
    <dgm:cxn modelId="{8E3779FD-2CFB-4F9B-B2A5-B3C56B20979F}" type="presParOf" srcId="{0FFDDA32-C94D-49F9-B5CB-BC93D3DF966E}" destId="{801ED06C-01CB-473C-814F-86B49F42D134}" srcOrd="0" destOrd="0" presId="urn:microsoft.com/office/officeart/2005/8/layout/process4"/>
    <dgm:cxn modelId="{DD67FB45-CC93-4DE5-82A8-E1DD69CB2026}" type="presParOf" srcId="{801ED06C-01CB-473C-814F-86B49F42D134}" destId="{F88E6D40-7E16-4760-B82D-42E2E0C2BF52}" srcOrd="0" destOrd="0" presId="urn:microsoft.com/office/officeart/2005/8/layout/process4"/>
    <dgm:cxn modelId="{365A56E8-959D-4157-89BE-778EACE6382F}" type="presParOf" srcId="{801ED06C-01CB-473C-814F-86B49F42D134}" destId="{173EFEB3-0015-4319-9912-B3ED2E146552}" srcOrd="1" destOrd="0" presId="urn:microsoft.com/office/officeart/2005/8/layout/process4"/>
    <dgm:cxn modelId="{F3D912F2-25E8-43CC-8190-74EB3668DBA3}" type="presParOf" srcId="{801ED06C-01CB-473C-814F-86B49F42D134}" destId="{245E8A62-4D9B-4ECB-963F-42D288740C39}" srcOrd="2" destOrd="0" presId="urn:microsoft.com/office/officeart/2005/8/layout/process4"/>
    <dgm:cxn modelId="{ECA84A0C-D662-4F98-87D6-20D1AB64ACB5}" type="presParOf" srcId="{245E8A62-4D9B-4ECB-963F-42D288740C39}" destId="{BFC65B17-AB70-41BD-82D7-DC63CB26D440}" srcOrd="0" destOrd="0" presId="urn:microsoft.com/office/officeart/2005/8/layout/process4"/>
    <dgm:cxn modelId="{2B7F4683-F0C6-414B-9A18-A09A514E3A44}" type="presParOf" srcId="{0FFDDA32-C94D-49F9-B5CB-BC93D3DF966E}" destId="{A62B05F8-30DC-42E4-B357-546AC239F846}" srcOrd="1" destOrd="0" presId="urn:microsoft.com/office/officeart/2005/8/layout/process4"/>
    <dgm:cxn modelId="{9841DD7A-DC44-470A-B022-3FC86C2B530D}" type="presParOf" srcId="{0FFDDA32-C94D-49F9-B5CB-BC93D3DF966E}" destId="{D67C1F92-032C-445B-9763-121CE8C7A42E}" srcOrd="2" destOrd="0" presId="urn:microsoft.com/office/officeart/2005/8/layout/process4"/>
    <dgm:cxn modelId="{91DE2E98-D271-4A05-B09D-749F35CAF0CF}" type="presParOf" srcId="{D67C1F92-032C-445B-9763-121CE8C7A42E}" destId="{C5EA801D-C6A5-46E5-949E-F0AD7F86D57D}" srcOrd="0" destOrd="0" presId="urn:microsoft.com/office/officeart/2005/8/layout/process4"/>
    <dgm:cxn modelId="{3207A8AD-9CBD-426A-B81F-B1526DAD468E}" type="presParOf" srcId="{D67C1F92-032C-445B-9763-121CE8C7A42E}" destId="{BD3E1AAC-1324-4AE6-B415-4CDD5EC09719}" srcOrd="1" destOrd="0" presId="urn:microsoft.com/office/officeart/2005/8/layout/process4"/>
    <dgm:cxn modelId="{FDC9CD88-2676-4FF8-921B-D919B810D8DD}" type="presParOf" srcId="{D67C1F92-032C-445B-9763-121CE8C7A42E}" destId="{8CF9C040-AD92-40BD-843B-3A32DB24C5AB}" srcOrd="2" destOrd="0" presId="urn:microsoft.com/office/officeart/2005/8/layout/process4"/>
    <dgm:cxn modelId="{145EE157-EBED-40B8-A5BB-655EE24CD484}" type="presParOf" srcId="{8CF9C040-AD92-40BD-843B-3A32DB24C5AB}" destId="{03CC334F-D7F1-41B4-916C-2B84C32948F7}" srcOrd="0" destOrd="0" presId="urn:microsoft.com/office/officeart/2005/8/layout/process4"/>
    <dgm:cxn modelId="{0CF768E0-D5DC-4C2E-AD5F-BE8EEDC84AF7}" type="presParOf" srcId="{0FFDDA32-C94D-49F9-B5CB-BC93D3DF966E}" destId="{27C31BEE-CB70-494A-B17A-207574D84A1B}" srcOrd="3" destOrd="0" presId="urn:microsoft.com/office/officeart/2005/8/layout/process4"/>
    <dgm:cxn modelId="{64F6B33E-33B2-433F-B54B-B4F73186465C}" type="presParOf" srcId="{0FFDDA32-C94D-49F9-B5CB-BC93D3DF966E}" destId="{A40971B9-1FF0-492C-97E7-87E3A26E61EC}" srcOrd="4" destOrd="0" presId="urn:microsoft.com/office/officeart/2005/8/layout/process4"/>
    <dgm:cxn modelId="{02680F04-7627-4144-8910-6241B6DCCED8}" type="presParOf" srcId="{A40971B9-1FF0-492C-97E7-87E3A26E61EC}" destId="{C7414E8E-703C-40F0-802E-5E62BBDE2EB2}" srcOrd="0" destOrd="0" presId="urn:microsoft.com/office/officeart/2005/8/layout/process4"/>
    <dgm:cxn modelId="{17EF5B33-F446-454F-907C-66A7E2F1BABC}" type="presParOf" srcId="{A40971B9-1FF0-492C-97E7-87E3A26E61EC}" destId="{C6E0C083-1E7A-4268-A23B-FAC0527523C3}" srcOrd="1" destOrd="0" presId="urn:microsoft.com/office/officeart/2005/8/layout/process4"/>
    <dgm:cxn modelId="{9F9828D4-C378-427A-ABD4-593ED523A882}" type="presParOf" srcId="{A40971B9-1FF0-492C-97E7-87E3A26E61EC}" destId="{5F12E626-9E50-4A8E-859B-4922D00B5BB3}" srcOrd="2" destOrd="0" presId="urn:microsoft.com/office/officeart/2005/8/layout/process4"/>
    <dgm:cxn modelId="{F0147180-62E2-4698-84D6-C5F4E52C3E0D}" type="presParOf" srcId="{5F12E626-9E50-4A8E-859B-4922D00B5BB3}" destId="{92F66B15-153C-435F-A997-2D4EA1765360}" srcOrd="0" destOrd="0" presId="urn:microsoft.com/office/officeart/2005/8/layout/process4"/>
    <dgm:cxn modelId="{0A855C4C-91BF-4DD2-86DD-25262FC105DC}" type="presParOf" srcId="{5F12E626-9E50-4A8E-859B-4922D00B5BB3}" destId="{943ED61D-4C8F-4135-97C2-FCC8DB0F4732}" srcOrd="1" destOrd="0" presId="urn:microsoft.com/office/officeart/2005/8/layout/process4"/>
    <dgm:cxn modelId="{F4BD7B2B-8672-44D0-AF20-090929C7E4DD}" type="presParOf" srcId="{5F12E626-9E50-4A8E-859B-4922D00B5BB3}" destId="{1119C4AB-5670-4DD3-B38D-12E78A4F3DBE}" srcOrd="2" destOrd="0" presId="urn:microsoft.com/office/officeart/2005/8/layout/process4"/>
    <dgm:cxn modelId="{640D25FD-8C5D-4927-8515-47035058413A}" type="presParOf" srcId="{5F12E626-9E50-4A8E-859B-4922D00B5BB3}" destId="{0B7B2C8A-3371-4254-83A4-D589E56338AB}" srcOrd="3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539980-6D61-4AC8-9CEE-1F3B7DC75A3C}" type="datetimeFigureOut">
              <a:rPr lang="fr-FR" smtClean="0"/>
              <a:pPr/>
              <a:t>09/12/2008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A372061-CD0F-4809-9839-3D46158A95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BD9265-33B0-461A-8B44-633B639819A3}" type="datetimeFigureOut">
              <a:rPr lang="fr-FR" smtClean="0"/>
              <a:pPr/>
              <a:t>09/12/2008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E205853-E3C7-47AA-8B2D-71DA84B4EE7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likely</a:t>
            </a:r>
            <a:r>
              <a:rPr lang="en-US" baseline="0" dirty="0" smtClean="0"/>
              <a:t> and not probable, or possible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05853-E3C7-47AA-8B2D-71DA84B4EE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05853-E3C7-47AA-8B2D-71DA84B4EE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1FB1F55-9824-4855-A9D9-BA3F49F6ED95}" type="datetime1">
              <a:rPr lang="fr-FR" smtClean="0"/>
              <a:t>09/12/2008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A8E6-D3BC-4BE4-8125-EC6A94DB6E8B}" type="datetime1">
              <a:rPr lang="fr-FR" smtClean="0"/>
              <a:t>09/12/2008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F6C9-4920-4CEF-8217-FB305B1EE053}" type="datetime1">
              <a:rPr lang="fr-FR" smtClean="0"/>
              <a:t>09/12/2008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9FE-5CC0-47DC-B9AD-6B17EEB98F16}" type="datetime1">
              <a:rPr lang="fr-FR" smtClean="0"/>
              <a:t>09/12/2008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9CC8-CF12-4D48-AEF5-0C10B385D673}" type="datetime1">
              <a:rPr lang="fr-FR" smtClean="0"/>
              <a:t>09/12/2008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4AA3-DE1A-473C-8DEA-1E20F5CDB07F}" type="datetime1">
              <a:rPr lang="fr-FR" smtClean="0"/>
              <a:t>09/12/2008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97C427-00EC-43EB-8B17-E101C7A192E1}" type="datetime1">
              <a:rPr lang="fr-FR" smtClean="0"/>
              <a:t>09/12/2008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5674B27-E054-4D0E-9CAC-A3E52E413879}" type="datetime1">
              <a:rPr lang="fr-FR" smtClean="0"/>
              <a:t>09/12/2008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99D1-CAAB-45FA-A3E7-3859E7F54617}" type="datetime1">
              <a:rPr lang="fr-FR" smtClean="0"/>
              <a:t>09/12/2008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B21B-743A-4F52-822E-D42D78E24686}" type="datetime1">
              <a:rPr lang="fr-FR" smtClean="0"/>
              <a:t>09/12/2008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D0CA-1729-4B8B-83FF-6099079F3EBF}" type="datetime1">
              <a:rPr lang="fr-FR" smtClean="0"/>
              <a:t>09/12/2008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614A940-62D8-4F21-9998-BD93572473CD}" type="datetime1">
              <a:rPr lang="fr-FR" smtClean="0"/>
              <a:t>09/12/2008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Daikon</a:t>
            </a:r>
            <a:r>
              <a:rPr lang="fr-FR" dirty="0" smtClean="0"/>
              <a:t> system for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of </a:t>
            </a:r>
            <a:r>
              <a:rPr lang="fr-FR" dirty="0" err="1" smtClean="0"/>
              <a:t>likely</a:t>
            </a:r>
            <a:r>
              <a:rPr lang="fr-FR" dirty="0" smtClean="0"/>
              <a:t> invariants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457888"/>
          </a:xfrm>
        </p:spPr>
        <p:txBody>
          <a:bodyPr/>
          <a:lstStyle/>
          <a:p>
            <a:r>
              <a:rPr lang="fr-FR" dirty="0" smtClean="0"/>
              <a:t>MIT Computer Science and </a:t>
            </a:r>
            <a:r>
              <a:rPr lang="fr-FR" dirty="0" err="1" smtClean="0"/>
              <a:t>Artificial</a:t>
            </a:r>
            <a:r>
              <a:rPr lang="fr-FR" dirty="0" smtClean="0"/>
              <a:t> Intelligence Lab.</a:t>
            </a:r>
          </a:p>
          <a:p>
            <a:r>
              <a:rPr lang="fr-FR" dirty="0" smtClean="0"/>
              <a:t>16 </a:t>
            </a:r>
            <a:r>
              <a:rPr lang="fr-FR" dirty="0" err="1" smtClean="0"/>
              <a:t>January</a:t>
            </a:r>
            <a:r>
              <a:rPr lang="fr-FR" dirty="0" smtClean="0"/>
              <a:t> 	2007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357686" y="600076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Presented by Chervet Benjamin</a:t>
            </a: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Dec 2008 : System Modeling and Analysis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r>
              <a:rPr lang="en-US" dirty="0" smtClean="0"/>
              <a:t>Understanding an algorithm or the implementation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Always up to date</a:t>
            </a:r>
          </a:p>
          <a:p>
            <a:r>
              <a:rPr lang="en-US" dirty="0" smtClean="0"/>
              <a:t>Avoiding bugs</a:t>
            </a:r>
          </a:p>
          <a:p>
            <a:pPr lvl="1"/>
            <a:r>
              <a:rPr lang="en-US" dirty="0" smtClean="0"/>
              <a:t>Check if the invariant stay true after a modification of the code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Testing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Uses.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Are the specification true ?</a:t>
            </a:r>
          </a:p>
          <a:p>
            <a:pPr lvl="1"/>
            <a:r>
              <a:rPr lang="en-US" dirty="0" smtClean="0"/>
              <a:t>95% of the properties were provable with Java.</a:t>
            </a:r>
          </a:p>
          <a:p>
            <a:r>
              <a:rPr lang="en-US" dirty="0" smtClean="0"/>
              <a:t>Data structure and control repair.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8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Uses.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28596" y="3143248"/>
            <a:ext cx="3786214" cy="1857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8596" y="1571612"/>
            <a:ext cx="3786214" cy="7858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Daikon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architecture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Uses.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3214686"/>
            <a:ext cx="64294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8794" y="3214686"/>
            <a:ext cx="642942" cy="15001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0364" y="3214686"/>
            <a:ext cx="571504" cy="15001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vers le bas 10"/>
          <p:cNvSpPr/>
          <p:nvPr/>
        </p:nvSpPr>
        <p:spPr>
          <a:xfrm>
            <a:off x="1142976" y="242886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vers le bas 11"/>
          <p:cNvSpPr/>
          <p:nvPr/>
        </p:nvSpPr>
        <p:spPr>
          <a:xfrm>
            <a:off x="2143108" y="2428868"/>
            <a:ext cx="214314" cy="714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lèche vers le bas 12"/>
          <p:cNvSpPr/>
          <p:nvPr/>
        </p:nvSpPr>
        <p:spPr>
          <a:xfrm>
            <a:off x="3214678" y="2428868"/>
            <a:ext cx="214314" cy="71438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71802" y="1643050"/>
            <a:ext cx="500066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00232" y="1643050"/>
            <a:ext cx="500066" cy="500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0100" y="1643050"/>
            <a:ext cx="50006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14480" y="5500702"/>
            <a:ext cx="857256" cy="12144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Connecteur droit avec flèche 24"/>
          <p:cNvCxnSpPr>
            <a:stCxn id="6" idx="2"/>
            <a:endCxn id="23" idx="0"/>
          </p:cNvCxnSpPr>
          <p:nvPr/>
        </p:nvCxnSpPr>
        <p:spPr>
          <a:xfrm rot="16200000" flipH="1">
            <a:off x="1303711" y="4661305"/>
            <a:ext cx="785818" cy="892975"/>
          </a:xfrm>
          <a:prstGeom prst="straightConnector1">
            <a:avLst/>
          </a:prstGeom>
          <a:ln w="88900">
            <a:solidFill>
              <a:srgbClr val="FFFF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 flipH="1">
            <a:off x="1821637" y="5036355"/>
            <a:ext cx="785820" cy="1"/>
          </a:xfrm>
          <a:prstGeom prst="straightConnector1">
            <a:avLst/>
          </a:prstGeom>
          <a:ln w="88900">
            <a:solidFill>
              <a:srgbClr val="FFFF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rot="10800000" flipV="1">
            <a:off x="2285984" y="4714884"/>
            <a:ext cx="928694" cy="785818"/>
          </a:xfrm>
          <a:prstGeom prst="straightConnector1">
            <a:avLst/>
          </a:prstGeom>
          <a:ln w="88900">
            <a:solidFill>
              <a:srgbClr val="FFFF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Flèche droite 37"/>
          <p:cNvSpPr/>
          <p:nvPr/>
        </p:nvSpPr>
        <p:spPr>
          <a:xfrm>
            <a:off x="2571736" y="5929330"/>
            <a:ext cx="1643074" cy="35719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èche droite 38"/>
          <p:cNvSpPr/>
          <p:nvPr/>
        </p:nvSpPr>
        <p:spPr>
          <a:xfrm>
            <a:off x="4286248" y="5214950"/>
            <a:ext cx="2286016" cy="1643050"/>
          </a:xfrm>
          <a:prstGeom prst="rightArrow">
            <a:avLst>
              <a:gd name="adj1" fmla="val 50000"/>
              <a:gd name="adj2" fmla="val 139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00958" y="5500702"/>
            <a:ext cx="1143008" cy="12144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èche droite 40"/>
          <p:cNvSpPr/>
          <p:nvPr/>
        </p:nvSpPr>
        <p:spPr>
          <a:xfrm>
            <a:off x="6500826" y="5857892"/>
            <a:ext cx="928694" cy="35719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3643306" y="1571612"/>
            <a:ext cx="357186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language code (C/++, Pearl, Java)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3714744" y="3286124"/>
            <a:ext cx="471490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Language-specific </a:t>
            </a:r>
            <a:r>
              <a:rPr lang="en-US" dirty="0" err="1" smtClean="0"/>
              <a:t>instrumenters</a:t>
            </a:r>
            <a:r>
              <a:rPr lang="en-US" dirty="0" smtClean="0"/>
              <a:t> :</a:t>
            </a:r>
          </a:p>
          <a:p>
            <a:r>
              <a:rPr lang="en-US" dirty="0" smtClean="0"/>
              <a:t>Create a new version of the source, compile it, link it and execute it and output the values needed to build the traces. The trace is then piped to the inference engine.</a:t>
            </a:r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1285852" y="6000768"/>
            <a:ext cx="8477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46" name="ZoneTexte 45"/>
          <p:cNvSpPr txBox="1"/>
          <p:nvPr/>
        </p:nvSpPr>
        <p:spPr>
          <a:xfrm>
            <a:off x="3500430" y="5072074"/>
            <a:ext cx="328614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Interference engine build the invariants from the trace.</a:t>
            </a:r>
            <a:endParaRPr lang="en-US" dirty="0"/>
          </a:p>
        </p:txBody>
      </p:sp>
      <p:sp>
        <p:nvSpPr>
          <p:cNvPr id="47" name="ZoneTexte 46"/>
          <p:cNvSpPr txBox="1"/>
          <p:nvPr/>
        </p:nvSpPr>
        <p:spPr>
          <a:xfrm>
            <a:off x="7429520" y="6488668"/>
            <a:ext cx="127636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r>
              <a:rPr lang="en-US" dirty="0" smtClean="0"/>
              <a:t>Assume that all potential invariants are true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each one against each sample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Discard contradicted invariant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few optimizations needed to scale better.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8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Interference Engine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Interference Engine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Equal variables</a:t>
            </a:r>
          </a:p>
          <a:p>
            <a:pPr lvl="1"/>
            <a:r>
              <a:rPr lang="en-US" dirty="0" smtClean="0"/>
              <a:t>If an invariant is true for one variable, then it will be true if another variable is equal.</a:t>
            </a:r>
          </a:p>
          <a:p>
            <a:endParaRPr lang="en-US" dirty="0" smtClean="0"/>
          </a:p>
          <a:p>
            <a:r>
              <a:rPr lang="en-US" dirty="0" smtClean="0"/>
              <a:t>Dynamically constant variables</a:t>
            </a:r>
          </a:p>
          <a:p>
            <a:pPr lvl="1"/>
            <a:r>
              <a:rPr lang="en-US" dirty="0" smtClean="0"/>
              <a:t>If a variable has the same value at each observed sample, we do not need to perform the same test at each step. (Ex: if v = 2, in 3 steps, we do not need to make the test v &gt;=0 for the 3 steps).</a:t>
            </a:r>
          </a:p>
          <a:p>
            <a:endParaRPr lang="en-US" dirty="0" smtClean="0"/>
          </a:p>
          <a:p>
            <a:r>
              <a:rPr lang="en-US" dirty="0" smtClean="0"/>
              <a:t>Variable hierarchy: </a:t>
            </a:r>
          </a:p>
          <a:p>
            <a:pPr lvl="1"/>
            <a:r>
              <a:rPr lang="en-US" dirty="0" smtClean="0"/>
              <a:t>Some variables contribute to invariant at multiple program points. If the same samples appears at two points of a </a:t>
            </a:r>
            <a:r>
              <a:rPr lang="en-US" dirty="0" err="1" smtClean="0"/>
              <a:t>programm</a:t>
            </a:r>
            <a:r>
              <a:rPr lang="en-US" dirty="0" smtClean="0"/>
              <a:t>, then the invariant at the first point and at the second point are the same.</a:t>
            </a:r>
          </a:p>
          <a:p>
            <a:endParaRPr lang="en-US" dirty="0" smtClean="0"/>
          </a:p>
          <a:p>
            <a:r>
              <a:rPr lang="en-US" dirty="0" smtClean="0"/>
              <a:t>Suppression of weak invariants:</a:t>
            </a:r>
          </a:p>
          <a:p>
            <a:pPr lvl="1"/>
            <a:r>
              <a:rPr lang="en-US" dirty="0" smtClean="0"/>
              <a:t>X &gt; Y implies X &gt;= Y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Optimization : reduce the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calculus amount by 99%.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Interference Engine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III.Synthesis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Exemple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42910" y="121442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stack with a fixed-maximum size: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14282" y="1785926"/>
            <a:ext cx="85010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Fields: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Object[] Array; // Array containing stacks elements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topOfStack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// top of the stack , -1 if the stack is empty.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Methods: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push(Object x) ; //Add an object at the top of the stack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pop(); // Remove the object at the top of the stack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Object top(); // Return (without removing) the objet at the 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topandpop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//Remove and return the object at the 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//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makeEmpty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// Clear the stacks.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III.Synthesis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Exemple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0" y="92867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of outputs and how it can be used :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85785" y="1714488"/>
            <a:ext cx="292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This.theArray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null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85785" y="2500306"/>
            <a:ext cx="2857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This.topOfStack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&gt;= -1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57224" y="3429000"/>
            <a:ext cx="6500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This.theArray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[this.topOfStack+1..] elements = null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57224" y="5214950"/>
            <a:ext cx="6434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Orig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(capacity)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this.theArray.length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86182" y="1571612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The array is never null. Methods can thus safely reference it without checking for null.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29058" y="2500306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The </a:t>
            </a:r>
            <a:r>
              <a:rPr lang="en-US" sz="1600" dirty="0" err="1" smtClean="0">
                <a:solidFill>
                  <a:schemeClr val="tx2"/>
                </a:solidFill>
              </a:rPr>
              <a:t>topOfStack</a:t>
            </a:r>
            <a:r>
              <a:rPr lang="en-US" sz="1600" dirty="0" smtClean="0">
                <a:solidFill>
                  <a:schemeClr val="tx2"/>
                </a:solidFill>
              </a:rPr>
              <a:t> is never smaller than -1. It works as the programmer intended to make it work.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071934" y="3786190"/>
            <a:ext cx="471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The Array is empty for the case above the top Of the case. It infers that the pop method nulls out the entry after returning it.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071935" y="5643578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Respect the specification. The capacity of the array is always equal to designed capacity.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4348" y="135729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Object invariants for the Class: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57224" y="4786322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Post conditions for the </a:t>
            </a:r>
            <a:r>
              <a:rPr lang="en-US" dirty="0" err="1" smtClean="0">
                <a:solidFill>
                  <a:schemeClr val="accent2"/>
                </a:solidFill>
              </a:rPr>
              <a:t>StackAr</a:t>
            </a:r>
            <a:r>
              <a:rPr lang="en-US" dirty="0" smtClean="0">
                <a:solidFill>
                  <a:schemeClr val="accent2"/>
                </a:solidFill>
              </a:rPr>
              <a:t> constructor :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642910" y="1357298"/>
            <a:ext cx="81439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14348" y="4786322"/>
            <a:ext cx="81439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714380"/>
          </a:xfrm>
        </p:spPr>
        <p:txBody>
          <a:bodyPr/>
          <a:lstStyle/>
          <a:p>
            <a:r>
              <a:rPr lang="en-US" dirty="0" smtClean="0"/>
              <a:t>Summarize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4296"/>
          </a:xfrm>
        </p:spPr>
        <p:txBody>
          <a:bodyPr/>
          <a:lstStyle/>
          <a:p>
            <a:r>
              <a:rPr lang="en-US" dirty="0" smtClean="0"/>
              <a:t>Invariants are very useful, but hard to find.</a:t>
            </a:r>
          </a:p>
          <a:p>
            <a:endParaRPr lang="en-US" dirty="0" smtClean="0"/>
          </a:p>
          <a:p>
            <a:r>
              <a:rPr lang="en-US" dirty="0" err="1" smtClean="0"/>
              <a:t>Daikon</a:t>
            </a:r>
            <a:r>
              <a:rPr lang="en-US" dirty="0" smtClean="0"/>
              <a:t> detects the invariants </a:t>
            </a:r>
            <a:r>
              <a:rPr lang="en-US" dirty="0" err="1" smtClean="0"/>
              <a:t>dynamicaly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 not check for every possible values.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May gives not true invariants :</a:t>
            </a:r>
          </a:p>
          <a:p>
            <a:pPr lvl="1"/>
            <a:r>
              <a:rPr lang="en-US" dirty="0" smtClean="0"/>
              <a:t>True for a particular test suits but not for another.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: Easier to reject false invariants that to guess the true ones.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/>
          <a:lstStyle/>
          <a:p>
            <a:r>
              <a:rPr lang="fr-FR" dirty="0" smtClean="0"/>
              <a:t>Contents: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00034" y="1714488"/>
          <a:ext cx="8229600" cy="4610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2910" y="1071546"/>
            <a:ext cx="778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The </a:t>
            </a:r>
            <a:r>
              <a:rPr lang="en-US" sz="4000" dirty="0" err="1" smtClean="0">
                <a:solidFill>
                  <a:schemeClr val="accent2"/>
                </a:solidFill>
              </a:rPr>
              <a:t>Daikon</a:t>
            </a:r>
            <a:r>
              <a:rPr lang="en-US" sz="4000" dirty="0" smtClean="0">
                <a:solidFill>
                  <a:schemeClr val="tx2"/>
                </a:solidFill>
              </a:rPr>
              <a:t> system for </a:t>
            </a:r>
            <a:r>
              <a:rPr lang="en-US" sz="4000" dirty="0" smtClean="0">
                <a:solidFill>
                  <a:schemeClr val="accent2"/>
                </a:solidFill>
              </a:rPr>
              <a:t>dynamic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detection</a:t>
            </a:r>
            <a:r>
              <a:rPr lang="en-US" sz="4000" dirty="0" smtClean="0">
                <a:solidFill>
                  <a:schemeClr val="tx2"/>
                </a:solidFill>
              </a:rPr>
              <a:t> of likely </a:t>
            </a:r>
            <a:r>
              <a:rPr lang="en-US" sz="4000" dirty="0" smtClean="0">
                <a:solidFill>
                  <a:schemeClr val="accent2"/>
                </a:solidFill>
              </a:rPr>
              <a:t>invariants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71538" y="3429000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Dynamic detection : </a:t>
            </a:r>
            <a:r>
              <a:rPr lang="en-US" dirty="0" smtClean="0"/>
              <a:t>!= static analysis : Need to run the program to generate the invariants. Will not build an automate or try all the cases.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1142976" y="4286256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Daikon</a:t>
            </a:r>
            <a:r>
              <a:rPr lang="en-US" b="1" dirty="0" smtClean="0"/>
              <a:t> : </a:t>
            </a:r>
            <a:r>
              <a:rPr lang="en-US" dirty="0" smtClean="0"/>
              <a:t>Chinese Radish  and a software developed by the MIT, that dynamically detect likely invariants.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1142976" y="264318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Invariants</a:t>
            </a:r>
            <a:r>
              <a:rPr lang="en-US" dirty="0" smtClean="0"/>
              <a:t> : property that holds at a certain point or points in a </a:t>
            </a:r>
            <a:r>
              <a:rPr lang="en-US" dirty="0" err="1" smtClean="0"/>
              <a:t>programm</a:t>
            </a:r>
            <a:r>
              <a:rPr lang="en-US" dirty="0" smtClean="0"/>
              <a:t> (ex: x==0, </a:t>
            </a:r>
            <a:r>
              <a:rPr lang="en-US" dirty="0" err="1" smtClean="0"/>
              <a:t>String.isObject</a:t>
            </a:r>
            <a:r>
              <a:rPr lang="en-US" dirty="0" smtClean="0"/>
              <a:t>==true, v&gt;z…)</a:t>
            </a:r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571472" y="428604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j-lt"/>
              </a:rPr>
              <a:t>Introduction -&gt; </a:t>
            </a:r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one sentence.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71472" y="5715016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  <a:latin typeface="+mj-lt"/>
              </a:rPr>
              <a:t>Daikon</a:t>
            </a:r>
            <a:r>
              <a:rPr lang="en-US" sz="2400" dirty="0" smtClean="0">
                <a:solidFill>
                  <a:schemeClr val="accent3"/>
                </a:solidFill>
                <a:latin typeface="+mj-lt"/>
              </a:rPr>
              <a:t> detects likely properties that hold at a certain point by running a </a:t>
            </a:r>
            <a:r>
              <a:rPr lang="en-US" sz="2400" dirty="0" err="1" smtClean="0">
                <a:solidFill>
                  <a:schemeClr val="accent3"/>
                </a:solidFill>
                <a:latin typeface="+mj-lt"/>
              </a:rPr>
              <a:t>programm</a:t>
            </a:r>
            <a:r>
              <a:rPr lang="en-US" sz="2400" dirty="0" smtClean="0">
                <a:solidFill>
                  <a:schemeClr val="accent3"/>
                </a:solidFill>
                <a:latin typeface="+mj-lt"/>
              </a:rPr>
              <a:t>.</a:t>
            </a:r>
            <a:endParaRPr lang="en-US" sz="2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8" name="Flèche vers le bas 37"/>
          <p:cNvSpPr/>
          <p:nvPr/>
        </p:nvSpPr>
        <p:spPr>
          <a:xfrm>
            <a:off x="3571868" y="5072074"/>
            <a:ext cx="1214446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5984" y="1142984"/>
            <a:ext cx="5329246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Daikon</a:t>
            </a:r>
            <a:r>
              <a:rPr lang="en-US" dirty="0" smtClean="0"/>
              <a:t> works ?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571472" y="2285992"/>
          <a:ext cx="8001056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1472" y="428604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j-lt"/>
              </a:rPr>
              <a:t>Introduction -&gt; Short example.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j-lt"/>
              </a:rPr>
              <a:t>Introduction -&gt; Short example.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7158" y="857232"/>
            <a:ext cx="8358246" cy="50006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From the program to the trace</a:t>
            </a:r>
            <a:endParaRPr lang="en-US" sz="36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357158" y="1500174"/>
            <a:ext cx="3071834" cy="457200"/>
          </a:xfrm>
        </p:spPr>
        <p:txBody>
          <a:bodyPr/>
          <a:lstStyle/>
          <a:p>
            <a:r>
              <a:rPr lang="en-US" dirty="0" smtClean="0"/>
              <a:t>Java Code :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"/>
          </p:nvPr>
        </p:nvSpPr>
        <p:spPr>
          <a:xfrm>
            <a:off x="381000" y="2000240"/>
            <a:ext cx="3333744" cy="459447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sz="1200" dirty="0" smtClean="0"/>
              <a:t>package perso;</a:t>
            </a:r>
          </a:p>
          <a:p>
            <a:pPr>
              <a:buNone/>
            </a:pPr>
            <a:r>
              <a:rPr lang="fr-FR" sz="1200" dirty="0" smtClean="0"/>
              <a:t>public class test2{</a:t>
            </a:r>
          </a:p>
          <a:p>
            <a:pPr>
              <a:buNone/>
            </a:pPr>
            <a:r>
              <a:rPr lang="fr-FR" sz="1200" dirty="0" smtClean="0"/>
              <a:t>	</a:t>
            </a:r>
          </a:p>
          <a:p>
            <a:pPr>
              <a:buNone/>
            </a:pPr>
            <a:r>
              <a:rPr lang="fr-FR" sz="1200" dirty="0" smtClean="0"/>
              <a:t>	public </a:t>
            </a:r>
            <a:r>
              <a:rPr lang="fr-FR" sz="1200" dirty="0" err="1" smtClean="0"/>
              <a:t>static</a:t>
            </a:r>
            <a:r>
              <a:rPr lang="fr-FR" sz="1200" dirty="0" smtClean="0"/>
              <a:t> </a:t>
            </a:r>
            <a:r>
              <a:rPr lang="fr-FR" sz="1200" dirty="0" err="1" smtClean="0"/>
              <a:t>int</a:t>
            </a:r>
            <a:r>
              <a:rPr lang="fr-FR" sz="1200" dirty="0" smtClean="0"/>
              <a:t> l;</a:t>
            </a:r>
          </a:p>
          <a:p>
            <a:pPr>
              <a:buNone/>
            </a:pPr>
            <a:r>
              <a:rPr lang="fr-FR" sz="1200" dirty="0" smtClean="0"/>
              <a:t>	public </a:t>
            </a:r>
            <a:r>
              <a:rPr lang="fr-FR" sz="1200" dirty="0" err="1" smtClean="0"/>
              <a:t>static</a:t>
            </a:r>
            <a:r>
              <a:rPr lang="fr-FR" sz="1200" dirty="0" smtClean="0"/>
              <a:t> </a:t>
            </a:r>
            <a:r>
              <a:rPr lang="fr-FR" sz="1200" dirty="0" err="1" smtClean="0"/>
              <a:t>int</a:t>
            </a:r>
            <a:r>
              <a:rPr lang="fr-FR" sz="1200" dirty="0" smtClean="0"/>
              <a:t> i;</a:t>
            </a:r>
          </a:p>
          <a:p>
            <a:pPr>
              <a:buNone/>
            </a:pPr>
            <a:r>
              <a:rPr lang="fr-FR" sz="1200" dirty="0" smtClean="0"/>
              <a:t>	public </a:t>
            </a:r>
            <a:r>
              <a:rPr lang="fr-FR" sz="1200" dirty="0" err="1" smtClean="0"/>
              <a:t>static</a:t>
            </a:r>
            <a:r>
              <a:rPr lang="fr-FR" sz="1200" dirty="0" smtClean="0"/>
              <a:t>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useless</a:t>
            </a:r>
            <a:r>
              <a:rPr lang="fr-FR" sz="1200" dirty="0" smtClean="0"/>
              <a:t>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public static void main(String </a:t>
            </a:r>
            <a:r>
              <a:rPr lang="en-US" sz="1200" dirty="0" err="1" smtClean="0"/>
              <a:t>args</a:t>
            </a:r>
            <a:r>
              <a:rPr lang="en-US" sz="1200" dirty="0" smtClean="0"/>
              <a:t>[]){</a:t>
            </a:r>
          </a:p>
          <a:p>
            <a:pPr>
              <a:buNone/>
            </a:pPr>
            <a:r>
              <a:rPr lang="fr-FR" sz="1200" dirty="0" smtClean="0"/>
              <a:t>		test2.l=0;</a:t>
            </a:r>
          </a:p>
          <a:p>
            <a:pPr>
              <a:buNone/>
            </a:pPr>
            <a:r>
              <a:rPr lang="fr-FR" sz="1200" dirty="0" smtClean="0"/>
              <a:t>		test2.i=0;</a:t>
            </a:r>
          </a:p>
          <a:p>
            <a:pPr>
              <a:buNone/>
            </a:pPr>
            <a:r>
              <a:rPr lang="fr-FR" sz="1200" dirty="0" smtClean="0"/>
              <a:t>		</a:t>
            </a:r>
            <a:r>
              <a:rPr lang="fr-FR" sz="1200" dirty="0" err="1" smtClean="0"/>
              <a:t>while</a:t>
            </a:r>
            <a:r>
              <a:rPr lang="fr-FR" sz="1200" dirty="0" smtClean="0"/>
              <a:t>(10 &gt;= test2.l){</a:t>
            </a:r>
          </a:p>
          <a:p>
            <a:pPr>
              <a:buNone/>
            </a:pPr>
            <a:r>
              <a:rPr lang="fr-FR" sz="1200" dirty="0" smtClean="0"/>
              <a:t>			test2.</a:t>
            </a:r>
            <a:r>
              <a:rPr lang="fr-FR" sz="1200" dirty="0" err="1" smtClean="0"/>
              <a:t>incr</a:t>
            </a:r>
            <a:r>
              <a:rPr lang="fr-FR" sz="1200" dirty="0" smtClean="0"/>
              <a:t>();</a:t>
            </a:r>
          </a:p>
          <a:p>
            <a:pPr>
              <a:buNone/>
            </a:pPr>
            <a:endParaRPr lang="fr-FR" sz="1200" dirty="0" smtClean="0"/>
          </a:p>
          <a:p>
            <a:pPr>
              <a:buNone/>
            </a:pPr>
            <a:r>
              <a:rPr lang="fr-FR" sz="1200" dirty="0" smtClean="0"/>
              <a:t>		}</a:t>
            </a:r>
          </a:p>
          <a:p>
            <a:pPr>
              <a:buNone/>
            </a:pPr>
            <a:r>
              <a:rPr lang="fr-FR" sz="1200" dirty="0" smtClean="0"/>
              <a:t>	}</a:t>
            </a:r>
          </a:p>
          <a:p>
            <a:pPr>
              <a:buNone/>
            </a:pPr>
            <a:endParaRPr lang="fr-FR" sz="1200" dirty="0" smtClean="0"/>
          </a:p>
          <a:p>
            <a:pPr>
              <a:buNone/>
            </a:pPr>
            <a:r>
              <a:rPr lang="fr-FR" sz="1200" dirty="0" smtClean="0"/>
              <a:t>	public </a:t>
            </a:r>
            <a:r>
              <a:rPr lang="fr-FR" sz="1200" dirty="0" err="1" smtClean="0"/>
              <a:t>static</a:t>
            </a:r>
            <a:r>
              <a:rPr lang="fr-FR" sz="1200" dirty="0" smtClean="0"/>
              <a:t> </a:t>
            </a:r>
            <a:r>
              <a:rPr lang="fr-FR" sz="1200" dirty="0" err="1" smtClean="0"/>
              <a:t>void</a:t>
            </a:r>
            <a:r>
              <a:rPr lang="fr-FR" sz="1200" dirty="0" smtClean="0"/>
              <a:t> </a:t>
            </a:r>
            <a:r>
              <a:rPr lang="fr-FR" sz="1200" dirty="0" err="1" smtClean="0"/>
              <a:t>incr</a:t>
            </a:r>
            <a:r>
              <a:rPr lang="fr-FR" sz="1200" dirty="0" smtClean="0"/>
              <a:t>(){</a:t>
            </a:r>
          </a:p>
          <a:p>
            <a:pPr>
              <a:buNone/>
            </a:pPr>
            <a:r>
              <a:rPr lang="fr-FR" sz="1200" dirty="0" smtClean="0"/>
              <a:t>		test2.l++;</a:t>
            </a:r>
          </a:p>
          <a:p>
            <a:pPr>
              <a:buNone/>
            </a:pPr>
            <a:r>
              <a:rPr lang="fr-FR" sz="1200" dirty="0" smtClean="0"/>
              <a:t>		test2.i++;</a:t>
            </a:r>
          </a:p>
          <a:p>
            <a:pPr>
              <a:buNone/>
            </a:pPr>
            <a:r>
              <a:rPr lang="fr-FR" sz="1200" dirty="0" smtClean="0"/>
              <a:t>	}</a:t>
            </a:r>
          </a:p>
          <a:p>
            <a:pPr>
              <a:buNone/>
            </a:pPr>
            <a:r>
              <a:rPr lang="fr-FR" sz="1200" dirty="0" smtClean="0"/>
              <a:t>}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half" idx="3"/>
          </p:nvPr>
        </p:nvSpPr>
        <p:spPr>
          <a:xfrm>
            <a:off x="5500694" y="1500174"/>
            <a:ext cx="3184519" cy="457200"/>
          </a:xfrm>
        </p:spPr>
        <p:txBody>
          <a:bodyPr/>
          <a:lstStyle/>
          <a:p>
            <a:r>
              <a:rPr lang="en-US" dirty="0" smtClean="0"/>
              <a:t> Part of the trace :</a:t>
            </a:r>
            <a:endParaRPr lang="en-US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>
          <a:xfrm>
            <a:off x="4857752" y="2071678"/>
            <a:ext cx="4041775" cy="452304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perso.test2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incr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():::ENTER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this_invocation_nonce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perso.test2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.l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perso.test2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.i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perso.test2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useless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perso.test2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incr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():::EXIT26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this_invocation_nonce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perso.test2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.l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perso.test2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.i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perso.test2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useless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en-US" dirty="0"/>
          </a:p>
        </p:txBody>
      </p:sp>
      <p:sp>
        <p:nvSpPr>
          <p:cNvPr id="12" name="Flèche droite 11"/>
          <p:cNvSpPr/>
          <p:nvPr/>
        </p:nvSpPr>
        <p:spPr>
          <a:xfrm>
            <a:off x="3857620" y="1428736"/>
            <a:ext cx="128588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382000" cy="3571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From the trace to the invariants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8596" y="1500174"/>
            <a:ext cx="2928958" cy="457200"/>
          </a:xfrm>
        </p:spPr>
        <p:txBody>
          <a:bodyPr/>
          <a:lstStyle/>
          <a:p>
            <a:r>
              <a:rPr lang="en-US" dirty="0" smtClean="0"/>
              <a:t>Trace :	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357818" y="1500174"/>
            <a:ext cx="3398833" cy="457200"/>
          </a:xfrm>
        </p:spPr>
        <p:txBody>
          <a:bodyPr/>
          <a:lstStyle/>
          <a:p>
            <a:r>
              <a:rPr lang="en-US" dirty="0" smtClean="0"/>
              <a:t>Results :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4876" y="2000240"/>
            <a:ext cx="4041775" cy="48577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To </a:t>
            </a:r>
            <a:r>
              <a:rPr lang="en-US" sz="1100" dirty="0" err="1" smtClean="0"/>
              <a:t>doDaikon</a:t>
            </a:r>
            <a:r>
              <a:rPr lang="en-US" sz="1100" dirty="0" smtClean="0"/>
              <a:t> version 4.5.1, released November 3, 2008; </a:t>
            </a:r>
          </a:p>
          <a:p>
            <a:pPr>
              <a:buNone/>
            </a:pPr>
            <a:r>
              <a:rPr lang="en-US" sz="1100" dirty="0" smtClean="0"/>
              <a:t>Processing trace data; reading 1 </a:t>
            </a:r>
            <a:r>
              <a:rPr lang="en-US" sz="1100" dirty="0" err="1" smtClean="0"/>
              <a:t>dtrace</a:t>
            </a:r>
            <a:r>
              <a:rPr lang="en-US" sz="1100" dirty="0" smtClean="0"/>
              <a:t> file:</a:t>
            </a:r>
          </a:p>
          <a:p>
            <a:pPr>
              <a:buNone/>
            </a:pPr>
            <a:r>
              <a:rPr lang="en-US" sz="1100" dirty="0" smtClean="0"/>
              <a:t>[20:52:35]: Finished reading test2.dtrace.gz</a:t>
            </a:r>
          </a:p>
          <a:p>
            <a:pPr>
              <a:buNone/>
            </a:pPr>
            <a:r>
              <a:rPr lang="en-US" sz="1100" dirty="0" smtClean="0"/>
              <a:t>=========================================</a:t>
            </a:r>
          </a:p>
          <a:p>
            <a:pPr>
              <a:buNone/>
            </a:pPr>
            <a:r>
              <a:rPr lang="en-US" sz="1100" dirty="0" smtClean="0"/>
              <a:t>perso.test2:::CLASS</a:t>
            </a:r>
          </a:p>
          <a:p>
            <a:pPr>
              <a:buNone/>
            </a:pPr>
            <a:r>
              <a:rPr lang="en-US" sz="1100" dirty="0" smtClean="0"/>
              <a:t>perso.test2.l == perso.test2.i</a:t>
            </a:r>
          </a:p>
          <a:p>
            <a:pPr>
              <a:buNone/>
            </a:pPr>
            <a:r>
              <a:rPr lang="en-US" sz="1100" dirty="0" smtClean="0"/>
              <a:t>perso.test2.l &gt;= 0</a:t>
            </a:r>
          </a:p>
          <a:p>
            <a:pPr>
              <a:buNone/>
            </a:pPr>
            <a:r>
              <a:rPr lang="en-US" sz="1100" dirty="0" smtClean="0"/>
              <a:t>perso.test2.useless == 0</a:t>
            </a:r>
          </a:p>
          <a:p>
            <a:pPr>
              <a:buNone/>
            </a:pPr>
            <a:r>
              <a:rPr lang="en-US" sz="1100" dirty="0" smtClean="0"/>
              <a:t>perso.test2.l &gt;= perso.test2.useless</a:t>
            </a:r>
          </a:p>
          <a:p>
            <a:pPr>
              <a:buNone/>
            </a:pPr>
            <a:r>
              <a:rPr lang="en-US" sz="1100" dirty="0" smtClean="0"/>
              <a:t>=========================================</a:t>
            </a:r>
          </a:p>
          <a:p>
            <a:pPr>
              <a:buNone/>
            </a:pPr>
            <a:r>
              <a:rPr lang="en-US" sz="1100" dirty="0" smtClean="0"/>
              <a:t>perso.test2.incr():::EXIT</a:t>
            </a:r>
          </a:p>
          <a:p>
            <a:pPr>
              <a:buNone/>
            </a:pPr>
            <a:r>
              <a:rPr lang="en-US" sz="1100" dirty="0" smtClean="0"/>
              <a:t>perso.test2.useless == </a:t>
            </a:r>
            <a:r>
              <a:rPr lang="en-US" sz="1100" dirty="0" err="1" smtClean="0"/>
              <a:t>orig</a:t>
            </a:r>
            <a:r>
              <a:rPr lang="en-US" sz="1100" dirty="0" smtClean="0"/>
              <a:t>(perso.test2.useless)</a:t>
            </a:r>
          </a:p>
          <a:p>
            <a:pPr>
              <a:buNone/>
            </a:pPr>
            <a:r>
              <a:rPr lang="en-US" sz="1100" dirty="0" smtClean="0"/>
              <a:t>perso.test2.l &gt; perso.test2.useless</a:t>
            </a:r>
          </a:p>
          <a:p>
            <a:pPr>
              <a:buNone/>
            </a:pPr>
            <a:r>
              <a:rPr lang="en-US" sz="1100" dirty="0" smtClean="0"/>
              <a:t>perso.test2.l - </a:t>
            </a:r>
            <a:r>
              <a:rPr lang="en-US" sz="1100" dirty="0" err="1" smtClean="0"/>
              <a:t>orig</a:t>
            </a:r>
            <a:r>
              <a:rPr lang="en-US" sz="1100" dirty="0" smtClean="0"/>
              <a:t>(perso.test2.l) - 1 == 0</a:t>
            </a:r>
          </a:p>
          <a:p>
            <a:pPr>
              <a:buNone/>
            </a:pPr>
            <a:r>
              <a:rPr lang="en-US" sz="1100" dirty="0" smtClean="0"/>
              <a:t>perso.test2.useless &lt;= </a:t>
            </a:r>
            <a:r>
              <a:rPr lang="en-US" sz="1100" dirty="0" err="1" smtClean="0"/>
              <a:t>orig</a:t>
            </a:r>
            <a:r>
              <a:rPr lang="en-US" sz="1100" dirty="0" smtClean="0"/>
              <a:t>(perso.test2.l)</a:t>
            </a:r>
          </a:p>
          <a:p>
            <a:pPr>
              <a:buNone/>
            </a:pPr>
            <a:r>
              <a:rPr lang="en-US" sz="1100" dirty="0" smtClean="0"/>
              <a:t>=========================================</a:t>
            </a:r>
          </a:p>
          <a:p>
            <a:pPr>
              <a:buNone/>
            </a:pPr>
            <a:r>
              <a:rPr lang="en-US" sz="1100" dirty="0" smtClean="0"/>
              <a:t>perso.test2.main(</a:t>
            </a:r>
            <a:r>
              <a:rPr lang="en-US" sz="1100" dirty="0" err="1" smtClean="0"/>
              <a:t>java.lang.String</a:t>
            </a:r>
            <a:r>
              <a:rPr lang="en-US" sz="1100" dirty="0" smtClean="0"/>
              <a:t>[]):::ENTER</a:t>
            </a:r>
          </a:p>
          <a:p>
            <a:pPr>
              <a:buNone/>
            </a:pPr>
            <a:r>
              <a:rPr lang="en-US" sz="1100" dirty="0" smtClean="0"/>
              <a:t>perso.test2.l == perso.test2.useless</a:t>
            </a:r>
          </a:p>
          <a:p>
            <a:pPr>
              <a:buNone/>
            </a:pPr>
            <a:r>
              <a:rPr lang="en-US" sz="1100" dirty="0" smtClean="0"/>
              <a:t>perso.test2.l == size(arg0[])</a:t>
            </a:r>
          </a:p>
          <a:p>
            <a:pPr>
              <a:buNone/>
            </a:pPr>
            <a:r>
              <a:rPr lang="en-US" sz="1100" dirty="0" smtClean="0"/>
              <a:t>arg0 has only one value</a:t>
            </a:r>
          </a:p>
          <a:p>
            <a:pPr>
              <a:buNone/>
            </a:pPr>
            <a:r>
              <a:rPr lang="en-US" sz="1100" dirty="0" smtClean="0"/>
              <a:t>arg0.getClass() == </a:t>
            </a:r>
            <a:r>
              <a:rPr lang="en-US" sz="1100" dirty="0" err="1" smtClean="0"/>
              <a:t>java.lang.String</a:t>
            </a:r>
            <a:r>
              <a:rPr lang="en-US" sz="1100" dirty="0" smtClean="0"/>
              <a:t>[].class</a:t>
            </a:r>
          </a:p>
          <a:p>
            <a:pPr>
              <a:buNone/>
            </a:pPr>
            <a:r>
              <a:rPr lang="en-US" sz="1100" dirty="0" smtClean="0"/>
              <a:t>arg0[] == []</a:t>
            </a:r>
          </a:p>
          <a:p>
            <a:pPr>
              <a:buNone/>
            </a:pPr>
            <a:r>
              <a:rPr lang="en-US" sz="1100" dirty="0" smtClean="0"/>
              <a:t>arg0[].</a:t>
            </a:r>
            <a:r>
              <a:rPr lang="en-US" sz="1100" dirty="0" err="1" smtClean="0"/>
              <a:t>toString</a:t>
            </a:r>
            <a:r>
              <a:rPr lang="en-US" sz="1100" dirty="0" smtClean="0"/>
              <a:t> == []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7" name="ZoneTexte 6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j-lt"/>
              </a:rPr>
              <a:t>Introduction -&gt; Short example.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857620" y="1428736"/>
            <a:ext cx="128588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contenu 9"/>
          <p:cNvSpPr txBox="1">
            <a:spLocks/>
          </p:cNvSpPr>
          <p:nvPr/>
        </p:nvSpPr>
        <p:spPr>
          <a:xfrm>
            <a:off x="428596" y="2143116"/>
            <a:ext cx="4041775" cy="4523041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perso.test2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incr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():::ENTER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this_invocation_nonce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perso.test2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.l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perso.test2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.i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perso.test2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useless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perso.test2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incr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():::EXIT26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this_invocation_nonce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perso.test2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.l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perso.test2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.i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perso.test2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useless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500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features of </a:t>
            </a:r>
            <a:r>
              <a:rPr lang="en-US" dirty="0" err="1" smtClean="0"/>
              <a:t>Daikon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/>
          <a:lstStyle/>
          <a:p>
            <a:r>
              <a:rPr lang="en-US" dirty="0" smtClean="0"/>
              <a:t>Different input</a:t>
            </a:r>
          </a:p>
          <a:p>
            <a:pPr lvl="1"/>
            <a:r>
              <a:rPr lang="en-US" dirty="0" smtClean="0"/>
              <a:t>Many programming languages</a:t>
            </a:r>
          </a:p>
          <a:p>
            <a:pPr lvl="2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C/C++</a:t>
            </a:r>
          </a:p>
          <a:p>
            <a:pPr lvl="2"/>
            <a:r>
              <a:rPr lang="en-US" dirty="0" smtClean="0"/>
              <a:t>Pearl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Spreadsheet</a:t>
            </a:r>
          </a:p>
          <a:p>
            <a:pPr lvl="2"/>
            <a:r>
              <a:rPr lang="en-US" dirty="0" smtClean="0"/>
              <a:t>CVS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Key features.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72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Rich output</a:t>
            </a:r>
          </a:p>
          <a:p>
            <a:pPr lvl="1"/>
            <a:r>
              <a:rPr lang="en-US" dirty="0" smtClean="0"/>
              <a:t>Grammar of Properties</a:t>
            </a:r>
          </a:p>
          <a:p>
            <a:pPr lvl="2"/>
            <a:r>
              <a:rPr lang="en-US" dirty="0" smtClean="0"/>
              <a:t>75 different invariants checks</a:t>
            </a:r>
          </a:p>
          <a:p>
            <a:pPr lvl="2"/>
            <a:r>
              <a:rPr lang="en-US" dirty="0" smtClean="0"/>
              <a:t>Implications checking  (a&lt;3 =&gt; v &gt; w)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Grammar of Variables</a:t>
            </a:r>
          </a:p>
          <a:p>
            <a:pPr lvl="2"/>
            <a:r>
              <a:rPr lang="en-US" dirty="0" smtClean="0"/>
              <a:t>Parameters and return values checking</a:t>
            </a:r>
          </a:p>
          <a:p>
            <a:pPr lvl="2"/>
            <a:r>
              <a:rPr lang="en-US" dirty="0" smtClean="0"/>
              <a:t>Pre state values (</a:t>
            </a:r>
            <a:r>
              <a:rPr lang="en-US" dirty="0" err="1" smtClean="0"/>
              <a:t>orig</a:t>
            </a:r>
            <a:r>
              <a:rPr lang="en-US" dirty="0" smtClean="0"/>
              <a:t> in short examples)</a:t>
            </a:r>
          </a:p>
          <a:p>
            <a:pPr lvl="2"/>
            <a:r>
              <a:rPr lang="en-US" dirty="0" smtClean="0"/>
              <a:t>Global Variable, Pre State values, Fields</a:t>
            </a:r>
          </a:p>
          <a:p>
            <a:pPr lvl="2"/>
            <a:r>
              <a:rPr lang="en-US" dirty="0" smtClean="0"/>
              <a:t>Can find asserts on variable that don’t appear in the program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Multiple Program points </a:t>
            </a:r>
            <a:r>
              <a:rPr lang="en-US" dirty="0" err="1" smtClean="0"/>
              <a:t>checkings</a:t>
            </a:r>
            <a:r>
              <a:rPr lang="en-US" dirty="0" smtClean="0"/>
              <a:t>	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features of Daikon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Key features.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Used by the NASA on over 1 million lines of C/C++</a:t>
            </a:r>
          </a:p>
          <a:p>
            <a:endParaRPr lang="en-US" dirty="0" smtClean="0"/>
          </a:p>
          <a:p>
            <a:r>
              <a:rPr lang="en-US" dirty="0" smtClean="0"/>
              <a:t>Invariant filtering</a:t>
            </a:r>
          </a:p>
          <a:p>
            <a:pPr lvl="1"/>
            <a:r>
              <a:rPr lang="en-US" dirty="0" err="1" smtClean="0"/>
              <a:t>Redundants</a:t>
            </a:r>
            <a:r>
              <a:rPr lang="en-US" dirty="0" smtClean="0"/>
              <a:t> invariants (a – 1 &gt;= 3 and a </a:t>
            </a:r>
            <a:r>
              <a:rPr lang="en-US" dirty="0" err="1" smtClean="0"/>
              <a:t>a</a:t>
            </a:r>
            <a:r>
              <a:rPr lang="en-US" dirty="0" smtClean="0"/>
              <a:t>-1 &gt;2)</a:t>
            </a:r>
          </a:p>
          <a:p>
            <a:pPr lvl="1"/>
            <a:r>
              <a:rPr lang="en-US" dirty="0" smtClean="0"/>
              <a:t>Do not display invariants between unrelated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Run with Linux and Windows</a:t>
            </a:r>
            <a:endParaRPr lang="en-US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features of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Daikon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Key features.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Personnalisé 4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D519FF"/>
      </a:accent1>
      <a:accent2>
        <a:srgbClr val="4E005F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1796</TotalTime>
  <Words>1141</Words>
  <Application>Microsoft Office PowerPoint</Application>
  <PresentationFormat>Affichage à l'écran (4:3)</PresentationFormat>
  <Paragraphs>283</Paragraphs>
  <Slides>17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Urbain</vt:lpstr>
      <vt:lpstr>The Daikon system for dynamic detection of likely invariants</vt:lpstr>
      <vt:lpstr>Contents:</vt:lpstr>
      <vt:lpstr>Diapositive 3</vt:lpstr>
      <vt:lpstr>How Daikon works ?</vt:lpstr>
      <vt:lpstr>From the program to the trace</vt:lpstr>
      <vt:lpstr>From the trace to the invariants</vt:lpstr>
      <vt:lpstr>Key features of Daikon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Summarize :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Daikon system for dynamic detection of likely invariants</dc:title>
  <dc:creator> </dc:creator>
  <cp:lastModifiedBy> </cp:lastModifiedBy>
  <cp:revision>85</cp:revision>
  <dcterms:created xsi:type="dcterms:W3CDTF">2008-12-02T06:56:48Z</dcterms:created>
  <dcterms:modified xsi:type="dcterms:W3CDTF">2008-12-09T06:38:46Z</dcterms:modified>
</cp:coreProperties>
</file>