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7EC-65E8-4704-BF56-9E98FC87F6F4}" type="datetimeFigureOut">
              <a:rPr lang="fr-FR" smtClean="0"/>
              <a:t>14/12/2008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C18F-DBDD-4BFD-95D1-EB5511320ED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7EC-65E8-4704-BF56-9E98FC87F6F4}" type="datetimeFigureOut">
              <a:rPr lang="fr-FR" smtClean="0"/>
              <a:t>14/12/2008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C18F-DBDD-4BFD-95D1-EB5511320ED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7EC-65E8-4704-BF56-9E98FC87F6F4}" type="datetimeFigureOut">
              <a:rPr lang="fr-FR" smtClean="0"/>
              <a:t>14/12/2008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C18F-DBDD-4BFD-95D1-EB5511320ED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7EC-65E8-4704-BF56-9E98FC87F6F4}" type="datetimeFigureOut">
              <a:rPr lang="fr-FR" smtClean="0"/>
              <a:t>14/12/2008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C18F-DBDD-4BFD-95D1-EB5511320ED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7EC-65E8-4704-BF56-9E98FC87F6F4}" type="datetimeFigureOut">
              <a:rPr lang="fr-FR" smtClean="0"/>
              <a:t>14/12/2008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C18F-DBDD-4BFD-95D1-EB5511320ED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7EC-65E8-4704-BF56-9E98FC87F6F4}" type="datetimeFigureOut">
              <a:rPr lang="fr-FR" smtClean="0"/>
              <a:t>14/12/2008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C18F-DBDD-4BFD-95D1-EB5511320ED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7EC-65E8-4704-BF56-9E98FC87F6F4}" type="datetimeFigureOut">
              <a:rPr lang="fr-FR" smtClean="0"/>
              <a:t>14/12/2008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C18F-DBDD-4BFD-95D1-EB5511320ED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7EC-65E8-4704-BF56-9E98FC87F6F4}" type="datetimeFigureOut">
              <a:rPr lang="fr-FR" smtClean="0"/>
              <a:t>14/12/2008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C18F-DBDD-4BFD-95D1-EB5511320ED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7EC-65E8-4704-BF56-9E98FC87F6F4}" type="datetimeFigureOut">
              <a:rPr lang="fr-FR" smtClean="0"/>
              <a:t>14/12/2008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C18F-DBDD-4BFD-95D1-EB5511320ED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7EC-65E8-4704-BF56-9E98FC87F6F4}" type="datetimeFigureOut">
              <a:rPr lang="fr-FR" smtClean="0"/>
              <a:t>14/12/2008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C18F-DBDD-4BFD-95D1-EB5511320ED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7EC-65E8-4704-BF56-9E98FC87F6F4}" type="datetimeFigureOut">
              <a:rPr lang="fr-FR" smtClean="0"/>
              <a:t>14/12/2008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C18F-DBDD-4BFD-95D1-EB5511320ED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F7EC-65E8-4704-BF56-9E98FC87F6F4}" type="datetimeFigureOut">
              <a:rPr lang="fr-FR" smtClean="0"/>
              <a:t>14/12/2008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DC18F-DBDD-4BFD-95D1-EB5511320ED1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14546" y="357166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DSJDB: Distributed System Java Debugger.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71472" y="1000108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Inspired from a paper about Distributed GDB debugger.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42910" y="1643050"/>
            <a:ext cx="5786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Goal: Handle the debugging of a distributed System from a single machine with clear information about:</a:t>
            </a:r>
          </a:p>
          <a:p>
            <a:pPr>
              <a:buFontTx/>
              <a:buChar char="-"/>
            </a:pPr>
            <a:r>
              <a:rPr lang="en-US" dirty="0" smtClean="0"/>
              <a:t>What is happening ?</a:t>
            </a:r>
          </a:p>
          <a:p>
            <a:pPr>
              <a:buFontTx/>
              <a:buChar char="-"/>
            </a:pPr>
            <a:r>
              <a:rPr lang="en-US" dirty="0" smtClean="0"/>
              <a:t>Where is it happening ?</a:t>
            </a:r>
          </a:p>
          <a:p>
            <a:pPr>
              <a:buFontTx/>
              <a:buChar char="-"/>
            </a:pPr>
            <a:r>
              <a:rPr lang="en-US" dirty="0" smtClean="0"/>
              <a:t>When is it happening ?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14348" y="3643314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difficulties :</a:t>
            </a:r>
          </a:p>
          <a:p>
            <a:pPr>
              <a:buFontTx/>
              <a:buChar char="-"/>
            </a:pPr>
            <a:r>
              <a:rPr lang="en-US" dirty="0" smtClean="0"/>
              <a:t>Interacting JDB and the master.</a:t>
            </a:r>
          </a:p>
          <a:p>
            <a:pPr>
              <a:buFontTx/>
              <a:buChar char="-"/>
            </a:pPr>
            <a:r>
              <a:rPr lang="en-US" dirty="0" smtClean="0"/>
              <a:t> The network is not real time -&gt; Need to timestamp the data.</a:t>
            </a:r>
          </a:p>
          <a:p>
            <a:pPr>
              <a:buFontTx/>
              <a:buChar char="-"/>
            </a:pPr>
            <a:r>
              <a:rPr lang="en-US" dirty="0" smtClean="0"/>
              <a:t>Everything should be multithreaded.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Overview of our </a:t>
            </a:r>
            <a:r>
              <a:rPr lang="en-US" dirty="0" err="1" smtClean="0"/>
              <a:t>Sytem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0430" y="5072074"/>
            <a:ext cx="78581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29190" y="5072074"/>
            <a:ext cx="85725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71670" y="5072074"/>
            <a:ext cx="78581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èche vers le bas 6"/>
          <p:cNvSpPr/>
          <p:nvPr/>
        </p:nvSpPr>
        <p:spPr>
          <a:xfrm flipV="1">
            <a:off x="2500298" y="2643182"/>
            <a:ext cx="357190" cy="264320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èche vers le bas 7"/>
          <p:cNvSpPr/>
          <p:nvPr/>
        </p:nvSpPr>
        <p:spPr>
          <a:xfrm flipV="1">
            <a:off x="3714744" y="2643182"/>
            <a:ext cx="357190" cy="2571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èche vers le bas 8"/>
          <p:cNvSpPr/>
          <p:nvPr/>
        </p:nvSpPr>
        <p:spPr>
          <a:xfrm flipV="1">
            <a:off x="5286380" y="2643182"/>
            <a:ext cx="357190" cy="2428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43108" y="1785926"/>
            <a:ext cx="3429024" cy="8572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6357950" y="5143512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clients JDB sends the Data to our master.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929322" y="1643050"/>
            <a:ext cx="2857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master receive the Data, organize then according to their timestamp, and can send order to the clients.</a:t>
            </a:r>
            <a:endParaRPr lang="en-US" dirty="0"/>
          </a:p>
        </p:txBody>
      </p:sp>
      <p:sp>
        <p:nvSpPr>
          <p:cNvPr id="14" name="Flèche vers le bas 13"/>
          <p:cNvSpPr/>
          <p:nvPr/>
        </p:nvSpPr>
        <p:spPr>
          <a:xfrm>
            <a:off x="2143108" y="2643182"/>
            <a:ext cx="357190" cy="264320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èche vers le bas 14"/>
          <p:cNvSpPr/>
          <p:nvPr/>
        </p:nvSpPr>
        <p:spPr>
          <a:xfrm>
            <a:off x="3428992" y="2571744"/>
            <a:ext cx="357190" cy="264320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èche vers le bas 15"/>
          <p:cNvSpPr/>
          <p:nvPr/>
        </p:nvSpPr>
        <p:spPr>
          <a:xfrm>
            <a:off x="4929190" y="2643182"/>
            <a:ext cx="357190" cy="264320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of our systems: Client 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7356" y="5786454"/>
            <a:ext cx="8572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57356" y="4572008"/>
            <a:ext cx="85725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7356" y="1214422"/>
            <a:ext cx="35719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7422" y="1214422"/>
            <a:ext cx="35719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èche vers le bas 13"/>
          <p:cNvSpPr/>
          <p:nvPr/>
        </p:nvSpPr>
        <p:spPr>
          <a:xfrm>
            <a:off x="2500298" y="3357562"/>
            <a:ext cx="142876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 droite 16"/>
          <p:cNvSpPr/>
          <p:nvPr/>
        </p:nvSpPr>
        <p:spPr>
          <a:xfrm rot="16200000">
            <a:off x="1893075" y="4964917"/>
            <a:ext cx="785818" cy="7143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3000364" y="592933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Java program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3143240" y="5214950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JDB gets the Java Debugging Data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57356" y="2714620"/>
            <a:ext cx="1428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71670" y="2714620"/>
            <a:ext cx="1428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00298" y="2714620"/>
            <a:ext cx="1428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èche vers le bas 22"/>
          <p:cNvSpPr/>
          <p:nvPr/>
        </p:nvSpPr>
        <p:spPr>
          <a:xfrm flipV="1">
            <a:off x="1857356" y="1928802"/>
            <a:ext cx="142876" cy="9784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èche vers le bas 23"/>
          <p:cNvSpPr/>
          <p:nvPr/>
        </p:nvSpPr>
        <p:spPr>
          <a:xfrm flipV="1">
            <a:off x="2071670" y="1928802"/>
            <a:ext cx="142876" cy="9784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èche vers le bas 15"/>
          <p:cNvSpPr/>
          <p:nvPr/>
        </p:nvSpPr>
        <p:spPr>
          <a:xfrm flipV="1">
            <a:off x="2000232" y="3286124"/>
            <a:ext cx="214314" cy="121444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èche vers le bas 14"/>
          <p:cNvSpPr/>
          <p:nvPr/>
        </p:nvSpPr>
        <p:spPr>
          <a:xfrm flipV="1">
            <a:off x="1785918" y="3286124"/>
            <a:ext cx="214314" cy="121444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vers le bas 24"/>
          <p:cNvSpPr/>
          <p:nvPr/>
        </p:nvSpPr>
        <p:spPr>
          <a:xfrm flipH="1">
            <a:off x="2500298" y="1857364"/>
            <a:ext cx="142876" cy="9784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/>
          <p:cNvSpPr txBox="1"/>
          <p:nvPr/>
        </p:nvSpPr>
        <p:spPr>
          <a:xfrm>
            <a:off x="3143240" y="4500571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created the JDB process with the class </a:t>
            </a:r>
            <a:r>
              <a:rPr lang="en-US" dirty="0" err="1" smtClean="0"/>
              <a:t>RunCommand</a:t>
            </a:r>
            <a:r>
              <a:rPr lang="en-US" dirty="0" smtClean="0"/>
              <a:t>. Thus we can interact with it.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3143240" y="2643182"/>
            <a:ext cx="528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get the input, output, and error thread of JDB with the class Process, in 3 different thread. The data received from JDB are “</a:t>
            </a:r>
            <a:r>
              <a:rPr lang="en-US" dirty="0" err="1" smtClean="0"/>
              <a:t>timestamped</a:t>
            </a:r>
            <a:r>
              <a:rPr lang="en-US" smtClean="0"/>
              <a:t>”.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3214678" y="1285860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transmit the data to our master via input and output stream of a socket.</a:t>
            </a:r>
            <a:endParaRPr lang="en-US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0" y="4714884"/>
            <a:ext cx="1785918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4282" y="264318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work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of our systems: Master part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8794" y="5214950"/>
            <a:ext cx="28575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8860" y="5214950"/>
            <a:ext cx="285752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43306" y="5214950"/>
            <a:ext cx="28575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3372" y="5214950"/>
            <a:ext cx="285752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8" y="5214950"/>
            <a:ext cx="28575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15074" y="5214950"/>
            <a:ext cx="285752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3042" y="1000108"/>
            <a:ext cx="55007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èche vers le bas 11"/>
          <p:cNvSpPr/>
          <p:nvPr/>
        </p:nvSpPr>
        <p:spPr>
          <a:xfrm>
            <a:off x="1928794" y="1714488"/>
            <a:ext cx="214314" cy="3571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èche vers le bas 12"/>
          <p:cNvSpPr/>
          <p:nvPr/>
        </p:nvSpPr>
        <p:spPr>
          <a:xfrm>
            <a:off x="3643306" y="1714488"/>
            <a:ext cx="214314" cy="3571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èche vers le bas 13"/>
          <p:cNvSpPr/>
          <p:nvPr/>
        </p:nvSpPr>
        <p:spPr>
          <a:xfrm>
            <a:off x="5715008" y="1714488"/>
            <a:ext cx="214314" cy="3571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èche vers le bas 14"/>
          <p:cNvSpPr/>
          <p:nvPr/>
        </p:nvSpPr>
        <p:spPr>
          <a:xfrm flipV="1">
            <a:off x="2500298" y="3857628"/>
            <a:ext cx="214314" cy="135732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èche vers le bas 15"/>
          <p:cNvSpPr/>
          <p:nvPr/>
        </p:nvSpPr>
        <p:spPr>
          <a:xfrm flipV="1">
            <a:off x="4143372" y="3857628"/>
            <a:ext cx="214314" cy="135732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èche vers le bas 16"/>
          <p:cNvSpPr/>
          <p:nvPr/>
        </p:nvSpPr>
        <p:spPr>
          <a:xfrm flipV="1">
            <a:off x="6286512" y="3857628"/>
            <a:ext cx="214314" cy="142876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85984" y="3071810"/>
            <a:ext cx="4500594" cy="785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èche vers le bas 18"/>
          <p:cNvSpPr/>
          <p:nvPr/>
        </p:nvSpPr>
        <p:spPr>
          <a:xfrm flipV="1">
            <a:off x="4357686" y="1571612"/>
            <a:ext cx="571504" cy="15716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0" y="1000108"/>
            <a:ext cx="171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Master: Handle the clients and display their data.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214282" y="4214818"/>
            <a:ext cx="1428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to output the data to the clients</a:t>
            </a:r>
            <a:endParaRPr lang="en-US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1357290" y="5000636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7429520" y="4214818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that get the data from the clients</a:t>
            </a:r>
            <a:endParaRPr lang="en-US" dirty="0"/>
          </a:p>
        </p:txBody>
      </p:sp>
      <p:cxnSp>
        <p:nvCxnSpPr>
          <p:cNvPr id="26" name="Connecteur droit avec flèche 25"/>
          <p:cNvCxnSpPr/>
          <p:nvPr/>
        </p:nvCxnSpPr>
        <p:spPr>
          <a:xfrm rot="10800000" flipV="1">
            <a:off x="6500826" y="4500570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929422" y="2071678"/>
            <a:ext cx="2214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Orderator</a:t>
            </a:r>
            <a:r>
              <a:rPr lang="en-US" dirty="0" smtClean="0"/>
              <a:t>: Order the message from the clients according to their data of issue.</a:t>
            </a:r>
            <a:endParaRPr lang="en-US" dirty="0"/>
          </a:p>
        </p:txBody>
      </p:sp>
      <p:cxnSp>
        <p:nvCxnSpPr>
          <p:cNvPr id="29" name="Connecteur droit avec flèche 28"/>
          <p:cNvCxnSpPr/>
          <p:nvPr/>
        </p:nvCxnSpPr>
        <p:spPr>
          <a:xfrm rot="10800000" flipV="1">
            <a:off x="6072198" y="2428868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28794" y="5214950"/>
            <a:ext cx="35719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28860" y="5214950"/>
            <a:ext cx="35719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43306" y="5214950"/>
            <a:ext cx="35719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43372" y="5214950"/>
            <a:ext cx="35719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643570" y="5214950"/>
            <a:ext cx="35719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43636" y="5214950"/>
            <a:ext cx="35719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243</Words>
  <Application>Microsoft Office PowerPoint</Application>
  <PresentationFormat>Affichage à l'écran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Global Overview of our Sytem</vt:lpstr>
      <vt:lpstr>Overview of our systems: Client part</vt:lpstr>
      <vt:lpstr>Overview of our systems: Master part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 </dc:creator>
  <cp:lastModifiedBy> </cp:lastModifiedBy>
  <cp:revision>11</cp:revision>
  <dcterms:created xsi:type="dcterms:W3CDTF">2008-12-14T07:11:06Z</dcterms:created>
  <dcterms:modified xsi:type="dcterms:W3CDTF">2008-12-14T08:37:07Z</dcterms:modified>
</cp:coreProperties>
</file>