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2" d="100"/>
          <a:sy n="72" d="100"/>
        </p:scale>
        <p:origin x="4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507D42C-2DF6-4829-B395-D600E67778CA}" type="datetimeFigureOut">
              <a:rPr lang="en-US" smtClean="0"/>
              <a:t>1/23/2025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25BB2D-9B2D-42A9-AE93-445759A21B1B}" type="slidenum">
              <a:rPr lang="en-US" smtClean="0"/>
              <a:t>‹#›</a:t>
            </a:fld>
            <a:endParaRPr lang="en-US"/>
          </a:p>
        </p:txBody>
      </p:sp>
    </p:spTree>
    <p:extLst>
      <p:ext uri="{BB962C8B-B14F-4D97-AF65-F5344CB8AC3E}">
        <p14:creationId xmlns:p14="http://schemas.microsoft.com/office/powerpoint/2010/main" val="676889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507D42C-2DF6-4829-B395-D600E67778CA}" type="datetimeFigureOut">
              <a:rPr lang="en-US" smtClean="0"/>
              <a:t>1/23/2025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25BB2D-9B2D-42A9-AE93-445759A21B1B}" type="slidenum">
              <a:rPr lang="en-US" smtClean="0"/>
              <a:t>‹#›</a:t>
            </a:fld>
            <a:endParaRPr lang="en-US"/>
          </a:p>
        </p:txBody>
      </p:sp>
    </p:spTree>
    <p:extLst>
      <p:ext uri="{BB962C8B-B14F-4D97-AF65-F5344CB8AC3E}">
        <p14:creationId xmlns:p14="http://schemas.microsoft.com/office/powerpoint/2010/main" val="3018385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507D42C-2DF6-4829-B395-D600E67778CA}" type="datetimeFigureOut">
              <a:rPr lang="en-US" smtClean="0"/>
              <a:t>1/23/2025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25BB2D-9B2D-42A9-AE93-445759A21B1B}" type="slidenum">
              <a:rPr lang="en-US" smtClean="0"/>
              <a:t>‹#›</a:t>
            </a:fld>
            <a:endParaRPr lang="en-US"/>
          </a:p>
        </p:txBody>
      </p:sp>
    </p:spTree>
    <p:extLst>
      <p:ext uri="{BB962C8B-B14F-4D97-AF65-F5344CB8AC3E}">
        <p14:creationId xmlns:p14="http://schemas.microsoft.com/office/powerpoint/2010/main" val="23492426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507D42C-2DF6-4829-B395-D600E67778CA}" type="datetimeFigureOut">
              <a:rPr lang="en-US" smtClean="0"/>
              <a:t>1/23/2025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25BB2D-9B2D-42A9-AE93-445759A21B1B}"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780731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507D42C-2DF6-4829-B395-D600E67778CA}" type="datetimeFigureOut">
              <a:rPr lang="en-US" smtClean="0"/>
              <a:t>1/23/2025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25BB2D-9B2D-42A9-AE93-445759A21B1B}" type="slidenum">
              <a:rPr lang="en-US" smtClean="0"/>
              <a:t>‹#›</a:t>
            </a:fld>
            <a:endParaRPr lang="en-US"/>
          </a:p>
        </p:txBody>
      </p:sp>
    </p:spTree>
    <p:extLst>
      <p:ext uri="{BB962C8B-B14F-4D97-AF65-F5344CB8AC3E}">
        <p14:creationId xmlns:p14="http://schemas.microsoft.com/office/powerpoint/2010/main" val="2091736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2507D42C-2DF6-4829-B395-D600E67778CA}" type="datetimeFigureOut">
              <a:rPr lang="en-US" smtClean="0"/>
              <a:t>1/23/2025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25BB2D-9B2D-42A9-AE93-445759A21B1B}" type="slidenum">
              <a:rPr lang="en-US" smtClean="0"/>
              <a:t>‹#›</a:t>
            </a:fld>
            <a:endParaRPr lang="en-US"/>
          </a:p>
        </p:txBody>
      </p:sp>
    </p:spTree>
    <p:extLst>
      <p:ext uri="{BB962C8B-B14F-4D97-AF65-F5344CB8AC3E}">
        <p14:creationId xmlns:p14="http://schemas.microsoft.com/office/powerpoint/2010/main" val="37032678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2507D42C-2DF6-4829-B395-D600E67778CA}" type="datetimeFigureOut">
              <a:rPr lang="en-US" smtClean="0"/>
              <a:t>1/23/2025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25BB2D-9B2D-42A9-AE93-445759A21B1B}" type="slidenum">
              <a:rPr lang="en-US" smtClean="0"/>
              <a:t>‹#›</a:t>
            </a:fld>
            <a:endParaRPr lang="en-US"/>
          </a:p>
        </p:txBody>
      </p:sp>
    </p:spTree>
    <p:extLst>
      <p:ext uri="{BB962C8B-B14F-4D97-AF65-F5344CB8AC3E}">
        <p14:creationId xmlns:p14="http://schemas.microsoft.com/office/powerpoint/2010/main" val="25418587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07D42C-2DF6-4829-B395-D600E67778CA}" type="datetimeFigureOut">
              <a:rPr lang="en-US" smtClean="0"/>
              <a:t>1/23/2025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25BB2D-9B2D-42A9-AE93-445759A21B1B}" type="slidenum">
              <a:rPr lang="en-US" smtClean="0"/>
              <a:t>‹#›</a:t>
            </a:fld>
            <a:endParaRPr lang="en-US"/>
          </a:p>
        </p:txBody>
      </p:sp>
    </p:spTree>
    <p:extLst>
      <p:ext uri="{BB962C8B-B14F-4D97-AF65-F5344CB8AC3E}">
        <p14:creationId xmlns:p14="http://schemas.microsoft.com/office/powerpoint/2010/main" val="36821463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07D42C-2DF6-4829-B395-D600E67778CA}" type="datetimeFigureOut">
              <a:rPr lang="en-US" smtClean="0"/>
              <a:t>1/23/2025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25BB2D-9B2D-42A9-AE93-445759A21B1B}" type="slidenum">
              <a:rPr lang="en-US" smtClean="0"/>
              <a:t>‹#›</a:t>
            </a:fld>
            <a:endParaRPr lang="en-US"/>
          </a:p>
        </p:txBody>
      </p:sp>
    </p:spTree>
    <p:extLst>
      <p:ext uri="{BB962C8B-B14F-4D97-AF65-F5344CB8AC3E}">
        <p14:creationId xmlns:p14="http://schemas.microsoft.com/office/powerpoint/2010/main" val="198857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07D42C-2DF6-4829-B395-D600E67778CA}" type="datetimeFigureOut">
              <a:rPr lang="en-US" smtClean="0"/>
              <a:t>1/23/2025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25BB2D-9B2D-42A9-AE93-445759A21B1B}" type="slidenum">
              <a:rPr lang="en-US" smtClean="0"/>
              <a:t>‹#›</a:t>
            </a:fld>
            <a:endParaRPr lang="en-US"/>
          </a:p>
        </p:txBody>
      </p:sp>
    </p:spTree>
    <p:extLst>
      <p:ext uri="{BB962C8B-B14F-4D97-AF65-F5344CB8AC3E}">
        <p14:creationId xmlns:p14="http://schemas.microsoft.com/office/powerpoint/2010/main" val="502288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507D42C-2DF6-4829-B395-D600E67778CA}" type="datetimeFigureOut">
              <a:rPr lang="en-US" smtClean="0"/>
              <a:t>1/23/2025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25BB2D-9B2D-42A9-AE93-445759A21B1B}" type="slidenum">
              <a:rPr lang="en-US" smtClean="0"/>
              <a:t>‹#›</a:t>
            </a:fld>
            <a:endParaRPr lang="en-US"/>
          </a:p>
        </p:txBody>
      </p:sp>
    </p:spTree>
    <p:extLst>
      <p:ext uri="{BB962C8B-B14F-4D97-AF65-F5344CB8AC3E}">
        <p14:creationId xmlns:p14="http://schemas.microsoft.com/office/powerpoint/2010/main" val="1726234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507D42C-2DF6-4829-B395-D600E67778CA}" type="datetimeFigureOut">
              <a:rPr lang="en-US" smtClean="0"/>
              <a:t>1/23/2025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25BB2D-9B2D-42A9-AE93-445759A21B1B}" type="slidenum">
              <a:rPr lang="en-US" smtClean="0"/>
              <a:t>‹#›</a:t>
            </a:fld>
            <a:endParaRPr lang="en-US"/>
          </a:p>
        </p:txBody>
      </p:sp>
    </p:spTree>
    <p:extLst>
      <p:ext uri="{BB962C8B-B14F-4D97-AF65-F5344CB8AC3E}">
        <p14:creationId xmlns:p14="http://schemas.microsoft.com/office/powerpoint/2010/main" val="2374106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507D42C-2DF6-4829-B395-D600E67778CA}" type="datetimeFigureOut">
              <a:rPr lang="en-US" smtClean="0"/>
              <a:t>1/23/2025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25BB2D-9B2D-42A9-AE93-445759A21B1B}" type="slidenum">
              <a:rPr lang="en-US" smtClean="0"/>
              <a:t>‹#›</a:t>
            </a:fld>
            <a:endParaRPr lang="en-US"/>
          </a:p>
        </p:txBody>
      </p:sp>
    </p:spTree>
    <p:extLst>
      <p:ext uri="{BB962C8B-B14F-4D97-AF65-F5344CB8AC3E}">
        <p14:creationId xmlns:p14="http://schemas.microsoft.com/office/powerpoint/2010/main" val="2494958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507D42C-2DF6-4829-B395-D600E67778CA}" type="datetimeFigureOut">
              <a:rPr lang="en-US" smtClean="0"/>
              <a:t>1/23/2025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25BB2D-9B2D-42A9-AE93-445759A21B1B}" type="slidenum">
              <a:rPr lang="en-US" smtClean="0"/>
              <a:t>‹#›</a:t>
            </a:fld>
            <a:endParaRPr lang="en-US"/>
          </a:p>
        </p:txBody>
      </p:sp>
    </p:spTree>
    <p:extLst>
      <p:ext uri="{BB962C8B-B14F-4D97-AF65-F5344CB8AC3E}">
        <p14:creationId xmlns:p14="http://schemas.microsoft.com/office/powerpoint/2010/main" val="1752308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07D42C-2DF6-4829-B395-D600E67778CA}" type="datetimeFigureOut">
              <a:rPr lang="en-US" smtClean="0"/>
              <a:t>1/23/2025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25BB2D-9B2D-42A9-AE93-445759A21B1B}" type="slidenum">
              <a:rPr lang="en-US" smtClean="0"/>
              <a:t>‹#›</a:t>
            </a:fld>
            <a:endParaRPr lang="en-US"/>
          </a:p>
        </p:txBody>
      </p:sp>
    </p:spTree>
    <p:extLst>
      <p:ext uri="{BB962C8B-B14F-4D97-AF65-F5344CB8AC3E}">
        <p14:creationId xmlns:p14="http://schemas.microsoft.com/office/powerpoint/2010/main" val="3248694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507D42C-2DF6-4829-B395-D600E67778CA}" type="datetimeFigureOut">
              <a:rPr lang="en-US" smtClean="0"/>
              <a:t>1/23/2025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25BB2D-9B2D-42A9-AE93-445759A21B1B}" type="slidenum">
              <a:rPr lang="en-US" smtClean="0"/>
              <a:t>‹#›</a:t>
            </a:fld>
            <a:endParaRPr lang="en-US"/>
          </a:p>
        </p:txBody>
      </p:sp>
    </p:spTree>
    <p:extLst>
      <p:ext uri="{BB962C8B-B14F-4D97-AF65-F5344CB8AC3E}">
        <p14:creationId xmlns:p14="http://schemas.microsoft.com/office/powerpoint/2010/main" val="2281763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507D42C-2DF6-4829-B395-D600E67778CA}" type="datetimeFigureOut">
              <a:rPr lang="en-US" smtClean="0"/>
              <a:t>1/23/2025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25BB2D-9B2D-42A9-AE93-445759A21B1B}" type="slidenum">
              <a:rPr lang="en-US" smtClean="0"/>
              <a:t>‹#›</a:t>
            </a:fld>
            <a:endParaRPr lang="en-US"/>
          </a:p>
        </p:txBody>
      </p:sp>
    </p:spTree>
    <p:extLst>
      <p:ext uri="{BB962C8B-B14F-4D97-AF65-F5344CB8AC3E}">
        <p14:creationId xmlns:p14="http://schemas.microsoft.com/office/powerpoint/2010/main" val="1617563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507D42C-2DF6-4829-B395-D600E67778CA}" type="datetimeFigureOut">
              <a:rPr lang="en-US" smtClean="0"/>
              <a:t>1/23/2025</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325BB2D-9B2D-42A9-AE93-445759A21B1B}" type="slidenum">
              <a:rPr lang="en-US" smtClean="0"/>
              <a:t>‹#›</a:t>
            </a:fld>
            <a:endParaRPr lang="en-US"/>
          </a:p>
        </p:txBody>
      </p:sp>
    </p:spTree>
    <p:extLst>
      <p:ext uri="{BB962C8B-B14F-4D97-AF65-F5344CB8AC3E}">
        <p14:creationId xmlns:p14="http://schemas.microsoft.com/office/powerpoint/2010/main" val="3585462703"/>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22263"/>
            <a:ext cx="10439400" cy="2387600"/>
          </a:xfrm>
        </p:spPr>
        <p:txBody>
          <a:bodyPr>
            <a:normAutofit/>
          </a:bodyPr>
          <a:lstStyle/>
          <a:p>
            <a:pPr algn="l"/>
            <a:r>
              <a:rPr lang="en-US" sz="4400" b="1" dirty="0"/>
              <a:t>Project Title: Vinegar-Food</a:t>
            </a:r>
          </a:p>
        </p:txBody>
      </p:sp>
      <p:sp>
        <p:nvSpPr>
          <p:cNvPr id="3" name="Subtitle 2"/>
          <p:cNvSpPr>
            <a:spLocks noGrp="1"/>
          </p:cNvSpPr>
          <p:nvPr>
            <p:ph type="subTitle" idx="1"/>
          </p:nvPr>
        </p:nvSpPr>
        <p:spPr>
          <a:xfrm>
            <a:off x="1524000" y="3335338"/>
            <a:ext cx="9144000" cy="1655762"/>
          </a:xfrm>
        </p:spPr>
        <p:txBody>
          <a:bodyPr>
            <a:normAutofit/>
          </a:bodyPr>
          <a:lstStyle/>
          <a:p>
            <a:pPr algn="l"/>
            <a:r>
              <a:rPr lang="en-US" sz="4400" dirty="0"/>
              <a:t>Supervisor: Sir Muhammad Hamza</a:t>
            </a:r>
          </a:p>
        </p:txBody>
      </p:sp>
    </p:spTree>
    <p:extLst>
      <p:ext uri="{BB962C8B-B14F-4D97-AF65-F5344CB8AC3E}">
        <p14:creationId xmlns:p14="http://schemas.microsoft.com/office/powerpoint/2010/main" val="28194509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advTm="2000">
        <p15:prstTrans prst="curtains"/>
      </p:transition>
    </mc:Choice>
    <mc:Fallback xmlns="">
      <p:transition spd="slow" advTm="2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150" y="-1426369"/>
            <a:ext cx="10515600" cy="2852737"/>
          </a:xfrm>
        </p:spPr>
        <p:txBody>
          <a:bodyPr/>
          <a:lstStyle/>
          <a:p>
            <a:pPr algn="ctr"/>
            <a:r>
              <a:rPr lang="en-US" sz="6000" dirty="0"/>
              <a:t>E-PROJECT</a:t>
            </a:r>
            <a:endParaRPr lang="en-US" dirty="0"/>
          </a:p>
        </p:txBody>
      </p:sp>
      <p:sp>
        <p:nvSpPr>
          <p:cNvPr id="3" name="Text Placeholder 2"/>
          <p:cNvSpPr>
            <a:spLocks noGrp="1"/>
          </p:cNvSpPr>
          <p:nvPr>
            <p:ph type="body" idx="1"/>
          </p:nvPr>
        </p:nvSpPr>
        <p:spPr>
          <a:xfrm>
            <a:off x="819150" y="1566863"/>
            <a:ext cx="10515600" cy="1500187"/>
          </a:xfrm>
        </p:spPr>
        <p:txBody>
          <a:bodyPr>
            <a:noAutofit/>
          </a:bodyPr>
          <a:lstStyle/>
          <a:p>
            <a:pPr algn="ctr"/>
            <a:r>
              <a:rPr lang="en-US" sz="2800" b="1" dirty="0">
                <a:solidFill>
                  <a:schemeClr val="tx1"/>
                </a:solidFill>
              </a:rPr>
              <a:t>Batch Code:</a:t>
            </a:r>
          </a:p>
          <a:p>
            <a:pPr algn="ctr"/>
            <a:r>
              <a:rPr lang="en-US" sz="2800" dirty="0">
                <a:solidFill>
                  <a:schemeClr val="tx1"/>
                </a:solidFill>
              </a:rPr>
              <a:t>2409C1</a:t>
            </a:r>
          </a:p>
          <a:p>
            <a:pPr algn="ctr"/>
            <a:r>
              <a:rPr lang="en-US" sz="2800" b="1" dirty="0">
                <a:solidFill>
                  <a:schemeClr val="tx1"/>
                </a:solidFill>
              </a:rPr>
              <a:t>Team Members:</a:t>
            </a:r>
          </a:p>
          <a:p>
            <a:pPr algn="ctr"/>
            <a:r>
              <a:rPr lang="en-US" sz="2800" dirty="0">
                <a:solidFill>
                  <a:schemeClr val="tx1"/>
                </a:solidFill>
              </a:rPr>
              <a:t>Syed Muhammad Faisal</a:t>
            </a:r>
          </a:p>
          <a:p>
            <a:pPr algn="ctr"/>
            <a:r>
              <a:rPr lang="en-US" sz="2800" dirty="0">
                <a:solidFill>
                  <a:schemeClr val="tx1"/>
                </a:solidFill>
              </a:rPr>
              <a:t>Muhammad Saad Anwar Malick</a:t>
            </a:r>
          </a:p>
          <a:p>
            <a:pPr algn="ctr"/>
            <a:r>
              <a:rPr lang="en-US" sz="2800" dirty="0">
                <a:solidFill>
                  <a:schemeClr val="tx1"/>
                </a:solidFill>
              </a:rPr>
              <a:t>Abdul Rehman</a:t>
            </a:r>
          </a:p>
          <a:p>
            <a:pPr algn="ctr"/>
            <a:r>
              <a:rPr lang="en-US" sz="2800" dirty="0">
                <a:solidFill>
                  <a:schemeClr val="tx1"/>
                </a:solidFill>
              </a:rPr>
              <a:t>Hisban Shahzad</a:t>
            </a:r>
          </a:p>
          <a:p>
            <a:pPr algn="ctr"/>
            <a:r>
              <a:rPr lang="en-US" sz="2800" dirty="0">
                <a:solidFill>
                  <a:schemeClr val="tx1"/>
                </a:solidFill>
              </a:rPr>
              <a:t>Taha</a:t>
            </a:r>
          </a:p>
        </p:txBody>
      </p:sp>
    </p:spTree>
    <p:extLst>
      <p:ext uri="{BB962C8B-B14F-4D97-AF65-F5344CB8AC3E}">
        <p14:creationId xmlns:p14="http://schemas.microsoft.com/office/powerpoint/2010/main" val="3216847216"/>
      </p:ext>
    </p:extLst>
  </p:cSld>
  <p:clrMapOvr>
    <a:masterClrMapping/>
  </p:clrMapOvr>
  <p:transition spd="slow" advTm="10000">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b="1" dirty="0"/>
              <a:t>Problem Statement</a:t>
            </a:r>
          </a:p>
        </p:txBody>
      </p:sp>
      <p:sp>
        <p:nvSpPr>
          <p:cNvPr id="3" name="Content Placeholder 2"/>
          <p:cNvSpPr>
            <a:spLocks noGrp="1"/>
          </p:cNvSpPr>
          <p:nvPr>
            <p:ph idx="1"/>
          </p:nvPr>
        </p:nvSpPr>
        <p:spPr/>
        <p:txBody>
          <a:bodyPr>
            <a:noAutofit/>
          </a:bodyPr>
          <a:lstStyle/>
          <a:p>
            <a:pPr algn="just"/>
            <a:r>
              <a:rPr lang="en-US" sz="1800" dirty="0"/>
              <a:t>Vinegar Food Restaurant which is the flagship brand of JADONS Ltd has spread over</a:t>
            </a:r>
          </a:p>
          <a:p>
            <a:pPr marL="0" indent="0" algn="just">
              <a:buNone/>
            </a:pPr>
            <a:r>
              <a:rPr lang="en-US" sz="1800" dirty="0"/>
              <a:t>   its aroma in this industry over the past few decades. Known as “the Serving plates”</a:t>
            </a:r>
          </a:p>
          <a:p>
            <a:pPr marL="0" indent="0" algn="just">
              <a:buNone/>
            </a:pPr>
            <a:r>
              <a:rPr lang="en-US" sz="1800" dirty="0"/>
              <a:t>   with 72 different rotating menus and 240000 delicacies throughout the country.</a:t>
            </a:r>
          </a:p>
          <a:p>
            <a:pPr marL="0" indent="0" algn="just">
              <a:buNone/>
            </a:pPr>
            <a:r>
              <a:rPr lang="en-US" sz="1800" dirty="0"/>
              <a:t>   The organization wants a website to be made which should spread the aroma online.</a:t>
            </a:r>
          </a:p>
          <a:p>
            <a:pPr marL="0" indent="0" algn="just">
              <a:buNone/>
            </a:pPr>
            <a:r>
              <a:rPr lang="en-US" sz="1800" dirty="0"/>
              <a:t>   The main Highlights of the restaurant must be highlighted in the website. The</a:t>
            </a:r>
          </a:p>
          <a:p>
            <a:pPr marL="0" indent="0" algn="just">
              <a:buNone/>
            </a:pPr>
            <a:r>
              <a:rPr lang="en-US" sz="1800" dirty="0"/>
              <a:t>   restaurant has more than 1000 branches till date.</a:t>
            </a:r>
          </a:p>
        </p:txBody>
      </p:sp>
    </p:spTree>
    <p:extLst>
      <p:ext uri="{BB962C8B-B14F-4D97-AF65-F5344CB8AC3E}">
        <p14:creationId xmlns:p14="http://schemas.microsoft.com/office/powerpoint/2010/main" val="4129150103"/>
      </p:ext>
    </p:extLst>
  </p:cSld>
  <p:clrMapOvr>
    <a:masterClrMapping/>
  </p:clrMapOvr>
  <p:transition spd="slow" advTm="10000">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b="1" dirty="0"/>
              <a:t>Introduction</a:t>
            </a:r>
          </a:p>
        </p:txBody>
      </p:sp>
      <p:sp>
        <p:nvSpPr>
          <p:cNvPr id="3" name="Content Placeholder 2"/>
          <p:cNvSpPr>
            <a:spLocks noGrp="1"/>
          </p:cNvSpPr>
          <p:nvPr>
            <p:ph idx="1"/>
          </p:nvPr>
        </p:nvSpPr>
        <p:spPr/>
        <p:txBody>
          <a:bodyPr>
            <a:noAutofit/>
          </a:bodyPr>
          <a:lstStyle/>
          <a:p>
            <a:pPr algn="just"/>
            <a:r>
              <a:rPr lang="en-US" sz="1600" dirty="0"/>
              <a:t>The thirst for learning, upgrading technical skills and applying the concepts in real life environment at a fast pace is what the industry demands from IT professionals today. However busy work schedules, far-flung locations, unavailability of convenient time-slots pose as major barriers when it comes to applying the concepts into realism. And hence the need to look out for alternative means of implementation in the form of laddered approach. The above truly pose as constraints especially for our students too! With their busy schedules, it is indeed difficult for our students to keep up with the genuine and constant need for integrated application which can be seen live especially so in the field of IT education where technology can change on the spur of a moment. Well, technology does come to our rescue at such times!! Keeping the above in mind and in tune with our constant endeavour to use Technology in our training model, we at Aptech have thought of revolutionizing the way our students learn and implement the concepts using tools themselves by providing a live and synchronous eProject learning environment!</a:t>
            </a:r>
            <a:endParaRPr lang="en-US" sz="1100" dirty="0"/>
          </a:p>
        </p:txBody>
      </p:sp>
    </p:spTree>
    <p:extLst>
      <p:ext uri="{BB962C8B-B14F-4D97-AF65-F5344CB8AC3E}">
        <p14:creationId xmlns:p14="http://schemas.microsoft.com/office/powerpoint/2010/main" val="2996527375"/>
      </p:ext>
    </p:extLst>
  </p:cSld>
  <p:clrMapOvr>
    <a:masterClrMapping/>
  </p:clrMapOvr>
  <p:transition spd="slow" advTm="10000">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b="1" dirty="0"/>
              <a:t>Scope</a:t>
            </a:r>
          </a:p>
        </p:txBody>
      </p:sp>
      <p:sp>
        <p:nvSpPr>
          <p:cNvPr id="3" name="Content Placeholder 2"/>
          <p:cNvSpPr>
            <a:spLocks noGrp="1"/>
          </p:cNvSpPr>
          <p:nvPr>
            <p:ph idx="1"/>
          </p:nvPr>
        </p:nvSpPr>
        <p:spPr/>
        <p:txBody>
          <a:bodyPr>
            <a:normAutofit/>
          </a:bodyPr>
          <a:lstStyle/>
          <a:p>
            <a:r>
              <a:rPr lang="en-US" sz="3200" dirty="0"/>
              <a:t>On a food website, include a variety of engaging content: recipes, cooking tips, ingredient guides, nutrition information, and food trends. Adding restaurant reviews, meal planning advice, or personal stories related to food can also help connect with visitors.</a:t>
            </a:r>
          </a:p>
        </p:txBody>
      </p:sp>
    </p:spTree>
    <p:extLst>
      <p:ext uri="{BB962C8B-B14F-4D97-AF65-F5344CB8AC3E}">
        <p14:creationId xmlns:p14="http://schemas.microsoft.com/office/powerpoint/2010/main" val="2197193014"/>
      </p:ext>
    </p:extLst>
  </p:cSld>
  <p:clrMapOvr>
    <a:masterClrMapping/>
  </p:clrMapOvr>
  <p:transition spd="slow" advTm="10000">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b="1" dirty="0"/>
              <a:t>Our Site Map</a:t>
            </a:r>
          </a:p>
        </p:txBody>
      </p:sp>
      <p:sp>
        <p:nvSpPr>
          <p:cNvPr id="4" name="Oval 3"/>
          <p:cNvSpPr/>
          <p:nvPr/>
        </p:nvSpPr>
        <p:spPr>
          <a:xfrm>
            <a:off x="3365500" y="1853248"/>
            <a:ext cx="1549400" cy="160020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Home</a:t>
            </a:r>
            <a:endParaRPr lang="en-US" sz="2000" dirty="0">
              <a:solidFill>
                <a:schemeClr val="bg1"/>
              </a:solidFill>
            </a:endParaRPr>
          </a:p>
        </p:txBody>
      </p:sp>
      <p:sp>
        <p:nvSpPr>
          <p:cNvPr id="5" name="Oval 4"/>
          <p:cNvSpPr/>
          <p:nvPr/>
        </p:nvSpPr>
        <p:spPr>
          <a:xfrm>
            <a:off x="7175500" y="1853248"/>
            <a:ext cx="1549400" cy="1600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About</a:t>
            </a:r>
            <a:r>
              <a:rPr lang="en-US" dirty="0">
                <a:solidFill>
                  <a:schemeClr val="bg1"/>
                </a:solidFill>
              </a:rPr>
              <a:t> </a:t>
            </a:r>
            <a:r>
              <a:rPr lang="en-US" sz="1600" dirty="0">
                <a:solidFill>
                  <a:schemeClr val="bg1"/>
                </a:solidFill>
              </a:rPr>
              <a:t>Us</a:t>
            </a:r>
            <a:endParaRPr lang="en-US" dirty="0">
              <a:solidFill>
                <a:schemeClr val="bg1"/>
              </a:solidFill>
            </a:endParaRPr>
          </a:p>
        </p:txBody>
      </p:sp>
      <p:sp>
        <p:nvSpPr>
          <p:cNvPr id="6" name="Oval 5"/>
          <p:cNvSpPr/>
          <p:nvPr/>
        </p:nvSpPr>
        <p:spPr>
          <a:xfrm>
            <a:off x="7277100" y="4640263"/>
            <a:ext cx="1549400" cy="160020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Contact </a:t>
            </a:r>
            <a:r>
              <a:rPr lang="en-US" sz="1600" dirty="0"/>
              <a:t>Us</a:t>
            </a:r>
            <a:endParaRPr lang="en-US" dirty="0"/>
          </a:p>
        </p:txBody>
      </p:sp>
      <p:sp>
        <p:nvSpPr>
          <p:cNvPr id="7" name="Oval 6"/>
          <p:cNvSpPr/>
          <p:nvPr/>
        </p:nvSpPr>
        <p:spPr>
          <a:xfrm>
            <a:off x="3365500" y="4640263"/>
            <a:ext cx="1549400" cy="16002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Catering</a:t>
            </a:r>
          </a:p>
        </p:txBody>
      </p:sp>
      <p:sp>
        <p:nvSpPr>
          <p:cNvPr id="8" name="Oval 7"/>
          <p:cNvSpPr/>
          <p:nvPr/>
        </p:nvSpPr>
        <p:spPr>
          <a:xfrm>
            <a:off x="5321300" y="3201194"/>
            <a:ext cx="1549400" cy="16002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Meals</a:t>
            </a:r>
            <a:endParaRPr lang="en-US" sz="2000" dirty="0">
              <a:solidFill>
                <a:schemeClr val="bg1"/>
              </a:solidFill>
            </a:endParaRPr>
          </a:p>
        </p:txBody>
      </p:sp>
    </p:spTree>
    <p:extLst>
      <p:ext uri="{BB962C8B-B14F-4D97-AF65-F5344CB8AC3E}">
        <p14:creationId xmlns:p14="http://schemas.microsoft.com/office/powerpoint/2010/main" val="641438107"/>
      </p:ext>
    </p:extLst>
  </p:cSld>
  <p:clrMapOvr>
    <a:masterClrMapping/>
  </p:clrMapOvr>
  <p:transition spd="slow" advTm="10000">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b="1" dirty="0"/>
              <a:t>Conclusion</a:t>
            </a:r>
          </a:p>
        </p:txBody>
      </p:sp>
      <p:sp>
        <p:nvSpPr>
          <p:cNvPr id="3" name="Content Placeholder 2"/>
          <p:cNvSpPr>
            <a:spLocks noGrp="1"/>
          </p:cNvSpPr>
          <p:nvPr>
            <p:ph idx="1"/>
          </p:nvPr>
        </p:nvSpPr>
        <p:spPr/>
        <p:txBody>
          <a:bodyPr>
            <a:normAutofit/>
          </a:bodyPr>
          <a:lstStyle/>
          <a:p>
            <a:r>
              <a:rPr lang="en-US" sz="3200" dirty="0"/>
              <a:t>On a food website, include a variety of engaging content: recipes, cooking tips, ingredient guides, nutrition information, and food trends. Adding restaurant reviews, meal planning advice, or personal stories related to food can also help connect with visitors.</a:t>
            </a:r>
          </a:p>
          <a:p>
            <a:endParaRPr lang="en-US" sz="3200" dirty="0"/>
          </a:p>
        </p:txBody>
      </p:sp>
    </p:spTree>
    <p:extLst>
      <p:ext uri="{BB962C8B-B14F-4D97-AF65-F5344CB8AC3E}">
        <p14:creationId xmlns:p14="http://schemas.microsoft.com/office/powerpoint/2010/main" val="775931567"/>
      </p:ext>
    </p:extLst>
  </p:cSld>
  <p:clrMapOvr>
    <a:masterClrMapping/>
  </p:clrMapOvr>
  <p:transition spd="slow" advTm="10000">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00" y="114300"/>
            <a:ext cx="11976100" cy="6591300"/>
          </a:xfrm>
          <a:prstGeom prst="rect">
            <a:avLst/>
          </a:prstGeom>
        </p:spPr>
      </p:pic>
    </p:spTree>
    <p:extLst>
      <p:ext uri="{BB962C8B-B14F-4D97-AF65-F5344CB8AC3E}">
        <p14:creationId xmlns:p14="http://schemas.microsoft.com/office/powerpoint/2010/main" val="232397756"/>
      </p:ext>
    </p:extLst>
  </p:cSld>
  <p:clrMapOvr>
    <a:masterClrMapping/>
  </p:clrMapOvr>
  <p:transition spd="slow" advTm="10000">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1350" y="1201738"/>
            <a:ext cx="10515600" cy="2852737"/>
          </a:xfrm>
        </p:spPr>
        <p:txBody>
          <a:bodyPr>
            <a:normAutofit/>
          </a:bodyPr>
          <a:lstStyle/>
          <a:p>
            <a:pPr algn="ctr"/>
            <a:r>
              <a:rPr lang="en-US" sz="9600" b="1" dirty="0"/>
              <a:t>Thank You</a:t>
            </a:r>
          </a:p>
        </p:txBody>
      </p:sp>
    </p:spTree>
    <p:extLst>
      <p:ext uri="{BB962C8B-B14F-4D97-AF65-F5344CB8AC3E}">
        <p14:creationId xmlns:p14="http://schemas.microsoft.com/office/powerpoint/2010/main" val="4201012125"/>
      </p:ext>
    </p:extLst>
  </p:cSld>
  <p:clrMapOvr>
    <a:masterClrMapping/>
  </p:clrMapOvr>
  <p:transition spd="slow" advTm="10000">
    <p:wip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45</TotalTime>
  <Words>425</Words>
  <Application>Microsoft Office PowerPoint</Application>
  <PresentationFormat>Widescreen</PresentationFormat>
  <Paragraphs>31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Bookman Old Style</vt:lpstr>
      <vt:lpstr>Rockwell</vt:lpstr>
      <vt:lpstr>Damask</vt:lpstr>
      <vt:lpstr>Project Title: Vinegar-Food</vt:lpstr>
      <vt:lpstr>E-PROJECT</vt:lpstr>
      <vt:lpstr>Problem Statement</vt:lpstr>
      <vt:lpstr>Introduction</vt:lpstr>
      <vt:lpstr>Scope</vt:lpstr>
      <vt:lpstr>Our Site Map</vt:lpstr>
      <vt:lpstr>Conclusion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BlueRays Computers</dc:creator>
  <cp:lastModifiedBy>asp</cp:lastModifiedBy>
  <cp:revision>17</cp:revision>
  <dcterms:created xsi:type="dcterms:W3CDTF">2025-01-22T15:24:42Z</dcterms:created>
  <dcterms:modified xsi:type="dcterms:W3CDTF">2025-01-23T07:03:22Z</dcterms:modified>
</cp:coreProperties>
</file>