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25D93D7-306A-4730-BE4E-A57CDAF2D8A2}" type="datetimeFigureOut">
              <a:rPr lang="en-PK" smtClean="0"/>
              <a:t>25/11/2024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A41BCBE-EA9B-4081-8E49-4EC8D6C38C08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76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93D7-306A-4730-BE4E-A57CDAF2D8A2}" type="datetimeFigureOut">
              <a:rPr lang="en-PK" smtClean="0"/>
              <a:t>25/11/2024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BCBE-EA9B-4081-8E49-4EC8D6C38C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568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93D7-306A-4730-BE4E-A57CDAF2D8A2}" type="datetimeFigureOut">
              <a:rPr lang="en-PK" smtClean="0"/>
              <a:t>25/11/2024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BCBE-EA9B-4081-8E49-4EC8D6C38C08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95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93D7-306A-4730-BE4E-A57CDAF2D8A2}" type="datetimeFigureOut">
              <a:rPr lang="en-PK" smtClean="0"/>
              <a:t>25/11/2024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BCBE-EA9B-4081-8E49-4EC8D6C38C08}" type="slidenum">
              <a:rPr lang="en-PK" smtClean="0"/>
              <a:t>‹#›</a:t>
            </a:fld>
            <a:endParaRPr lang="en-PK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007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93D7-306A-4730-BE4E-A57CDAF2D8A2}" type="datetimeFigureOut">
              <a:rPr lang="en-PK" smtClean="0"/>
              <a:t>25/11/2024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BCBE-EA9B-4081-8E49-4EC8D6C38C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6792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93D7-306A-4730-BE4E-A57CDAF2D8A2}" type="datetimeFigureOut">
              <a:rPr lang="en-PK" smtClean="0"/>
              <a:t>25/11/2024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BCBE-EA9B-4081-8E49-4EC8D6C38C08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249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93D7-306A-4730-BE4E-A57CDAF2D8A2}" type="datetimeFigureOut">
              <a:rPr lang="en-PK" smtClean="0"/>
              <a:t>25/11/2024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BCBE-EA9B-4081-8E49-4EC8D6C38C08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19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93D7-306A-4730-BE4E-A57CDAF2D8A2}" type="datetimeFigureOut">
              <a:rPr lang="en-PK" smtClean="0"/>
              <a:t>25/11/2024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BCBE-EA9B-4081-8E49-4EC8D6C38C08}" type="slidenum">
              <a:rPr lang="en-PK" smtClean="0"/>
              <a:t>‹#›</a:t>
            </a:fld>
            <a:endParaRPr lang="en-P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366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93D7-306A-4730-BE4E-A57CDAF2D8A2}" type="datetimeFigureOut">
              <a:rPr lang="en-PK" smtClean="0"/>
              <a:t>25/11/2024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BCBE-EA9B-4081-8E49-4EC8D6C38C08}" type="slidenum">
              <a:rPr lang="en-PK" smtClean="0"/>
              <a:t>‹#›</a:t>
            </a:fld>
            <a:endParaRPr lang="en-PK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3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93D7-306A-4730-BE4E-A57CDAF2D8A2}" type="datetimeFigureOut">
              <a:rPr lang="en-PK" smtClean="0"/>
              <a:t>25/11/2024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BCBE-EA9B-4081-8E49-4EC8D6C38C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4994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93D7-306A-4730-BE4E-A57CDAF2D8A2}" type="datetimeFigureOut">
              <a:rPr lang="en-PK" smtClean="0"/>
              <a:t>25/11/2024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BCBE-EA9B-4081-8E49-4EC8D6C38C08}" type="slidenum">
              <a:rPr lang="en-PK" smtClean="0"/>
              <a:t>‹#›</a:t>
            </a:fld>
            <a:endParaRPr lang="en-PK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16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93D7-306A-4730-BE4E-A57CDAF2D8A2}" type="datetimeFigureOut">
              <a:rPr lang="en-PK" smtClean="0"/>
              <a:t>25/11/2024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BCBE-EA9B-4081-8E49-4EC8D6C38C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976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93D7-306A-4730-BE4E-A57CDAF2D8A2}" type="datetimeFigureOut">
              <a:rPr lang="en-PK" smtClean="0"/>
              <a:t>25/11/2024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BCBE-EA9B-4081-8E49-4EC8D6C38C08}" type="slidenum">
              <a:rPr lang="en-PK" smtClean="0"/>
              <a:t>‹#›</a:t>
            </a:fld>
            <a:endParaRPr lang="en-PK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68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93D7-306A-4730-BE4E-A57CDAF2D8A2}" type="datetimeFigureOut">
              <a:rPr lang="en-PK" smtClean="0"/>
              <a:t>25/11/2024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BCBE-EA9B-4081-8E49-4EC8D6C38C08}" type="slidenum">
              <a:rPr lang="en-PK" smtClean="0"/>
              <a:t>‹#›</a:t>
            </a:fld>
            <a:endParaRPr lang="en-P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37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93D7-306A-4730-BE4E-A57CDAF2D8A2}" type="datetimeFigureOut">
              <a:rPr lang="en-PK" smtClean="0"/>
              <a:t>25/11/2024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BCBE-EA9B-4081-8E49-4EC8D6C38C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925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93D7-306A-4730-BE4E-A57CDAF2D8A2}" type="datetimeFigureOut">
              <a:rPr lang="en-PK" smtClean="0"/>
              <a:t>25/11/2024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BCBE-EA9B-4081-8E49-4EC8D6C38C08}" type="slidenum">
              <a:rPr lang="en-PK" smtClean="0"/>
              <a:t>‹#›</a:t>
            </a:fld>
            <a:endParaRPr lang="en-PK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7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93D7-306A-4730-BE4E-A57CDAF2D8A2}" type="datetimeFigureOut">
              <a:rPr lang="en-PK" smtClean="0"/>
              <a:t>25/11/2024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BCBE-EA9B-4081-8E49-4EC8D6C38C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804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5D93D7-306A-4730-BE4E-A57CDAF2D8A2}" type="datetimeFigureOut">
              <a:rPr lang="en-PK" smtClean="0"/>
              <a:t>25/11/2024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41BCBE-EA9B-4081-8E49-4EC8D6C38C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227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83C8-CA2C-CF1A-43F7-5C0F9FF22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19" y="1692275"/>
            <a:ext cx="8334693" cy="1817689"/>
          </a:xfrm>
        </p:spPr>
        <p:txBody>
          <a:bodyPr>
            <a:normAutofit fontScale="90000"/>
          </a:bodyPr>
          <a:lstStyle/>
          <a:p>
            <a:r>
              <a:rPr lang="en-US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</a:t>
            </a:r>
            <a:r>
              <a:rPr lang="en-PK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Restaurant Reservation and Payment Management System</a:t>
            </a:r>
            <a:br>
              <a:rPr lang="en-P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C0E0A-E49A-50D6-5A58-53178A6F5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 fontScale="92500"/>
          </a:bodyPr>
          <a:lstStyle/>
          <a:p>
            <a:r>
              <a:rPr lang="en-US" dirty="0"/>
              <a:t>Group members</a:t>
            </a:r>
          </a:p>
          <a:p>
            <a:r>
              <a:rPr lang="en-US" dirty="0"/>
              <a:t>Saad Nadeem</a:t>
            </a:r>
          </a:p>
          <a:p>
            <a:r>
              <a:rPr lang="en-US" dirty="0"/>
              <a:t>Amaar khan</a:t>
            </a:r>
          </a:p>
          <a:p>
            <a:r>
              <a:rPr lang="en-US" dirty="0"/>
              <a:t>Mustafa </a:t>
            </a:r>
            <a:r>
              <a:rPr lang="en-US" dirty="0" err="1"/>
              <a:t>iqbal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6222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0B0D-9954-0291-F4EE-C066F54F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Overview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5B4F-7B23-A2E3-BCA9-C2D02D32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Focus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  <a:r>
              <a:rPr lang="en-US" sz="1800" dirty="0"/>
              <a:t>Automating reservation and payment systems for restaurants</a:t>
            </a:r>
          </a:p>
          <a:p>
            <a:pPr marL="0" indent="0">
              <a:buNone/>
            </a:pPr>
            <a:r>
              <a:rPr lang="en-US" b="1" dirty="0"/>
              <a:t>Objective</a:t>
            </a:r>
            <a:r>
              <a:rPr lang="en-US" sz="1200" b="1" dirty="0"/>
              <a:t>:</a:t>
            </a:r>
            <a:endParaRPr lang="en-US" sz="1200" dirty="0"/>
          </a:p>
          <a:p>
            <a:r>
              <a:rPr lang="en-US" sz="1800" dirty="0"/>
              <a:t>Streamlining operations and improving customer experience</a:t>
            </a:r>
          </a:p>
          <a:p>
            <a:pPr marL="0" indent="0">
              <a:buNone/>
            </a:pPr>
            <a:r>
              <a:rPr lang="en-US" b="1" dirty="0"/>
              <a:t>Target Audience: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Restaurants of all sizes: small cafes to large dining chains.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Customers seeking convenience in booking and payments.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Restaurant staff aiming to reduce manual workload.</a:t>
            </a:r>
          </a:p>
          <a:p>
            <a:pPr marL="0" indent="0">
              <a:buNone/>
            </a:pPr>
            <a:endParaRPr lang="en-US" sz="18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2824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E408-7BD6-7ACE-8060-3F2B75B7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5818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Project Scope</a:t>
            </a:r>
            <a:endParaRPr lang="en-P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8B44D-8F25-1108-E364-10442FBB6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3807"/>
            <a:ext cx="10515600" cy="38026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1.System Features</a:t>
            </a:r>
            <a:r>
              <a:rPr lang="en-US" dirty="0"/>
              <a:t>:</a:t>
            </a:r>
          </a:p>
          <a:p>
            <a:r>
              <a:rPr lang="en-US" sz="1800" dirty="0"/>
              <a:t>Table reservation management</a:t>
            </a:r>
          </a:p>
          <a:p>
            <a:r>
              <a:rPr lang="en-US" sz="1800" dirty="0"/>
              <a:t>Payment processing integration</a:t>
            </a:r>
          </a:p>
          <a:p>
            <a:r>
              <a:rPr lang="en-US" sz="1800" dirty="0"/>
              <a:t>User-friendly interfaces for both customers and admins</a:t>
            </a:r>
          </a:p>
          <a:p>
            <a:pPr marL="0" indent="0">
              <a:buNone/>
            </a:pPr>
            <a:r>
              <a:rPr lang="en-US" b="1" dirty="0"/>
              <a:t>2. Reservation Modifications: </a:t>
            </a:r>
          </a:p>
          <a:p>
            <a:r>
              <a:rPr lang="en-US" sz="1800" dirty="0"/>
              <a:t>Customers can easily update or cancel bookings.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Automated notifications for booking confirmations, updates, and cancellations (SMS).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User-Friendly Interfaces 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6275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1D88-E8A9-7554-8D8D-2010C6C5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B0D1C-B2D3-16DE-CFB0-FCB82EB9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 Goals</a:t>
            </a:r>
            <a:r>
              <a:rPr lang="en-US" dirty="0"/>
              <a:t>:</a:t>
            </a:r>
          </a:p>
          <a:p>
            <a:r>
              <a:rPr lang="en-US" dirty="0"/>
              <a:t>Provide an online reservation platform</a:t>
            </a:r>
          </a:p>
          <a:p>
            <a:r>
              <a:rPr lang="en-US" dirty="0"/>
              <a:t>Enable seamless payment processing</a:t>
            </a:r>
          </a:p>
          <a:p>
            <a:r>
              <a:rPr lang="en-US" dirty="0"/>
              <a:t>Offer tools for staff to manage operations efficiently</a:t>
            </a:r>
          </a:p>
          <a:p>
            <a:r>
              <a:rPr lang="en-US" dirty="0"/>
              <a:t>Enhance customer interaction with intuitive interfaces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5414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696F-FDA0-6954-12C3-022D3FC0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Problem Statement</a:t>
            </a: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411B-8F36-2356-F3A4-E32C82D7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Challenges in traditional systems</a:t>
            </a:r>
          </a:p>
          <a:p>
            <a:r>
              <a:rPr lang="en-US" sz="2000" dirty="0"/>
              <a:t>Manual reservation management during peak hours</a:t>
            </a:r>
          </a:p>
          <a:p>
            <a:r>
              <a:rPr lang="en-US" sz="2000" dirty="0"/>
              <a:t>Increased chances of errors in bookings and payments</a:t>
            </a:r>
          </a:p>
          <a:p>
            <a:r>
              <a:rPr lang="en-US" sz="2000" dirty="0"/>
              <a:t>Overburdened staff and reduced efficiency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7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7398-2695-9806-EBEC-AB755A4F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Proposed Solution</a:t>
            </a: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C1DC9-210C-5090-3369-DB5875EFD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Features of the system</a:t>
            </a:r>
          </a:p>
          <a:p>
            <a:r>
              <a:rPr lang="en-US" sz="1800" dirty="0"/>
              <a:t>Automated online reservations with confirmation notifications</a:t>
            </a:r>
          </a:p>
          <a:p>
            <a:r>
              <a:rPr lang="en-US" sz="1800" dirty="0"/>
              <a:t>Integrated payment system for secure and quick transactions</a:t>
            </a:r>
          </a:p>
          <a:p>
            <a:r>
              <a:rPr lang="en-US" sz="1800" dirty="0"/>
              <a:t>Administrative tools for staff to oversee and manage operations</a:t>
            </a:r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328358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5502-A661-6B4E-4505-20DEB9A5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Features Overview</a:t>
            </a: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2CB0-F59A-8C44-75DC-AA2AE46CB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b="1" dirty="0"/>
              <a:t>Reservation Management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sz="2000" dirty="0"/>
              <a:t>Online table booking</a:t>
            </a:r>
          </a:p>
          <a:p>
            <a:r>
              <a:rPr lang="en-US" sz="2000" dirty="0"/>
              <a:t>	Easy modification or cancellation of reservations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Customer Interface:</a:t>
            </a:r>
            <a:endParaRPr lang="en-US" dirty="0"/>
          </a:p>
          <a:p>
            <a:r>
              <a:rPr lang="en-US" dirty="0"/>
              <a:t>	</a:t>
            </a:r>
            <a:r>
              <a:rPr lang="en-US" sz="2000" dirty="0"/>
              <a:t>intuitive booking process</a:t>
            </a:r>
          </a:p>
          <a:p>
            <a:r>
              <a:rPr lang="en-US" sz="2000" dirty="0"/>
              <a:t>	Simplified payment management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Admin Features:</a:t>
            </a:r>
          </a:p>
          <a:p>
            <a:r>
              <a:rPr lang="en-US" dirty="0"/>
              <a:t>	</a:t>
            </a:r>
            <a:r>
              <a:rPr lang="en-US" sz="2000" dirty="0"/>
              <a:t>Reservation and payment tracking</a:t>
            </a:r>
          </a:p>
          <a:p>
            <a:r>
              <a:rPr lang="en-US" sz="2000" dirty="0"/>
              <a:t>	Comprehensive management dashboard</a:t>
            </a:r>
          </a:p>
          <a:p>
            <a:endParaRPr lang="en-US" sz="2000" dirty="0"/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2916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4EAC-AF19-C402-23ED-1503C39E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261048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P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72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</TotalTime>
  <Words>246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Garamond</vt:lpstr>
      <vt:lpstr>Organic</vt:lpstr>
      <vt:lpstr>      Restaurant Reservation and Payment Management System </vt:lpstr>
      <vt:lpstr>Overview of the project</vt:lpstr>
      <vt:lpstr>Project Scope</vt:lpstr>
      <vt:lpstr>Project Objectives</vt:lpstr>
      <vt:lpstr>Problem Statement</vt:lpstr>
      <vt:lpstr>Proposed Solution</vt:lpstr>
      <vt:lpstr>Features Overview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Amaar Amaar i220759</dc:creator>
  <cp:lastModifiedBy>Muhammad Amaar Amaar i220759</cp:lastModifiedBy>
  <cp:revision>25</cp:revision>
  <dcterms:created xsi:type="dcterms:W3CDTF">2024-11-25T08:09:11Z</dcterms:created>
  <dcterms:modified xsi:type="dcterms:W3CDTF">2024-11-25T08:54:26Z</dcterms:modified>
</cp:coreProperties>
</file>