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6" r:id="rId2"/>
  </p:sldMasterIdLst>
  <p:notesMasterIdLst>
    <p:notesMasterId r:id="rId27"/>
  </p:notesMasterIdLst>
  <p:handoutMasterIdLst>
    <p:handoutMasterId r:id="rId28"/>
  </p:handoutMasterIdLst>
  <p:sldIdLst>
    <p:sldId id="257" r:id="rId3"/>
    <p:sldId id="347" r:id="rId4"/>
    <p:sldId id="349" r:id="rId5"/>
    <p:sldId id="350" r:id="rId6"/>
    <p:sldId id="351" r:id="rId7"/>
    <p:sldId id="348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884" y="4373273"/>
            <a:ext cx="7572775" cy="12365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CS457 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610600" y="4810009"/>
            <a:ext cx="3200400" cy="18637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 </a:t>
            </a:r>
            <a:r>
              <a:rPr lang="ur-PK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Image Enhancement (Point Processing)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" y="4960138"/>
            <a:ext cx="1420317" cy="133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8" y="5169414"/>
            <a:ext cx="5181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48" y="6064764"/>
            <a:ext cx="23526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Intensity transformations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3" y="1868112"/>
            <a:ext cx="7622737" cy="412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6" name="Group 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Gray level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73" y="1653378"/>
            <a:ext cx="71151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66" y="1900524"/>
            <a:ext cx="7734945" cy="361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6" y="1675912"/>
            <a:ext cx="65151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65072" y="818878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4" y="1701003"/>
            <a:ext cx="67532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Logarithmic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1296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transformations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36" y="1620394"/>
            <a:ext cx="7621416" cy="47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6" y="1569286"/>
            <a:ext cx="7016166" cy="46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transformations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94" y="1123949"/>
            <a:ext cx="4177598" cy="547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8" y="1248060"/>
            <a:ext cx="8073049" cy="507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9" y="1374569"/>
            <a:ext cx="7953709" cy="490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072" y="38214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Basic Spatial domain image enhancement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0" y="1571625"/>
            <a:ext cx="7301580" cy="433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317706" y="1025870"/>
            <a:ext cx="1220349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Lab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1372172"/>
            <a:ext cx="7858956" cy="47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0" y="1228372"/>
            <a:ext cx="7631542" cy="499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16" y="1223963"/>
            <a:ext cx="5325437" cy="53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7" y="1523006"/>
            <a:ext cx="8048552" cy="431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8" y="1210600"/>
            <a:ext cx="7818064" cy="49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1296" y="1774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Power law example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44" y="1915165"/>
            <a:ext cx="8195536" cy="362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944" y="982654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Point processing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952930" y="304798"/>
            <a:ext cx="2661315" cy="5918578"/>
            <a:chOff x="8843746" y="304798"/>
            <a:chExt cx="2661315" cy="5918578"/>
          </a:xfrm>
        </p:grpSpPr>
        <p:grpSp>
          <p:nvGrpSpPr>
            <p:cNvPr id="17" name="Group 16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2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00" y="1702282"/>
            <a:ext cx="72866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843746" y="181966"/>
            <a:ext cx="3209507" cy="6041410"/>
            <a:chOff x="8843746" y="181966"/>
            <a:chExt cx="3209507" cy="6041410"/>
          </a:xfrm>
        </p:grpSpPr>
        <p:grpSp>
          <p:nvGrpSpPr>
            <p:cNvPr id="16" name="Group 1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596657" y="181966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764816" y="38214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Basic Spatial domain image enhancement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55888" y="832526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Point processing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41" y="1621959"/>
            <a:ext cx="6810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8" name="Group 17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55888" y="873470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Negative image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" y="1721618"/>
            <a:ext cx="75247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6" name="Group 15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64" y="1833494"/>
            <a:ext cx="7503690" cy="42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833056" y="873470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Negative image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thresholding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6" y="1752112"/>
            <a:ext cx="71628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0" y="1643635"/>
            <a:ext cx="7294479" cy="457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843746" y="304798"/>
            <a:ext cx="2661315" cy="5918578"/>
            <a:chOff x="8843746" y="304798"/>
            <a:chExt cx="2661315" cy="59185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43746" y="1271534"/>
              <a:ext cx="2661315" cy="4951842"/>
              <a:chOff x="9007522" y="1476254"/>
              <a:chExt cx="2661315" cy="4951842"/>
            </a:xfrm>
          </p:grpSpPr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9212241" y="1476254"/>
                <a:ext cx="2456596" cy="7642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>
                    <a:solidFill>
                      <a:srgbClr val="C00000"/>
                    </a:solidFill>
                  </a:rPr>
                  <a:t>Explanation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7522" y="1476254"/>
                <a:ext cx="54591" cy="4951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9009793" y="304798"/>
              <a:ext cx="2456596" cy="764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lab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065072" y="859822"/>
            <a:ext cx="9720072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thresholding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0E8C9F1FCA74E8FCA95C073F948B6" ma:contentTypeVersion="0" ma:contentTypeDescription="Create a new document." ma:contentTypeScope="" ma:versionID="93aacfd2fa241bed5f9f0ad916635c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568F6B-3EFB-4D69-B407-4BDBAEC842DA}"/>
</file>

<file path=customXml/itemProps2.xml><?xml version="1.0" encoding="utf-8"?>
<ds:datastoreItem xmlns:ds="http://schemas.openxmlformats.org/officeDocument/2006/customXml" ds:itemID="{DDEAA1D4-B2B0-4506-9377-2BC0C3385CE0}"/>
</file>

<file path=customXml/itemProps3.xml><?xml version="1.0" encoding="utf-8"?>
<ds:datastoreItem xmlns:ds="http://schemas.openxmlformats.org/officeDocument/2006/customXml" ds:itemID="{2C50334C-6EEA-4389-8989-D254A07B1F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Custom</PresentationFormat>
  <Paragraphs>120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Integral</vt:lpstr>
      <vt:lpstr>CS457 digital 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2016-02-07T19:12:21Z</dcterms:created>
  <dcterms:modified xsi:type="dcterms:W3CDTF">2019-03-18T18:41:52Z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  <property fmtid="{D5CDD505-2E9C-101B-9397-08002B2CF9AE}" pid="3" name="ContentTypeId">
    <vt:lpwstr>0x01010070B0E8C9F1FCA74E8FCA95C073F948B6</vt:lpwstr>
  </property>
</Properties>
</file>