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2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56" r:id="rId2"/>
  </p:sldMasterIdLst>
  <p:notesMasterIdLst>
    <p:notesMasterId r:id="rId27"/>
  </p:notesMasterIdLst>
  <p:handoutMasterIdLst>
    <p:handoutMasterId r:id="rId28"/>
  </p:handoutMasterIdLst>
  <p:sldIdLst>
    <p:sldId id="257" r:id="rId3"/>
    <p:sldId id="347" r:id="rId4"/>
    <p:sldId id="349" r:id="rId5"/>
    <p:sldId id="350" r:id="rId6"/>
    <p:sldId id="351" r:id="rId7"/>
    <p:sldId id="348" r:id="rId8"/>
    <p:sldId id="352" r:id="rId9"/>
    <p:sldId id="353" r:id="rId10"/>
    <p:sldId id="354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4" autoAdjust="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34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3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52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C2751-278C-4682-9C3F-0FF7B4FCFAE7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86890-466E-41CD-A28A-B1EBDF22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F0845-D09E-4AF9-9623-EA7EA0297EF3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CD11A-EED3-40CE-98A3-28FEE8486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2/8/2016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54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5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2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2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24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2/8/2016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1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2/8/2016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9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2/8/2016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3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2/8/2016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4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2/8/2016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9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2/8/2016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59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2/8/2016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DIGITAL IMAGE PROCESSING by DR. M. Wasim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5B29C50-D6F1-4DB6-9B68-F4CD3996E9C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87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6648" userDrawn="1">
          <p15:clr>
            <a:srgbClr val="F26B43"/>
          </p15:clr>
        </p15:guide>
        <p15:guide id="5" orient="horz" pos="3528" userDrawn="1">
          <p15:clr>
            <a:srgbClr val="F26B43"/>
          </p15:clr>
        </p15:guide>
        <p15:guide id="6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6884" y="4373273"/>
            <a:ext cx="7572775" cy="123653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CS457 </a:t>
            </a:r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digital image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8610600" y="4810009"/>
            <a:ext cx="3200400" cy="186374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LAB 1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Image Enhancement (Point Processing)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IMAGE PROCESSING by DR. M. Wasim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55" y="4960138"/>
            <a:ext cx="1420317" cy="13341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68" y="5169414"/>
            <a:ext cx="51816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648" y="6064764"/>
            <a:ext cx="23526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10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65072" y="859822"/>
            <a:ext cx="9720072" cy="7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Intensity transformations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03" y="1868112"/>
            <a:ext cx="7622737" cy="4128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8843746" y="304798"/>
            <a:ext cx="2661315" cy="5918578"/>
            <a:chOff x="8843746" y="304798"/>
            <a:chExt cx="2661315" cy="5918578"/>
          </a:xfrm>
        </p:grpSpPr>
        <p:grpSp>
          <p:nvGrpSpPr>
            <p:cNvPr id="6" name="Group 5"/>
            <p:cNvGrpSpPr/>
            <p:nvPr/>
          </p:nvGrpSpPr>
          <p:grpSpPr>
            <a:xfrm>
              <a:off x="8843746" y="1271534"/>
              <a:ext cx="2661315" cy="4951842"/>
              <a:chOff x="9007522" y="1476254"/>
              <a:chExt cx="2661315" cy="4951842"/>
            </a:xfrm>
          </p:grpSpPr>
          <p:sp>
            <p:nvSpPr>
              <p:cNvPr id="8" name="Title 1"/>
              <p:cNvSpPr txBox="1">
                <a:spLocks/>
              </p:cNvSpPr>
              <p:nvPr/>
            </p:nvSpPr>
            <p:spPr>
              <a:xfrm>
                <a:off x="9212241" y="1476254"/>
                <a:ext cx="2456596" cy="7642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5000" kern="1200" cap="all" spc="1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rgbClr val="C00000"/>
                    </a:solidFill>
                  </a:rPr>
                  <a:t>Explanation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9007522" y="1476254"/>
                <a:ext cx="54591" cy="4951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itle 1"/>
            <p:cNvSpPr txBox="1">
              <a:spLocks/>
            </p:cNvSpPr>
            <p:nvPr/>
          </p:nvSpPr>
          <p:spPr>
            <a:xfrm>
              <a:off x="9009793" y="304798"/>
              <a:ext cx="2456596" cy="7642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5000" kern="1200" cap="all" spc="1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lab 1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692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11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65072" y="859822"/>
            <a:ext cx="9720072" cy="7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Gray level transformations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843746" y="304798"/>
            <a:ext cx="2661315" cy="5918578"/>
            <a:chOff x="8843746" y="304798"/>
            <a:chExt cx="2661315" cy="5918578"/>
          </a:xfrm>
        </p:grpSpPr>
        <p:grpSp>
          <p:nvGrpSpPr>
            <p:cNvPr id="13" name="Group 12"/>
            <p:cNvGrpSpPr/>
            <p:nvPr/>
          </p:nvGrpSpPr>
          <p:grpSpPr>
            <a:xfrm>
              <a:off x="8843746" y="1271534"/>
              <a:ext cx="2661315" cy="4951842"/>
              <a:chOff x="9007522" y="1476254"/>
              <a:chExt cx="2661315" cy="4951842"/>
            </a:xfrm>
          </p:grpSpPr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9212241" y="1476254"/>
                <a:ext cx="2456596" cy="7642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5000" kern="1200" cap="all" spc="1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rgbClr val="C00000"/>
                    </a:solidFill>
                  </a:rPr>
                  <a:t>Explanation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9007522" y="1476254"/>
                <a:ext cx="54591" cy="4951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9009793" y="304798"/>
              <a:ext cx="2456596" cy="7642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5000" kern="1200" cap="all" spc="1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lab 1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373" y="1653378"/>
            <a:ext cx="7115175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186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12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65072" y="859822"/>
            <a:ext cx="9720072" cy="7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Logarithmic transformations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843746" y="304798"/>
            <a:ext cx="2661315" cy="5918578"/>
            <a:chOff x="8843746" y="304798"/>
            <a:chExt cx="2661315" cy="5918578"/>
          </a:xfrm>
        </p:grpSpPr>
        <p:grpSp>
          <p:nvGrpSpPr>
            <p:cNvPr id="13" name="Group 12"/>
            <p:cNvGrpSpPr/>
            <p:nvPr/>
          </p:nvGrpSpPr>
          <p:grpSpPr>
            <a:xfrm>
              <a:off x="8843746" y="1271534"/>
              <a:ext cx="2661315" cy="4951842"/>
              <a:chOff x="9007522" y="1476254"/>
              <a:chExt cx="2661315" cy="4951842"/>
            </a:xfrm>
          </p:grpSpPr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9212241" y="1476254"/>
                <a:ext cx="2456596" cy="7642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5000" kern="1200" cap="all" spc="1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rgbClr val="C00000"/>
                    </a:solidFill>
                  </a:rPr>
                  <a:t>Explanation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9007522" y="1476254"/>
                <a:ext cx="54591" cy="4951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9009793" y="304798"/>
              <a:ext cx="2456596" cy="7642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5000" kern="1200" cap="all" spc="1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lab 1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66" y="1900524"/>
            <a:ext cx="7734945" cy="361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316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13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843746" y="304798"/>
            <a:ext cx="2661315" cy="5918578"/>
            <a:chOff x="8843746" y="304798"/>
            <a:chExt cx="2661315" cy="5918578"/>
          </a:xfrm>
        </p:grpSpPr>
        <p:grpSp>
          <p:nvGrpSpPr>
            <p:cNvPr id="13" name="Group 12"/>
            <p:cNvGrpSpPr/>
            <p:nvPr/>
          </p:nvGrpSpPr>
          <p:grpSpPr>
            <a:xfrm>
              <a:off x="8843746" y="1271534"/>
              <a:ext cx="2661315" cy="4951842"/>
              <a:chOff x="9007522" y="1476254"/>
              <a:chExt cx="2661315" cy="4951842"/>
            </a:xfrm>
          </p:grpSpPr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9212241" y="1476254"/>
                <a:ext cx="2456596" cy="7642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5000" kern="1200" cap="all" spc="1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rgbClr val="C00000"/>
                    </a:solidFill>
                  </a:rPr>
                  <a:t>Explanation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9007522" y="1476254"/>
                <a:ext cx="54591" cy="4951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9009793" y="304798"/>
              <a:ext cx="2456596" cy="7642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5000" kern="1200" cap="all" spc="1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lab 1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06" y="1675912"/>
            <a:ext cx="65151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065072" y="818878"/>
            <a:ext cx="9720072" cy="7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Logarithmic transformations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16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14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843746" y="304798"/>
            <a:ext cx="2661315" cy="5918578"/>
            <a:chOff x="8843746" y="304798"/>
            <a:chExt cx="2661315" cy="5918578"/>
          </a:xfrm>
        </p:grpSpPr>
        <p:grpSp>
          <p:nvGrpSpPr>
            <p:cNvPr id="13" name="Group 12"/>
            <p:cNvGrpSpPr/>
            <p:nvPr/>
          </p:nvGrpSpPr>
          <p:grpSpPr>
            <a:xfrm>
              <a:off x="8843746" y="1271534"/>
              <a:ext cx="2661315" cy="4951842"/>
              <a:chOff x="9007522" y="1476254"/>
              <a:chExt cx="2661315" cy="4951842"/>
            </a:xfrm>
          </p:grpSpPr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9212241" y="1476254"/>
                <a:ext cx="2456596" cy="7642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5000" kern="1200" cap="all" spc="1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rgbClr val="C00000"/>
                    </a:solidFill>
                  </a:rPr>
                  <a:t>Explanation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9007522" y="1476254"/>
                <a:ext cx="54591" cy="4951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9009793" y="304798"/>
              <a:ext cx="2456596" cy="7642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5000" kern="1200" cap="all" spc="1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lab 1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924" y="1701003"/>
            <a:ext cx="6753225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065072" y="859822"/>
            <a:ext cx="9720072" cy="7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Logarithmic transformations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16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15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01296" y="859822"/>
            <a:ext cx="9720072" cy="7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Power law transformations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843746" y="304798"/>
            <a:ext cx="2661315" cy="5918578"/>
            <a:chOff x="8843746" y="304798"/>
            <a:chExt cx="2661315" cy="5918578"/>
          </a:xfrm>
        </p:grpSpPr>
        <p:grpSp>
          <p:nvGrpSpPr>
            <p:cNvPr id="13" name="Group 12"/>
            <p:cNvGrpSpPr/>
            <p:nvPr/>
          </p:nvGrpSpPr>
          <p:grpSpPr>
            <a:xfrm>
              <a:off x="8843746" y="1271534"/>
              <a:ext cx="2661315" cy="4951842"/>
              <a:chOff x="9007522" y="1476254"/>
              <a:chExt cx="2661315" cy="4951842"/>
            </a:xfrm>
          </p:grpSpPr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9212241" y="1476254"/>
                <a:ext cx="2456596" cy="7642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5000" kern="1200" cap="all" spc="1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rgbClr val="C00000"/>
                    </a:solidFill>
                  </a:rPr>
                  <a:t>Explanation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9007522" y="1476254"/>
                <a:ext cx="54591" cy="4951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9009793" y="304798"/>
              <a:ext cx="2456596" cy="7642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5000" kern="1200" cap="all" spc="1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lab 1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36" y="1620394"/>
            <a:ext cx="7621416" cy="4712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316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16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843746" y="304798"/>
            <a:ext cx="2661315" cy="5918578"/>
            <a:chOff x="8843746" y="304798"/>
            <a:chExt cx="2661315" cy="5918578"/>
          </a:xfrm>
        </p:grpSpPr>
        <p:grpSp>
          <p:nvGrpSpPr>
            <p:cNvPr id="13" name="Group 12"/>
            <p:cNvGrpSpPr/>
            <p:nvPr/>
          </p:nvGrpSpPr>
          <p:grpSpPr>
            <a:xfrm>
              <a:off x="8843746" y="1271534"/>
              <a:ext cx="2661315" cy="4951842"/>
              <a:chOff x="9007522" y="1476254"/>
              <a:chExt cx="2661315" cy="4951842"/>
            </a:xfrm>
          </p:grpSpPr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9212241" y="1476254"/>
                <a:ext cx="2456596" cy="7642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5000" kern="1200" cap="all" spc="1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rgbClr val="C00000"/>
                    </a:solidFill>
                  </a:rPr>
                  <a:t>Explanation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9007522" y="1476254"/>
                <a:ext cx="54591" cy="4951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9009793" y="304798"/>
              <a:ext cx="2456596" cy="7642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5000" kern="1200" cap="all" spc="1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lab 1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56" y="1569286"/>
            <a:ext cx="7016166" cy="4654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901296" y="859822"/>
            <a:ext cx="9720072" cy="7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Power law transformations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17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843746" y="304798"/>
            <a:ext cx="2661315" cy="5918578"/>
            <a:chOff x="8843746" y="304798"/>
            <a:chExt cx="2661315" cy="5918578"/>
          </a:xfrm>
        </p:grpSpPr>
        <p:grpSp>
          <p:nvGrpSpPr>
            <p:cNvPr id="13" name="Group 12"/>
            <p:cNvGrpSpPr/>
            <p:nvPr/>
          </p:nvGrpSpPr>
          <p:grpSpPr>
            <a:xfrm>
              <a:off x="8843746" y="1271534"/>
              <a:ext cx="2661315" cy="4951842"/>
              <a:chOff x="9007522" y="1476254"/>
              <a:chExt cx="2661315" cy="4951842"/>
            </a:xfrm>
          </p:grpSpPr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9212241" y="1476254"/>
                <a:ext cx="2456596" cy="7642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5000" kern="1200" cap="all" spc="1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rgbClr val="C00000"/>
                    </a:solidFill>
                  </a:rPr>
                  <a:t>Explanation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9007522" y="1476254"/>
                <a:ext cx="54591" cy="4951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9009793" y="304798"/>
              <a:ext cx="2456596" cy="7642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5000" kern="1200" cap="all" spc="1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lab 1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694" y="1123949"/>
            <a:ext cx="4177598" cy="547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901296" y="177422"/>
            <a:ext cx="9720072" cy="7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Power law example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18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843746" y="304798"/>
            <a:ext cx="2661315" cy="5918578"/>
            <a:chOff x="8843746" y="304798"/>
            <a:chExt cx="2661315" cy="5918578"/>
          </a:xfrm>
        </p:grpSpPr>
        <p:grpSp>
          <p:nvGrpSpPr>
            <p:cNvPr id="13" name="Group 12"/>
            <p:cNvGrpSpPr/>
            <p:nvPr/>
          </p:nvGrpSpPr>
          <p:grpSpPr>
            <a:xfrm>
              <a:off x="8843746" y="1271534"/>
              <a:ext cx="2661315" cy="4951842"/>
              <a:chOff x="9007522" y="1476254"/>
              <a:chExt cx="2661315" cy="4951842"/>
            </a:xfrm>
          </p:grpSpPr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9212241" y="1476254"/>
                <a:ext cx="2456596" cy="7642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5000" kern="1200" cap="all" spc="1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rgbClr val="C00000"/>
                    </a:solidFill>
                  </a:rPr>
                  <a:t>Explanation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9007522" y="1476254"/>
                <a:ext cx="54591" cy="4951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9009793" y="304798"/>
              <a:ext cx="2456596" cy="7642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5000" kern="1200" cap="all" spc="1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lab 1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98" y="1248060"/>
            <a:ext cx="8073049" cy="507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901296" y="177422"/>
            <a:ext cx="9720072" cy="7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Power law example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19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843746" y="304798"/>
            <a:ext cx="2661315" cy="5918578"/>
            <a:chOff x="8843746" y="304798"/>
            <a:chExt cx="2661315" cy="5918578"/>
          </a:xfrm>
        </p:grpSpPr>
        <p:grpSp>
          <p:nvGrpSpPr>
            <p:cNvPr id="13" name="Group 12"/>
            <p:cNvGrpSpPr/>
            <p:nvPr/>
          </p:nvGrpSpPr>
          <p:grpSpPr>
            <a:xfrm>
              <a:off x="8843746" y="1271534"/>
              <a:ext cx="2661315" cy="4951842"/>
              <a:chOff x="9007522" y="1476254"/>
              <a:chExt cx="2661315" cy="4951842"/>
            </a:xfrm>
          </p:grpSpPr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9212241" y="1476254"/>
                <a:ext cx="2456596" cy="7642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5000" kern="1200" cap="all" spc="1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rgbClr val="C00000"/>
                    </a:solidFill>
                  </a:rPr>
                  <a:t>Explanation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9007522" y="1476254"/>
                <a:ext cx="54591" cy="4951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9009793" y="304798"/>
              <a:ext cx="2456596" cy="7642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5000" kern="1200" cap="all" spc="1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lab 1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09" y="1374569"/>
            <a:ext cx="7953709" cy="490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901296" y="177422"/>
            <a:ext cx="9720072" cy="7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Power law example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5072" y="382142"/>
            <a:ext cx="9720072" cy="7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Basic Spatial domain image enhancement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770" y="1571625"/>
            <a:ext cx="7301580" cy="4337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0317706" y="1025870"/>
            <a:ext cx="1220349" cy="7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Lab 1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4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20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843746" y="304798"/>
            <a:ext cx="2661315" cy="5918578"/>
            <a:chOff x="8843746" y="304798"/>
            <a:chExt cx="2661315" cy="5918578"/>
          </a:xfrm>
        </p:grpSpPr>
        <p:grpSp>
          <p:nvGrpSpPr>
            <p:cNvPr id="13" name="Group 12"/>
            <p:cNvGrpSpPr/>
            <p:nvPr/>
          </p:nvGrpSpPr>
          <p:grpSpPr>
            <a:xfrm>
              <a:off x="8843746" y="1271534"/>
              <a:ext cx="2661315" cy="4951842"/>
              <a:chOff x="9007522" y="1476254"/>
              <a:chExt cx="2661315" cy="4951842"/>
            </a:xfrm>
          </p:grpSpPr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9212241" y="1476254"/>
                <a:ext cx="2456596" cy="7642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5000" kern="1200" cap="all" spc="1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rgbClr val="C00000"/>
                    </a:solidFill>
                  </a:rPr>
                  <a:t>Explanation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9007522" y="1476254"/>
                <a:ext cx="54591" cy="4951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9009793" y="304798"/>
              <a:ext cx="2456596" cy="7642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5000" kern="1200" cap="all" spc="1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lab 1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18" y="1372172"/>
            <a:ext cx="7858956" cy="475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901296" y="177422"/>
            <a:ext cx="9720072" cy="7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Power law example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21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843746" y="304798"/>
            <a:ext cx="2661315" cy="5918578"/>
            <a:chOff x="8843746" y="304798"/>
            <a:chExt cx="2661315" cy="5918578"/>
          </a:xfrm>
        </p:grpSpPr>
        <p:grpSp>
          <p:nvGrpSpPr>
            <p:cNvPr id="13" name="Group 12"/>
            <p:cNvGrpSpPr/>
            <p:nvPr/>
          </p:nvGrpSpPr>
          <p:grpSpPr>
            <a:xfrm>
              <a:off x="8843746" y="1271534"/>
              <a:ext cx="2661315" cy="4951842"/>
              <a:chOff x="9007522" y="1476254"/>
              <a:chExt cx="2661315" cy="4951842"/>
            </a:xfrm>
          </p:grpSpPr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9212241" y="1476254"/>
                <a:ext cx="2456596" cy="7642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5000" kern="1200" cap="all" spc="1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rgbClr val="C00000"/>
                    </a:solidFill>
                  </a:rPr>
                  <a:t>Explanation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9007522" y="1476254"/>
                <a:ext cx="54591" cy="4951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9009793" y="304798"/>
              <a:ext cx="2456596" cy="7642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5000" kern="1200" cap="all" spc="1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lab 1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60" y="1228372"/>
            <a:ext cx="7631542" cy="499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901296" y="177422"/>
            <a:ext cx="9720072" cy="7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Power law example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22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843746" y="304798"/>
            <a:ext cx="2661315" cy="5918578"/>
            <a:chOff x="8843746" y="304798"/>
            <a:chExt cx="2661315" cy="5918578"/>
          </a:xfrm>
        </p:grpSpPr>
        <p:grpSp>
          <p:nvGrpSpPr>
            <p:cNvPr id="13" name="Group 12"/>
            <p:cNvGrpSpPr/>
            <p:nvPr/>
          </p:nvGrpSpPr>
          <p:grpSpPr>
            <a:xfrm>
              <a:off x="8843746" y="1271534"/>
              <a:ext cx="2661315" cy="4951842"/>
              <a:chOff x="9007522" y="1476254"/>
              <a:chExt cx="2661315" cy="4951842"/>
            </a:xfrm>
          </p:grpSpPr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9212241" y="1476254"/>
                <a:ext cx="2456596" cy="7642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5000" kern="1200" cap="all" spc="1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rgbClr val="C00000"/>
                    </a:solidFill>
                  </a:rPr>
                  <a:t>Explanation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9007522" y="1476254"/>
                <a:ext cx="54591" cy="4951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9009793" y="304798"/>
              <a:ext cx="2456596" cy="7642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5000" kern="1200" cap="all" spc="1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lab 1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16" y="1223963"/>
            <a:ext cx="5325437" cy="5348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901296" y="177422"/>
            <a:ext cx="9720072" cy="7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Power law example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23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843746" y="304798"/>
            <a:ext cx="2661315" cy="5918578"/>
            <a:chOff x="8843746" y="304798"/>
            <a:chExt cx="2661315" cy="5918578"/>
          </a:xfrm>
        </p:grpSpPr>
        <p:grpSp>
          <p:nvGrpSpPr>
            <p:cNvPr id="13" name="Group 12"/>
            <p:cNvGrpSpPr/>
            <p:nvPr/>
          </p:nvGrpSpPr>
          <p:grpSpPr>
            <a:xfrm>
              <a:off x="8843746" y="1271534"/>
              <a:ext cx="2661315" cy="4951842"/>
              <a:chOff x="9007522" y="1476254"/>
              <a:chExt cx="2661315" cy="4951842"/>
            </a:xfrm>
          </p:grpSpPr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9212241" y="1476254"/>
                <a:ext cx="2456596" cy="7642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5000" kern="1200" cap="all" spc="1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rgbClr val="C00000"/>
                    </a:solidFill>
                  </a:rPr>
                  <a:t>Explanation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9007522" y="1476254"/>
                <a:ext cx="54591" cy="4951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9009793" y="304798"/>
              <a:ext cx="2456596" cy="7642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5000" kern="1200" cap="all" spc="1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lab 1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47" y="1523006"/>
            <a:ext cx="8048552" cy="4318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901296" y="177422"/>
            <a:ext cx="9720072" cy="7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Power law example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9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24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843746" y="304798"/>
            <a:ext cx="2661315" cy="5918578"/>
            <a:chOff x="8843746" y="304798"/>
            <a:chExt cx="2661315" cy="5918578"/>
          </a:xfrm>
        </p:grpSpPr>
        <p:grpSp>
          <p:nvGrpSpPr>
            <p:cNvPr id="13" name="Group 12"/>
            <p:cNvGrpSpPr/>
            <p:nvPr/>
          </p:nvGrpSpPr>
          <p:grpSpPr>
            <a:xfrm>
              <a:off x="8843746" y="1271534"/>
              <a:ext cx="2661315" cy="4951842"/>
              <a:chOff x="9007522" y="1476254"/>
              <a:chExt cx="2661315" cy="4951842"/>
            </a:xfrm>
          </p:grpSpPr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9212241" y="1476254"/>
                <a:ext cx="2456596" cy="7642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5000" kern="1200" cap="all" spc="1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rgbClr val="C00000"/>
                    </a:solidFill>
                  </a:rPr>
                  <a:t>Explanation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9007522" y="1476254"/>
                <a:ext cx="54591" cy="4951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9009793" y="304798"/>
              <a:ext cx="2456596" cy="7642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5000" kern="1200" cap="all" spc="1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lab 1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08" y="1210600"/>
            <a:ext cx="7818064" cy="4981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901296" y="177422"/>
            <a:ext cx="9720072" cy="7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Power law example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33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3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44" y="1915165"/>
            <a:ext cx="8195536" cy="3625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914944" y="982654"/>
            <a:ext cx="9720072" cy="7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Point processing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952930" y="304798"/>
            <a:ext cx="2661315" cy="5918578"/>
            <a:chOff x="8843746" y="304798"/>
            <a:chExt cx="2661315" cy="5918578"/>
          </a:xfrm>
        </p:grpSpPr>
        <p:grpSp>
          <p:nvGrpSpPr>
            <p:cNvPr id="17" name="Group 16"/>
            <p:cNvGrpSpPr/>
            <p:nvPr/>
          </p:nvGrpSpPr>
          <p:grpSpPr>
            <a:xfrm>
              <a:off x="8843746" y="1271534"/>
              <a:ext cx="2661315" cy="4951842"/>
              <a:chOff x="9007522" y="1476254"/>
              <a:chExt cx="2661315" cy="4951842"/>
            </a:xfrm>
          </p:grpSpPr>
          <p:sp>
            <p:nvSpPr>
              <p:cNvPr id="19" name="Title 1"/>
              <p:cNvSpPr txBox="1">
                <a:spLocks/>
              </p:cNvSpPr>
              <p:nvPr/>
            </p:nvSpPr>
            <p:spPr>
              <a:xfrm>
                <a:off x="9212241" y="1476254"/>
                <a:ext cx="2456596" cy="7642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5000" kern="1200" cap="all" spc="1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rgbClr val="C00000"/>
                    </a:solidFill>
                  </a:rPr>
                  <a:t>Explanation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9007522" y="1476254"/>
                <a:ext cx="54591" cy="4951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itle 1"/>
            <p:cNvSpPr txBox="1">
              <a:spLocks/>
            </p:cNvSpPr>
            <p:nvPr/>
          </p:nvSpPr>
          <p:spPr>
            <a:xfrm>
              <a:off x="9009793" y="304798"/>
              <a:ext cx="2456596" cy="7642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5000" kern="1200" cap="all" spc="1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lab 1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42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00" y="1702282"/>
            <a:ext cx="7286625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8843746" y="181966"/>
            <a:ext cx="3209507" cy="6041410"/>
            <a:chOff x="8843746" y="181966"/>
            <a:chExt cx="3209507" cy="6041410"/>
          </a:xfrm>
        </p:grpSpPr>
        <p:grpSp>
          <p:nvGrpSpPr>
            <p:cNvPr id="16" name="Group 15"/>
            <p:cNvGrpSpPr/>
            <p:nvPr/>
          </p:nvGrpSpPr>
          <p:grpSpPr>
            <a:xfrm>
              <a:off x="8843746" y="1271534"/>
              <a:ext cx="2661315" cy="4951842"/>
              <a:chOff x="9007522" y="1476254"/>
              <a:chExt cx="2661315" cy="4951842"/>
            </a:xfrm>
          </p:grpSpPr>
          <p:sp>
            <p:nvSpPr>
              <p:cNvPr id="18" name="Title 1"/>
              <p:cNvSpPr txBox="1">
                <a:spLocks/>
              </p:cNvSpPr>
              <p:nvPr/>
            </p:nvSpPr>
            <p:spPr>
              <a:xfrm>
                <a:off x="9212241" y="1476254"/>
                <a:ext cx="2456596" cy="7642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5000" kern="1200" cap="all" spc="1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rgbClr val="C00000"/>
                    </a:solidFill>
                  </a:rPr>
                  <a:t>Explanation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9007522" y="1476254"/>
                <a:ext cx="54591" cy="4951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9596657" y="181966"/>
              <a:ext cx="2456596" cy="7642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5000" kern="1200" cap="all" spc="1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lab 1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21" name="Title 1"/>
          <p:cNvSpPr txBox="1">
            <a:spLocks/>
          </p:cNvSpPr>
          <p:nvPr/>
        </p:nvSpPr>
        <p:spPr>
          <a:xfrm>
            <a:off x="764816" y="382142"/>
            <a:ext cx="9720072" cy="7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Basic Spatial domain image enhancement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07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5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55888" y="832526"/>
            <a:ext cx="9720072" cy="7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Point processing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941" y="1621959"/>
            <a:ext cx="681037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8843746" y="304798"/>
            <a:ext cx="2661315" cy="5918578"/>
            <a:chOff x="8843746" y="304798"/>
            <a:chExt cx="2661315" cy="5918578"/>
          </a:xfrm>
        </p:grpSpPr>
        <p:grpSp>
          <p:nvGrpSpPr>
            <p:cNvPr id="18" name="Group 17"/>
            <p:cNvGrpSpPr/>
            <p:nvPr/>
          </p:nvGrpSpPr>
          <p:grpSpPr>
            <a:xfrm>
              <a:off x="8843746" y="1271534"/>
              <a:ext cx="2661315" cy="4951842"/>
              <a:chOff x="9007522" y="1476254"/>
              <a:chExt cx="2661315" cy="4951842"/>
            </a:xfrm>
          </p:grpSpPr>
          <p:sp>
            <p:nvSpPr>
              <p:cNvPr id="20" name="Title 1"/>
              <p:cNvSpPr txBox="1">
                <a:spLocks/>
              </p:cNvSpPr>
              <p:nvPr/>
            </p:nvSpPr>
            <p:spPr>
              <a:xfrm>
                <a:off x="9212241" y="1476254"/>
                <a:ext cx="2456596" cy="7642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5000" kern="1200" cap="all" spc="1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rgbClr val="C00000"/>
                    </a:solidFill>
                  </a:rPr>
                  <a:t>Explanation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9007522" y="1476254"/>
                <a:ext cx="54591" cy="4951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itle 1"/>
            <p:cNvSpPr txBox="1">
              <a:spLocks/>
            </p:cNvSpPr>
            <p:nvPr/>
          </p:nvSpPr>
          <p:spPr>
            <a:xfrm>
              <a:off x="9009793" y="304798"/>
              <a:ext cx="2456596" cy="7642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5000" kern="1200" cap="all" spc="1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lab 1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207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55888" y="873470"/>
            <a:ext cx="9720072" cy="7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Negative image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61" y="1721618"/>
            <a:ext cx="752475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8843746" y="304798"/>
            <a:ext cx="2661315" cy="5918578"/>
            <a:chOff x="8843746" y="304798"/>
            <a:chExt cx="2661315" cy="5918578"/>
          </a:xfrm>
        </p:grpSpPr>
        <p:grpSp>
          <p:nvGrpSpPr>
            <p:cNvPr id="16" name="Group 15"/>
            <p:cNvGrpSpPr/>
            <p:nvPr/>
          </p:nvGrpSpPr>
          <p:grpSpPr>
            <a:xfrm>
              <a:off x="8843746" y="1271534"/>
              <a:ext cx="2661315" cy="4951842"/>
              <a:chOff x="9007522" y="1476254"/>
              <a:chExt cx="2661315" cy="4951842"/>
            </a:xfrm>
          </p:grpSpPr>
          <p:sp>
            <p:nvSpPr>
              <p:cNvPr id="18" name="Title 1"/>
              <p:cNvSpPr txBox="1">
                <a:spLocks/>
              </p:cNvSpPr>
              <p:nvPr/>
            </p:nvSpPr>
            <p:spPr>
              <a:xfrm>
                <a:off x="9212241" y="1476254"/>
                <a:ext cx="2456596" cy="7642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5000" kern="1200" cap="all" spc="1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rgbClr val="C00000"/>
                    </a:solidFill>
                  </a:rPr>
                  <a:t>Explanation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9007522" y="1476254"/>
                <a:ext cx="54591" cy="4951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9009793" y="304798"/>
              <a:ext cx="2456596" cy="7642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5000" kern="1200" cap="all" spc="1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lab 1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637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64" y="1833494"/>
            <a:ext cx="7503690" cy="4239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8843746" y="304798"/>
            <a:ext cx="2661315" cy="5918578"/>
            <a:chOff x="8843746" y="304798"/>
            <a:chExt cx="2661315" cy="5918578"/>
          </a:xfrm>
        </p:grpSpPr>
        <p:grpSp>
          <p:nvGrpSpPr>
            <p:cNvPr id="13" name="Group 12"/>
            <p:cNvGrpSpPr/>
            <p:nvPr/>
          </p:nvGrpSpPr>
          <p:grpSpPr>
            <a:xfrm>
              <a:off x="8843746" y="1271534"/>
              <a:ext cx="2661315" cy="4951842"/>
              <a:chOff x="9007522" y="1476254"/>
              <a:chExt cx="2661315" cy="4951842"/>
            </a:xfrm>
          </p:grpSpPr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9212241" y="1476254"/>
                <a:ext cx="2456596" cy="7642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5000" kern="1200" cap="all" spc="1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rgbClr val="C00000"/>
                    </a:solidFill>
                  </a:rPr>
                  <a:t>Explanation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9007522" y="1476254"/>
                <a:ext cx="54591" cy="4951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9009793" y="304798"/>
              <a:ext cx="2456596" cy="7642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5000" kern="1200" cap="all" spc="1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lab 1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>
          <a:xfrm>
            <a:off x="833056" y="873470"/>
            <a:ext cx="9720072" cy="7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Negative image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78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65072" y="859822"/>
            <a:ext cx="9720072" cy="7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thresholding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76" y="1752112"/>
            <a:ext cx="716280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8843746" y="304798"/>
            <a:ext cx="2661315" cy="5918578"/>
            <a:chOff x="8843746" y="304798"/>
            <a:chExt cx="2661315" cy="5918578"/>
          </a:xfrm>
        </p:grpSpPr>
        <p:grpSp>
          <p:nvGrpSpPr>
            <p:cNvPr id="13" name="Group 12"/>
            <p:cNvGrpSpPr/>
            <p:nvPr/>
          </p:nvGrpSpPr>
          <p:grpSpPr>
            <a:xfrm>
              <a:off x="8843746" y="1271534"/>
              <a:ext cx="2661315" cy="4951842"/>
              <a:chOff x="9007522" y="1476254"/>
              <a:chExt cx="2661315" cy="4951842"/>
            </a:xfrm>
          </p:grpSpPr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9212241" y="1476254"/>
                <a:ext cx="2456596" cy="7642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5000" kern="1200" cap="all" spc="1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rgbClr val="C00000"/>
                    </a:solidFill>
                  </a:rPr>
                  <a:t>Explanation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9007522" y="1476254"/>
                <a:ext cx="54591" cy="4951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9009793" y="304798"/>
              <a:ext cx="2456596" cy="7642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5000" kern="1200" cap="all" spc="1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lab 1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692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9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00" y="1643635"/>
            <a:ext cx="7294479" cy="4579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8843746" y="304798"/>
            <a:ext cx="2661315" cy="5918578"/>
            <a:chOff x="8843746" y="304798"/>
            <a:chExt cx="2661315" cy="5918578"/>
          </a:xfrm>
        </p:grpSpPr>
        <p:grpSp>
          <p:nvGrpSpPr>
            <p:cNvPr id="13" name="Group 12"/>
            <p:cNvGrpSpPr/>
            <p:nvPr/>
          </p:nvGrpSpPr>
          <p:grpSpPr>
            <a:xfrm>
              <a:off x="8843746" y="1271534"/>
              <a:ext cx="2661315" cy="4951842"/>
              <a:chOff x="9007522" y="1476254"/>
              <a:chExt cx="2661315" cy="4951842"/>
            </a:xfrm>
          </p:grpSpPr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9212241" y="1476254"/>
                <a:ext cx="2456596" cy="7642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5000" kern="1200" cap="all" spc="1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rgbClr val="C00000"/>
                    </a:solidFill>
                  </a:rPr>
                  <a:t>Explanation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9007522" y="1476254"/>
                <a:ext cx="54591" cy="4951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9009793" y="304798"/>
              <a:ext cx="2456596" cy="7642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5000" kern="1200" cap="all" spc="1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lab 1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>
          <a:xfrm>
            <a:off x="1065072" y="859822"/>
            <a:ext cx="9720072" cy="7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thresholding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92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E736489A-00C3-4E0A-AAA8-D4D3127BA5B3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B0E8C9F1FCA74E8FCA95C073F948B6" ma:contentTypeVersion="0" ma:contentTypeDescription="Create a new document." ma:contentTypeScope="" ma:versionID="93aacfd2fa241bed5f9f0ad916635c8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F98743-3CC2-4D7F-A779-8AABCD4AF295}"/>
</file>

<file path=customXml/itemProps2.xml><?xml version="1.0" encoding="utf-8"?>
<ds:datastoreItem xmlns:ds="http://schemas.openxmlformats.org/officeDocument/2006/customXml" ds:itemID="{8F4B09BD-4B74-430E-AC9D-ECBA47822E1F}"/>
</file>

<file path=customXml/itemProps3.xml><?xml version="1.0" encoding="utf-8"?>
<ds:datastoreItem xmlns:ds="http://schemas.openxmlformats.org/officeDocument/2006/customXml" ds:itemID="{D35B7148-AA1E-4CA7-8FBC-77DBB326942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382</Words>
  <Application>Microsoft Office PowerPoint</Application>
  <PresentationFormat>Custom</PresentationFormat>
  <Paragraphs>120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Integral</vt:lpstr>
      <vt:lpstr>CS457 digital image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2016-02-07T19:12:21Z</dcterms:created>
  <dcterms:modified xsi:type="dcterms:W3CDTF">2018-02-21T18:42:39Z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TC034606119991</vt:lpwstr>
  </property>
  <property fmtid="{D5CDD505-2E9C-101B-9397-08002B2CF9AE}" pid="3" name="ContentTypeId">
    <vt:lpwstr>0x01010070B0E8C9F1FCA74E8FCA95C073F948B6</vt:lpwstr>
  </property>
</Properties>
</file>