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65" r:id="rId2"/>
    <p:sldId id="261" r:id="rId3"/>
    <p:sldId id="263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6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08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225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43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50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12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30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0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6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2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4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2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9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7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68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708" y="291904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Rank and Dense Rank </a:t>
            </a:r>
          </a:p>
        </p:txBody>
      </p:sp>
    </p:spTree>
    <p:extLst>
      <p:ext uri="{BB962C8B-B14F-4D97-AF65-F5344CB8AC3E}">
        <p14:creationId xmlns:p14="http://schemas.microsoft.com/office/powerpoint/2010/main" val="295830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90" y="664249"/>
            <a:ext cx="9366325" cy="742520"/>
          </a:xfrm>
        </p:spPr>
        <p:txBody>
          <a:bodyPr>
            <a:normAutofit/>
          </a:bodyPr>
          <a:lstStyle/>
          <a:p>
            <a:r>
              <a:rPr lang="en-US" b="1" dirty="0">
                <a:latin typeface="Aerial"/>
              </a:rPr>
              <a:t>Rank()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892978"/>
              </p:ext>
            </p:extLst>
          </p:nvPr>
        </p:nvGraphicFramePr>
        <p:xfrm>
          <a:off x="9152341" y="744416"/>
          <a:ext cx="2954217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341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/>
                        <a:t>Hail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4449"/>
              </p:ext>
            </p:extLst>
          </p:nvPr>
        </p:nvGraphicFramePr>
        <p:xfrm>
          <a:off x="1148862" y="3575538"/>
          <a:ext cx="2141414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75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/>
                        <a:t>Hail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4029" y="1441159"/>
            <a:ext cx="7444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assigns rank to each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Two similar values in a ranking column will have same rank.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Rank function skips ranking if there is a duplicate.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Order by clause is mandatory.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Partition by clause is optional.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354" y="2977662"/>
            <a:ext cx="2274277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Table: </a:t>
            </a:r>
            <a:r>
              <a:rPr lang="en-US" b="1" dirty="0"/>
              <a:t>Employee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61691" y="4243755"/>
            <a:ext cx="3458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Name, salary</a:t>
            </a:r>
            <a:r>
              <a:rPr lang="en-US" dirty="0"/>
              <a:t>, </a:t>
            </a:r>
            <a:r>
              <a:rPr lang="en-US" b="1" dirty="0"/>
              <a:t>rank() Over(order by salary </a:t>
            </a:r>
            <a:r>
              <a:rPr lang="en-US" b="1" dirty="0" err="1"/>
              <a:t>desc</a:t>
            </a:r>
            <a:r>
              <a:rPr lang="en-US" b="1" dirty="0"/>
              <a:t>) as Rank </a:t>
            </a:r>
          </a:p>
          <a:p>
            <a:r>
              <a:rPr lang="en-US" b="1" dirty="0">
                <a:solidFill>
                  <a:schemeClr val="accent3"/>
                </a:solidFill>
              </a:rPr>
              <a:t>from employee</a:t>
            </a:r>
          </a:p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411415" y="4419601"/>
            <a:ext cx="750276" cy="527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223332" y="2595321"/>
            <a:ext cx="1651039" cy="51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90" y="633046"/>
            <a:ext cx="9366325" cy="6213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erial"/>
              </a:rPr>
              <a:t>Dense Rank()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85491"/>
              </p:ext>
            </p:extLst>
          </p:nvPr>
        </p:nvGraphicFramePr>
        <p:xfrm>
          <a:off x="8919752" y="622280"/>
          <a:ext cx="313006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220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Dense_Rank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/>
                        <a:t>Hail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64297"/>
              </p:ext>
            </p:extLst>
          </p:nvPr>
        </p:nvGraphicFramePr>
        <p:xfrm>
          <a:off x="1148862" y="3575538"/>
          <a:ext cx="2141414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75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/>
                        <a:t>Hail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4030" y="1335652"/>
            <a:ext cx="7877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also assigns rank to each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Two similar values in a ranking column will have same rank.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Dense Rank function does not skip ranking if there is a duplicate.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Order by clause is mandatory.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Partition by clause is optional.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354" y="2977662"/>
            <a:ext cx="2274277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Table: </a:t>
            </a:r>
            <a:r>
              <a:rPr lang="en-US" b="1" dirty="0"/>
              <a:t>Employee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61691" y="4243755"/>
            <a:ext cx="3458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Name, salary, </a:t>
            </a:r>
            <a:r>
              <a:rPr lang="en-US" b="1" dirty="0" err="1"/>
              <a:t>dense_rank</a:t>
            </a:r>
            <a:r>
              <a:rPr lang="en-US" b="1" dirty="0"/>
              <a:t>() Over(order by salary </a:t>
            </a:r>
            <a:r>
              <a:rPr lang="en-US" b="1" dirty="0" err="1"/>
              <a:t>desc</a:t>
            </a:r>
            <a:r>
              <a:rPr lang="en-US" b="1" dirty="0"/>
              <a:t>) as </a:t>
            </a:r>
            <a:r>
              <a:rPr lang="en-US" b="1" dirty="0" err="1"/>
              <a:t>Dene_Rank</a:t>
            </a:r>
            <a:endParaRPr lang="en-US" b="1" dirty="0"/>
          </a:p>
          <a:p>
            <a:r>
              <a:rPr lang="en-US" b="1" dirty="0">
                <a:solidFill>
                  <a:schemeClr val="accent3"/>
                </a:solidFill>
              </a:rPr>
              <a:t>from employee</a:t>
            </a:r>
          </a:p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411415" y="4419601"/>
            <a:ext cx="750276" cy="527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746033" y="2720899"/>
            <a:ext cx="2069242" cy="51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353" y="1331259"/>
            <a:ext cx="8946541" cy="4195481"/>
          </a:xfrm>
        </p:spPr>
        <p:txBody>
          <a:bodyPr/>
          <a:lstStyle/>
          <a:p>
            <a:r>
              <a:rPr lang="en-US" b="1" dirty="0"/>
              <a:t>Find the 2</a:t>
            </a:r>
            <a:r>
              <a:rPr lang="en-US" b="1" baseline="30000" dirty="0"/>
              <a:t>th</a:t>
            </a:r>
            <a:r>
              <a:rPr lang="en-US" b="1" dirty="0"/>
              <a:t> highest salary of an employee.</a:t>
            </a:r>
          </a:p>
          <a:p>
            <a:r>
              <a:rPr lang="en-US" b="1" dirty="0"/>
              <a:t>Find the 2</a:t>
            </a:r>
            <a:r>
              <a:rPr lang="en-US" b="1" baseline="30000" dirty="0"/>
              <a:t>th</a:t>
            </a:r>
            <a:r>
              <a:rPr lang="en-US" b="1" dirty="0"/>
              <a:t> highest salary of an employee </a:t>
            </a:r>
            <a:r>
              <a:rPr lang="en-US" b="1"/>
              <a:t>in 'MARKETING’ department.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1811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2431</TotalTime>
  <Words>246</Words>
  <Application>Microsoft Office PowerPoint</Application>
  <PresentationFormat>Widescreen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Aerial</vt:lpstr>
      <vt:lpstr>Arial</vt:lpstr>
      <vt:lpstr>Century Gothic</vt:lpstr>
      <vt:lpstr>Wingdings 3</vt:lpstr>
      <vt:lpstr>Ion</vt:lpstr>
      <vt:lpstr>PowerPoint Presentation</vt:lpstr>
      <vt:lpstr>Rank()</vt:lpstr>
      <vt:lpstr>Dense Rank()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880</cp:lastModifiedBy>
  <cp:revision>176</cp:revision>
  <dcterms:created xsi:type="dcterms:W3CDTF">2014-08-26T23:52:37Z</dcterms:created>
  <dcterms:modified xsi:type="dcterms:W3CDTF">2024-06-01T12:23:11Z</dcterms:modified>
</cp:coreProperties>
</file>