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E285-1E50-40ED-B333-B3AECAE1F25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31EA-E5CE-4A20-8DFF-1C8A11DC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0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4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03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8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0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8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2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086-1AE8-A6B6-2BDD-0348E3BD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30" y="111052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latin typeface="Aerial"/>
            </a:endParaRPr>
          </a:p>
          <a:p>
            <a:pPr marL="0" indent="0" algn="ctr">
              <a:buNone/>
            </a:pPr>
            <a:r>
              <a:rPr lang="en-US" sz="6000" b="1" dirty="0" err="1">
                <a:latin typeface="Aerial"/>
              </a:rPr>
              <a:t>Row_number</a:t>
            </a:r>
            <a:r>
              <a:rPr lang="en-US" sz="6000" b="1" dirty="0">
                <a:latin typeface="Aerial"/>
              </a:rPr>
              <a:t> in SQL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90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22864"/>
            <a:ext cx="9972199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erial"/>
              </a:rPr>
              <a:t>Row_number()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2" y="2018852"/>
            <a:ext cx="9730155" cy="42998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Row_number assigns a unique number to each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Order by clause is mandatory.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Partition by clause is optional. 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en-US" sz="1800" b="1" dirty="0"/>
              <a:t>Table: Employee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93139"/>
              </p:ext>
            </p:extLst>
          </p:nvPr>
        </p:nvGraphicFramePr>
        <p:xfrm>
          <a:off x="1176216" y="3941745"/>
          <a:ext cx="19121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65231" y="4900245"/>
            <a:ext cx="879231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78692"/>
              </p:ext>
            </p:extLst>
          </p:nvPr>
        </p:nvGraphicFramePr>
        <p:xfrm>
          <a:off x="8135815" y="3790265"/>
          <a:ext cx="30089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2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3416" y="4569710"/>
            <a:ext cx="378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Select Name, </a:t>
            </a:r>
            <a:r>
              <a:rPr lang="en-US" b="1" dirty="0" err="1">
                <a:solidFill>
                  <a:srgbClr val="FFFFFF"/>
                </a:solidFill>
              </a:rPr>
              <a:t>salary,row_number</a:t>
            </a:r>
            <a:r>
              <a:rPr lang="en-US" b="1" dirty="0">
                <a:solidFill>
                  <a:srgbClr val="FFFFFF"/>
                </a:solidFill>
              </a:rPr>
              <a:t>() Over(order by salary </a:t>
            </a:r>
            <a:r>
              <a:rPr lang="en-US" b="1" dirty="0" err="1">
                <a:solidFill>
                  <a:srgbClr val="FFFFFF"/>
                </a:solidFill>
              </a:rPr>
              <a:t>desc</a:t>
            </a:r>
            <a:r>
              <a:rPr lang="en-US" b="1" dirty="0">
                <a:solidFill>
                  <a:srgbClr val="FFFFFF"/>
                </a:solidFill>
              </a:rPr>
              <a:t>) as row1 </a:t>
            </a: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80739" y="5181596"/>
            <a:ext cx="1066799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of Row_number()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 the top 5 salaries of an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 the top 2 salaries of  an employee w.r.t department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44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2089</TotalTime>
  <Words>116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Aerial</vt:lpstr>
      <vt:lpstr>Arial</vt:lpstr>
      <vt:lpstr>Calibri</vt:lpstr>
      <vt:lpstr>Century Gothic</vt:lpstr>
      <vt:lpstr>Wingdings 3</vt:lpstr>
      <vt:lpstr>Ion</vt:lpstr>
      <vt:lpstr>PowerPoint Presentation</vt:lpstr>
      <vt:lpstr>Row_number()</vt:lpstr>
      <vt:lpstr>Use case of Row_number()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151</cp:revision>
  <dcterms:created xsi:type="dcterms:W3CDTF">2014-08-26T23:52:37Z</dcterms:created>
  <dcterms:modified xsi:type="dcterms:W3CDTF">2024-05-31T19:03:57Z</dcterms:modified>
</cp:coreProperties>
</file>