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256" r:id="rId2"/>
    <p:sldId id="263" r:id="rId3"/>
    <p:sldId id="260" r:id="rId4"/>
    <p:sldId id="261" r:id="rId5"/>
    <p:sldId id="262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96" d="100"/>
          <a:sy n="96" d="100"/>
        </p:scale>
        <p:origin x="41" y="13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BC2E22-6B09-49F6-B0F3-2BF3DEA34766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1C70FC-654B-4FD7-A863-47CE5D5B180E}">
      <dgm:prSet phldrT="[Text]"/>
      <dgm:spPr/>
      <dgm:t>
        <a:bodyPr/>
        <a:lstStyle/>
        <a:p>
          <a:r>
            <a:rPr lang="en-US" b="1" dirty="0"/>
            <a:t>Operators</a:t>
          </a:r>
        </a:p>
      </dgm:t>
    </dgm:pt>
    <dgm:pt modelId="{E278C414-B809-4D21-932C-DCCF0F164EA7}" type="parTrans" cxnId="{3E33D781-97C8-4BCD-B6AB-E0305F1C7D36}">
      <dgm:prSet/>
      <dgm:spPr/>
      <dgm:t>
        <a:bodyPr/>
        <a:lstStyle/>
        <a:p>
          <a:endParaRPr lang="en-US"/>
        </a:p>
      </dgm:t>
    </dgm:pt>
    <dgm:pt modelId="{5CE450DD-04B1-4359-907E-4250D3B0BE94}" type="sibTrans" cxnId="{3E33D781-97C8-4BCD-B6AB-E0305F1C7D36}">
      <dgm:prSet/>
      <dgm:spPr/>
      <dgm:t>
        <a:bodyPr/>
        <a:lstStyle/>
        <a:p>
          <a:endParaRPr lang="en-US"/>
        </a:p>
      </dgm:t>
    </dgm:pt>
    <dgm:pt modelId="{22626C24-F7B3-4AD0-A2DD-DE1ED7B4C5A0}">
      <dgm:prSet phldrT="[Text]"/>
      <dgm:spPr/>
      <dgm:t>
        <a:bodyPr/>
        <a:lstStyle/>
        <a:p>
          <a:r>
            <a:rPr lang="en-US" b="1" dirty="0"/>
            <a:t>Arithmetic</a:t>
          </a:r>
        </a:p>
        <a:p>
          <a:r>
            <a:rPr lang="en-US" b="1" dirty="0"/>
            <a:t>+,-,*,/</a:t>
          </a:r>
        </a:p>
      </dgm:t>
    </dgm:pt>
    <dgm:pt modelId="{9E2403CF-0ED6-480D-9A2A-CB16A6E6CBD1}" type="parTrans" cxnId="{734DCD36-3C5A-4663-9A2D-E3CD3F00C3B1}">
      <dgm:prSet/>
      <dgm:spPr/>
      <dgm:t>
        <a:bodyPr/>
        <a:lstStyle/>
        <a:p>
          <a:endParaRPr lang="en-US"/>
        </a:p>
      </dgm:t>
    </dgm:pt>
    <dgm:pt modelId="{40CE6378-3EC8-4AC3-8E2E-3E0568AAAB93}" type="sibTrans" cxnId="{734DCD36-3C5A-4663-9A2D-E3CD3F00C3B1}">
      <dgm:prSet/>
      <dgm:spPr/>
      <dgm:t>
        <a:bodyPr/>
        <a:lstStyle/>
        <a:p>
          <a:endParaRPr lang="en-US"/>
        </a:p>
      </dgm:t>
    </dgm:pt>
    <dgm:pt modelId="{72E7CD2A-F5E4-4383-80C5-CCD2E5A312FC}">
      <dgm:prSet phldrT="[Text]"/>
      <dgm:spPr/>
      <dgm:t>
        <a:bodyPr/>
        <a:lstStyle/>
        <a:p>
          <a:endParaRPr lang="en-US" dirty="0"/>
        </a:p>
        <a:p>
          <a:r>
            <a:rPr lang="en-US" b="1" dirty="0"/>
            <a:t>Comparison</a:t>
          </a:r>
        </a:p>
        <a:p>
          <a:r>
            <a:rPr lang="en-US" b="1" dirty="0"/>
            <a:t>&gt;,&lt;,&gt;=,&lt;=</a:t>
          </a:r>
        </a:p>
        <a:p>
          <a:endParaRPr lang="en-US" dirty="0"/>
        </a:p>
      </dgm:t>
    </dgm:pt>
    <dgm:pt modelId="{7FA47497-BCC7-4114-B8DB-A83411886AAC}" type="parTrans" cxnId="{00D77441-490F-4FF4-9C12-72935D623E13}">
      <dgm:prSet/>
      <dgm:spPr/>
      <dgm:t>
        <a:bodyPr/>
        <a:lstStyle/>
        <a:p>
          <a:endParaRPr lang="en-US"/>
        </a:p>
      </dgm:t>
    </dgm:pt>
    <dgm:pt modelId="{44179CE9-FDC2-438A-9406-48214F3F2158}" type="sibTrans" cxnId="{00D77441-490F-4FF4-9C12-72935D623E13}">
      <dgm:prSet/>
      <dgm:spPr/>
      <dgm:t>
        <a:bodyPr/>
        <a:lstStyle/>
        <a:p>
          <a:endParaRPr lang="en-US"/>
        </a:p>
      </dgm:t>
    </dgm:pt>
    <dgm:pt modelId="{2C8ED02F-608A-403A-86AE-185B4FAAEA6B}">
      <dgm:prSet phldrT="[Text]"/>
      <dgm:spPr/>
      <dgm:t>
        <a:bodyPr/>
        <a:lstStyle/>
        <a:p>
          <a:r>
            <a:rPr lang="en-US" b="1" dirty="0"/>
            <a:t>Logical</a:t>
          </a:r>
        </a:p>
        <a:p>
          <a:r>
            <a:rPr lang="en-US" b="1" dirty="0"/>
            <a:t>AND,OR,IN</a:t>
          </a:r>
        </a:p>
      </dgm:t>
    </dgm:pt>
    <dgm:pt modelId="{1E0A597D-A775-4660-A8B5-3C0897E4AF31}" type="parTrans" cxnId="{62289E08-A0B6-412A-8A33-D812B352CAE1}">
      <dgm:prSet/>
      <dgm:spPr/>
      <dgm:t>
        <a:bodyPr/>
        <a:lstStyle/>
        <a:p>
          <a:endParaRPr lang="en-US"/>
        </a:p>
      </dgm:t>
    </dgm:pt>
    <dgm:pt modelId="{C9BA2B97-A2C2-4BDB-BBC8-1FC12F21E4D0}" type="sibTrans" cxnId="{62289E08-A0B6-412A-8A33-D812B352CAE1}">
      <dgm:prSet/>
      <dgm:spPr/>
      <dgm:t>
        <a:bodyPr/>
        <a:lstStyle/>
        <a:p>
          <a:endParaRPr lang="en-US"/>
        </a:p>
      </dgm:t>
    </dgm:pt>
    <dgm:pt modelId="{695FB40C-0D63-497F-83DE-820F8AD89972}" type="pres">
      <dgm:prSet presAssocID="{E0BC2E22-6B09-49F6-B0F3-2BF3DEA3476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573DDB6-4EFE-4D73-B010-4A0AD47ABBCD}" type="pres">
      <dgm:prSet presAssocID="{161C70FC-654B-4FD7-A863-47CE5D5B180E}" presName="hierRoot1" presStyleCnt="0">
        <dgm:presLayoutVars>
          <dgm:hierBranch val="init"/>
        </dgm:presLayoutVars>
      </dgm:prSet>
      <dgm:spPr/>
    </dgm:pt>
    <dgm:pt modelId="{59014AE2-38E6-419C-B8FD-5D630AE8F790}" type="pres">
      <dgm:prSet presAssocID="{161C70FC-654B-4FD7-A863-47CE5D5B180E}" presName="rootComposite1" presStyleCnt="0"/>
      <dgm:spPr/>
    </dgm:pt>
    <dgm:pt modelId="{FFDC3146-C99E-4CFA-B718-94BDAA939566}" type="pres">
      <dgm:prSet presAssocID="{161C70FC-654B-4FD7-A863-47CE5D5B180E}" presName="rootText1" presStyleLbl="node0" presStyleIdx="0" presStyleCnt="1">
        <dgm:presLayoutVars>
          <dgm:chPref val="3"/>
        </dgm:presLayoutVars>
      </dgm:prSet>
      <dgm:spPr/>
    </dgm:pt>
    <dgm:pt modelId="{B12EE761-BAFD-4E88-B0B7-4B1221B02BAF}" type="pres">
      <dgm:prSet presAssocID="{161C70FC-654B-4FD7-A863-47CE5D5B180E}" presName="rootConnector1" presStyleLbl="node1" presStyleIdx="0" presStyleCnt="0"/>
      <dgm:spPr/>
    </dgm:pt>
    <dgm:pt modelId="{D782955B-A20A-458B-9296-0CA6436FA955}" type="pres">
      <dgm:prSet presAssocID="{161C70FC-654B-4FD7-A863-47CE5D5B180E}" presName="hierChild2" presStyleCnt="0"/>
      <dgm:spPr/>
    </dgm:pt>
    <dgm:pt modelId="{09567ABA-8330-4FB3-85BE-0CA0FE722C91}" type="pres">
      <dgm:prSet presAssocID="{9E2403CF-0ED6-480D-9A2A-CB16A6E6CBD1}" presName="Name37" presStyleLbl="parChTrans1D2" presStyleIdx="0" presStyleCnt="3"/>
      <dgm:spPr/>
    </dgm:pt>
    <dgm:pt modelId="{8B0C2686-116E-4446-9B83-658A853F09F7}" type="pres">
      <dgm:prSet presAssocID="{22626C24-F7B3-4AD0-A2DD-DE1ED7B4C5A0}" presName="hierRoot2" presStyleCnt="0">
        <dgm:presLayoutVars>
          <dgm:hierBranch val="init"/>
        </dgm:presLayoutVars>
      </dgm:prSet>
      <dgm:spPr/>
    </dgm:pt>
    <dgm:pt modelId="{25A963B4-4ADF-42B2-A4A2-1E29C4182C7A}" type="pres">
      <dgm:prSet presAssocID="{22626C24-F7B3-4AD0-A2DD-DE1ED7B4C5A0}" presName="rootComposite" presStyleCnt="0"/>
      <dgm:spPr/>
    </dgm:pt>
    <dgm:pt modelId="{8342F3CA-2E11-4DE6-80EF-0F8606E8D280}" type="pres">
      <dgm:prSet presAssocID="{22626C24-F7B3-4AD0-A2DD-DE1ED7B4C5A0}" presName="rootText" presStyleLbl="node2" presStyleIdx="0" presStyleCnt="3">
        <dgm:presLayoutVars>
          <dgm:chPref val="3"/>
        </dgm:presLayoutVars>
      </dgm:prSet>
      <dgm:spPr/>
    </dgm:pt>
    <dgm:pt modelId="{579BC149-7873-4379-B862-FB5732B2FBCB}" type="pres">
      <dgm:prSet presAssocID="{22626C24-F7B3-4AD0-A2DD-DE1ED7B4C5A0}" presName="rootConnector" presStyleLbl="node2" presStyleIdx="0" presStyleCnt="3"/>
      <dgm:spPr/>
    </dgm:pt>
    <dgm:pt modelId="{0FF7FE6D-7A85-4826-9203-4C2C770D447B}" type="pres">
      <dgm:prSet presAssocID="{22626C24-F7B3-4AD0-A2DD-DE1ED7B4C5A0}" presName="hierChild4" presStyleCnt="0"/>
      <dgm:spPr/>
    </dgm:pt>
    <dgm:pt modelId="{435C7B25-00DB-41A1-B6FE-0A459C049205}" type="pres">
      <dgm:prSet presAssocID="{22626C24-F7B3-4AD0-A2DD-DE1ED7B4C5A0}" presName="hierChild5" presStyleCnt="0"/>
      <dgm:spPr/>
    </dgm:pt>
    <dgm:pt modelId="{205A4E8E-5912-49BC-85B8-A778F2CFBEBE}" type="pres">
      <dgm:prSet presAssocID="{7FA47497-BCC7-4114-B8DB-A83411886AAC}" presName="Name37" presStyleLbl="parChTrans1D2" presStyleIdx="1" presStyleCnt="3"/>
      <dgm:spPr/>
    </dgm:pt>
    <dgm:pt modelId="{2CB7943E-F4FF-4459-85BE-5558CE880740}" type="pres">
      <dgm:prSet presAssocID="{72E7CD2A-F5E4-4383-80C5-CCD2E5A312FC}" presName="hierRoot2" presStyleCnt="0">
        <dgm:presLayoutVars>
          <dgm:hierBranch val="init"/>
        </dgm:presLayoutVars>
      </dgm:prSet>
      <dgm:spPr/>
    </dgm:pt>
    <dgm:pt modelId="{A0FA83C3-5255-4D84-A2ED-1D5B5F3CAC2A}" type="pres">
      <dgm:prSet presAssocID="{72E7CD2A-F5E4-4383-80C5-CCD2E5A312FC}" presName="rootComposite" presStyleCnt="0"/>
      <dgm:spPr/>
    </dgm:pt>
    <dgm:pt modelId="{DA46FF0F-7DF1-44FC-BEDC-9767C6F828AB}" type="pres">
      <dgm:prSet presAssocID="{72E7CD2A-F5E4-4383-80C5-CCD2E5A312FC}" presName="rootText" presStyleLbl="node2" presStyleIdx="1" presStyleCnt="3">
        <dgm:presLayoutVars>
          <dgm:chPref val="3"/>
        </dgm:presLayoutVars>
      </dgm:prSet>
      <dgm:spPr/>
    </dgm:pt>
    <dgm:pt modelId="{CC8119AA-9343-4BD7-B882-5B949D4CE0FF}" type="pres">
      <dgm:prSet presAssocID="{72E7CD2A-F5E4-4383-80C5-CCD2E5A312FC}" presName="rootConnector" presStyleLbl="node2" presStyleIdx="1" presStyleCnt="3"/>
      <dgm:spPr/>
    </dgm:pt>
    <dgm:pt modelId="{4DE496E9-4003-46AF-8407-E0B04EF24F3A}" type="pres">
      <dgm:prSet presAssocID="{72E7CD2A-F5E4-4383-80C5-CCD2E5A312FC}" presName="hierChild4" presStyleCnt="0"/>
      <dgm:spPr/>
    </dgm:pt>
    <dgm:pt modelId="{C89CEA42-3D0F-4F59-9FD8-004D4949CF21}" type="pres">
      <dgm:prSet presAssocID="{72E7CD2A-F5E4-4383-80C5-CCD2E5A312FC}" presName="hierChild5" presStyleCnt="0"/>
      <dgm:spPr/>
    </dgm:pt>
    <dgm:pt modelId="{C47F8D00-4A66-49D9-A638-E05F97A69430}" type="pres">
      <dgm:prSet presAssocID="{1E0A597D-A775-4660-A8B5-3C0897E4AF31}" presName="Name37" presStyleLbl="parChTrans1D2" presStyleIdx="2" presStyleCnt="3"/>
      <dgm:spPr/>
    </dgm:pt>
    <dgm:pt modelId="{510A8D87-FE0C-4935-A398-D58043EA6D9D}" type="pres">
      <dgm:prSet presAssocID="{2C8ED02F-608A-403A-86AE-185B4FAAEA6B}" presName="hierRoot2" presStyleCnt="0">
        <dgm:presLayoutVars>
          <dgm:hierBranch val="init"/>
        </dgm:presLayoutVars>
      </dgm:prSet>
      <dgm:spPr/>
    </dgm:pt>
    <dgm:pt modelId="{0E9FA29A-843F-46F0-9C0E-7B9B2C5EECEE}" type="pres">
      <dgm:prSet presAssocID="{2C8ED02F-608A-403A-86AE-185B4FAAEA6B}" presName="rootComposite" presStyleCnt="0"/>
      <dgm:spPr/>
    </dgm:pt>
    <dgm:pt modelId="{3D9E28CB-03AC-47E4-AA6A-EB501F31A466}" type="pres">
      <dgm:prSet presAssocID="{2C8ED02F-608A-403A-86AE-185B4FAAEA6B}" presName="rootText" presStyleLbl="node2" presStyleIdx="2" presStyleCnt="3">
        <dgm:presLayoutVars>
          <dgm:chPref val="3"/>
        </dgm:presLayoutVars>
      </dgm:prSet>
      <dgm:spPr/>
    </dgm:pt>
    <dgm:pt modelId="{84243534-6581-4D78-B860-9AD5EFF3B0D3}" type="pres">
      <dgm:prSet presAssocID="{2C8ED02F-608A-403A-86AE-185B4FAAEA6B}" presName="rootConnector" presStyleLbl="node2" presStyleIdx="2" presStyleCnt="3"/>
      <dgm:spPr/>
    </dgm:pt>
    <dgm:pt modelId="{283F20C4-B1C1-4A5C-8B83-8787DE81ACD1}" type="pres">
      <dgm:prSet presAssocID="{2C8ED02F-608A-403A-86AE-185B4FAAEA6B}" presName="hierChild4" presStyleCnt="0"/>
      <dgm:spPr/>
    </dgm:pt>
    <dgm:pt modelId="{80EB2E9A-C2ED-4988-AB7D-9C1A8F3BACF3}" type="pres">
      <dgm:prSet presAssocID="{2C8ED02F-608A-403A-86AE-185B4FAAEA6B}" presName="hierChild5" presStyleCnt="0"/>
      <dgm:spPr/>
    </dgm:pt>
    <dgm:pt modelId="{C3303A09-F1A4-48AB-B9F0-ED30EC8D471A}" type="pres">
      <dgm:prSet presAssocID="{161C70FC-654B-4FD7-A863-47CE5D5B180E}" presName="hierChild3" presStyleCnt="0"/>
      <dgm:spPr/>
    </dgm:pt>
  </dgm:ptLst>
  <dgm:cxnLst>
    <dgm:cxn modelId="{62289E08-A0B6-412A-8A33-D812B352CAE1}" srcId="{161C70FC-654B-4FD7-A863-47CE5D5B180E}" destId="{2C8ED02F-608A-403A-86AE-185B4FAAEA6B}" srcOrd="2" destOrd="0" parTransId="{1E0A597D-A775-4660-A8B5-3C0897E4AF31}" sibTransId="{C9BA2B97-A2C2-4BDB-BBC8-1FC12F21E4D0}"/>
    <dgm:cxn modelId="{D973A008-F25F-4671-8F1D-FE487799D57F}" type="presOf" srcId="{E0BC2E22-6B09-49F6-B0F3-2BF3DEA34766}" destId="{695FB40C-0D63-497F-83DE-820F8AD89972}" srcOrd="0" destOrd="0" presId="urn:microsoft.com/office/officeart/2005/8/layout/orgChart1"/>
    <dgm:cxn modelId="{5746260E-B5B6-4CFA-A0A2-845AADD0A1E6}" type="presOf" srcId="{22626C24-F7B3-4AD0-A2DD-DE1ED7B4C5A0}" destId="{579BC149-7873-4379-B862-FB5732B2FBCB}" srcOrd="1" destOrd="0" presId="urn:microsoft.com/office/officeart/2005/8/layout/orgChart1"/>
    <dgm:cxn modelId="{F06A9B1B-9596-4F3D-969F-325064A4875A}" type="presOf" srcId="{9E2403CF-0ED6-480D-9A2A-CB16A6E6CBD1}" destId="{09567ABA-8330-4FB3-85BE-0CA0FE722C91}" srcOrd="0" destOrd="0" presId="urn:microsoft.com/office/officeart/2005/8/layout/orgChart1"/>
    <dgm:cxn modelId="{734DCD36-3C5A-4663-9A2D-E3CD3F00C3B1}" srcId="{161C70FC-654B-4FD7-A863-47CE5D5B180E}" destId="{22626C24-F7B3-4AD0-A2DD-DE1ED7B4C5A0}" srcOrd="0" destOrd="0" parTransId="{9E2403CF-0ED6-480D-9A2A-CB16A6E6CBD1}" sibTransId="{40CE6378-3EC8-4AC3-8E2E-3E0568AAAB93}"/>
    <dgm:cxn modelId="{00D77441-490F-4FF4-9C12-72935D623E13}" srcId="{161C70FC-654B-4FD7-A863-47CE5D5B180E}" destId="{72E7CD2A-F5E4-4383-80C5-CCD2E5A312FC}" srcOrd="1" destOrd="0" parTransId="{7FA47497-BCC7-4114-B8DB-A83411886AAC}" sibTransId="{44179CE9-FDC2-438A-9406-48214F3F2158}"/>
    <dgm:cxn modelId="{02F2A962-1717-485F-85B1-C054E941F1A2}" type="presOf" srcId="{161C70FC-654B-4FD7-A863-47CE5D5B180E}" destId="{B12EE761-BAFD-4E88-B0B7-4B1221B02BAF}" srcOrd="1" destOrd="0" presId="urn:microsoft.com/office/officeart/2005/8/layout/orgChart1"/>
    <dgm:cxn modelId="{83CACF47-4ED1-4C13-BE74-4DBF7FB1DC71}" type="presOf" srcId="{1E0A597D-A775-4660-A8B5-3C0897E4AF31}" destId="{C47F8D00-4A66-49D9-A638-E05F97A69430}" srcOrd="0" destOrd="0" presId="urn:microsoft.com/office/officeart/2005/8/layout/orgChart1"/>
    <dgm:cxn modelId="{DDD8274D-7017-4F8C-9F08-4A3E990F8193}" type="presOf" srcId="{72E7CD2A-F5E4-4383-80C5-CCD2E5A312FC}" destId="{DA46FF0F-7DF1-44FC-BEDC-9767C6F828AB}" srcOrd="0" destOrd="0" presId="urn:microsoft.com/office/officeart/2005/8/layout/orgChart1"/>
    <dgm:cxn modelId="{6EAEC36E-AA82-41AC-8002-55C006528933}" type="presOf" srcId="{72E7CD2A-F5E4-4383-80C5-CCD2E5A312FC}" destId="{CC8119AA-9343-4BD7-B882-5B949D4CE0FF}" srcOrd="1" destOrd="0" presId="urn:microsoft.com/office/officeart/2005/8/layout/orgChart1"/>
    <dgm:cxn modelId="{C41BE77B-ACCE-462F-A12A-7E9C385D6EA7}" type="presOf" srcId="{161C70FC-654B-4FD7-A863-47CE5D5B180E}" destId="{FFDC3146-C99E-4CFA-B718-94BDAA939566}" srcOrd="0" destOrd="0" presId="urn:microsoft.com/office/officeart/2005/8/layout/orgChart1"/>
    <dgm:cxn modelId="{3E33D781-97C8-4BCD-B6AB-E0305F1C7D36}" srcId="{E0BC2E22-6B09-49F6-B0F3-2BF3DEA34766}" destId="{161C70FC-654B-4FD7-A863-47CE5D5B180E}" srcOrd="0" destOrd="0" parTransId="{E278C414-B809-4D21-932C-DCCF0F164EA7}" sibTransId="{5CE450DD-04B1-4359-907E-4250D3B0BE94}"/>
    <dgm:cxn modelId="{222A6782-7D9E-4DBA-92AB-C571E3B0C3E7}" type="presOf" srcId="{2C8ED02F-608A-403A-86AE-185B4FAAEA6B}" destId="{3D9E28CB-03AC-47E4-AA6A-EB501F31A466}" srcOrd="0" destOrd="0" presId="urn:microsoft.com/office/officeart/2005/8/layout/orgChart1"/>
    <dgm:cxn modelId="{25FD2492-ACF8-4F6C-9500-DE0A211ED800}" type="presOf" srcId="{7FA47497-BCC7-4114-B8DB-A83411886AAC}" destId="{205A4E8E-5912-49BC-85B8-A778F2CFBEBE}" srcOrd="0" destOrd="0" presId="urn:microsoft.com/office/officeart/2005/8/layout/orgChart1"/>
    <dgm:cxn modelId="{6BA923AB-A730-42D6-8B39-A562AC15AFB6}" type="presOf" srcId="{22626C24-F7B3-4AD0-A2DD-DE1ED7B4C5A0}" destId="{8342F3CA-2E11-4DE6-80EF-0F8606E8D280}" srcOrd="0" destOrd="0" presId="urn:microsoft.com/office/officeart/2005/8/layout/orgChart1"/>
    <dgm:cxn modelId="{BAC745BC-9532-4068-A2BA-67C028E5B27E}" type="presOf" srcId="{2C8ED02F-608A-403A-86AE-185B4FAAEA6B}" destId="{84243534-6581-4D78-B860-9AD5EFF3B0D3}" srcOrd="1" destOrd="0" presId="urn:microsoft.com/office/officeart/2005/8/layout/orgChart1"/>
    <dgm:cxn modelId="{E82C656E-2DAF-4084-B649-90A7841CDBD2}" type="presParOf" srcId="{695FB40C-0D63-497F-83DE-820F8AD89972}" destId="{F573DDB6-4EFE-4D73-B010-4A0AD47ABBCD}" srcOrd="0" destOrd="0" presId="urn:microsoft.com/office/officeart/2005/8/layout/orgChart1"/>
    <dgm:cxn modelId="{29500989-8AFB-401A-ABE9-0F0B20615CAA}" type="presParOf" srcId="{F573DDB6-4EFE-4D73-B010-4A0AD47ABBCD}" destId="{59014AE2-38E6-419C-B8FD-5D630AE8F790}" srcOrd="0" destOrd="0" presId="urn:microsoft.com/office/officeart/2005/8/layout/orgChart1"/>
    <dgm:cxn modelId="{A7F7882E-EEC5-4567-B0C0-7DD00B938255}" type="presParOf" srcId="{59014AE2-38E6-419C-B8FD-5D630AE8F790}" destId="{FFDC3146-C99E-4CFA-B718-94BDAA939566}" srcOrd="0" destOrd="0" presId="urn:microsoft.com/office/officeart/2005/8/layout/orgChart1"/>
    <dgm:cxn modelId="{8C986416-D9A7-41D0-AB41-6B830D52AEEB}" type="presParOf" srcId="{59014AE2-38E6-419C-B8FD-5D630AE8F790}" destId="{B12EE761-BAFD-4E88-B0B7-4B1221B02BAF}" srcOrd="1" destOrd="0" presId="urn:microsoft.com/office/officeart/2005/8/layout/orgChart1"/>
    <dgm:cxn modelId="{C91069DC-C0A6-4E59-9462-909BD30DB065}" type="presParOf" srcId="{F573DDB6-4EFE-4D73-B010-4A0AD47ABBCD}" destId="{D782955B-A20A-458B-9296-0CA6436FA955}" srcOrd="1" destOrd="0" presId="urn:microsoft.com/office/officeart/2005/8/layout/orgChart1"/>
    <dgm:cxn modelId="{19DB73A9-D4ED-4EB9-A374-084BBA49D597}" type="presParOf" srcId="{D782955B-A20A-458B-9296-0CA6436FA955}" destId="{09567ABA-8330-4FB3-85BE-0CA0FE722C91}" srcOrd="0" destOrd="0" presId="urn:microsoft.com/office/officeart/2005/8/layout/orgChart1"/>
    <dgm:cxn modelId="{9F856B31-E6B3-4415-B7A7-3D8B08D590A1}" type="presParOf" srcId="{D782955B-A20A-458B-9296-0CA6436FA955}" destId="{8B0C2686-116E-4446-9B83-658A853F09F7}" srcOrd="1" destOrd="0" presId="urn:microsoft.com/office/officeart/2005/8/layout/orgChart1"/>
    <dgm:cxn modelId="{FAE2108D-285F-4424-AF4A-15DDC1488116}" type="presParOf" srcId="{8B0C2686-116E-4446-9B83-658A853F09F7}" destId="{25A963B4-4ADF-42B2-A4A2-1E29C4182C7A}" srcOrd="0" destOrd="0" presId="urn:microsoft.com/office/officeart/2005/8/layout/orgChart1"/>
    <dgm:cxn modelId="{56B9D19E-47DF-4578-A87A-7ACC5CC45B96}" type="presParOf" srcId="{25A963B4-4ADF-42B2-A4A2-1E29C4182C7A}" destId="{8342F3CA-2E11-4DE6-80EF-0F8606E8D280}" srcOrd="0" destOrd="0" presId="urn:microsoft.com/office/officeart/2005/8/layout/orgChart1"/>
    <dgm:cxn modelId="{B2718E69-99AD-4625-8C64-7C457D4146BE}" type="presParOf" srcId="{25A963B4-4ADF-42B2-A4A2-1E29C4182C7A}" destId="{579BC149-7873-4379-B862-FB5732B2FBCB}" srcOrd="1" destOrd="0" presId="urn:microsoft.com/office/officeart/2005/8/layout/orgChart1"/>
    <dgm:cxn modelId="{1BCF8EA7-412A-401A-BAE8-727AF16975A3}" type="presParOf" srcId="{8B0C2686-116E-4446-9B83-658A853F09F7}" destId="{0FF7FE6D-7A85-4826-9203-4C2C770D447B}" srcOrd="1" destOrd="0" presId="urn:microsoft.com/office/officeart/2005/8/layout/orgChart1"/>
    <dgm:cxn modelId="{37F4C716-284D-4204-91ED-103E7D78C255}" type="presParOf" srcId="{8B0C2686-116E-4446-9B83-658A853F09F7}" destId="{435C7B25-00DB-41A1-B6FE-0A459C049205}" srcOrd="2" destOrd="0" presId="urn:microsoft.com/office/officeart/2005/8/layout/orgChart1"/>
    <dgm:cxn modelId="{41643986-2709-4FFF-95B3-96049A41979E}" type="presParOf" srcId="{D782955B-A20A-458B-9296-0CA6436FA955}" destId="{205A4E8E-5912-49BC-85B8-A778F2CFBEBE}" srcOrd="2" destOrd="0" presId="urn:microsoft.com/office/officeart/2005/8/layout/orgChart1"/>
    <dgm:cxn modelId="{26631BF2-872D-4B16-A341-044B75885C18}" type="presParOf" srcId="{D782955B-A20A-458B-9296-0CA6436FA955}" destId="{2CB7943E-F4FF-4459-85BE-5558CE880740}" srcOrd="3" destOrd="0" presId="urn:microsoft.com/office/officeart/2005/8/layout/orgChart1"/>
    <dgm:cxn modelId="{A340EC67-0E9B-4B9E-83E1-EFAE090E6A03}" type="presParOf" srcId="{2CB7943E-F4FF-4459-85BE-5558CE880740}" destId="{A0FA83C3-5255-4D84-A2ED-1D5B5F3CAC2A}" srcOrd="0" destOrd="0" presId="urn:microsoft.com/office/officeart/2005/8/layout/orgChart1"/>
    <dgm:cxn modelId="{11689B1C-3348-4E05-8F5A-DC266AB56518}" type="presParOf" srcId="{A0FA83C3-5255-4D84-A2ED-1D5B5F3CAC2A}" destId="{DA46FF0F-7DF1-44FC-BEDC-9767C6F828AB}" srcOrd="0" destOrd="0" presId="urn:microsoft.com/office/officeart/2005/8/layout/orgChart1"/>
    <dgm:cxn modelId="{8C320CB3-56D7-4985-B482-DCDDF4B86FD6}" type="presParOf" srcId="{A0FA83C3-5255-4D84-A2ED-1D5B5F3CAC2A}" destId="{CC8119AA-9343-4BD7-B882-5B949D4CE0FF}" srcOrd="1" destOrd="0" presId="urn:microsoft.com/office/officeart/2005/8/layout/orgChart1"/>
    <dgm:cxn modelId="{CC7056AC-070B-4687-8016-03E15F3D82EC}" type="presParOf" srcId="{2CB7943E-F4FF-4459-85BE-5558CE880740}" destId="{4DE496E9-4003-46AF-8407-E0B04EF24F3A}" srcOrd="1" destOrd="0" presId="urn:microsoft.com/office/officeart/2005/8/layout/orgChart1"/>
    <dgm:cxn modelId="{9AB09CEA-7BBD-4B30-989B-B696754986C8}" type="presParOf" srcId="{2CB7943E-F4FF-4459-85BE-5558CE880740}" destId="{C89CEA42-3D0F-4F59-9FD8-004D4949CF21}" srcOrd="2" destOrd="0" presId="urn:microsoft.com/office/officeart/2005/8/layout/orgChart1"/>
    <dgm:cxn modelId="{F28CB5BE-75BA-4B2D-82FA-51297C7F1EA5}" type="presParOf" srcId="{D782955B-A20A-458B-9296-0CA6436FA955}" destId="{C47F8D00-4A66-49D9-A638-E05F97A69430}" srcOrd="4" destOrd="0" presId="urn:microsoft.com/office/officeart/2005/8/layout/orgChart1"/>
    <dgm:cxn modelId="{CFE901E9-D09C-470B-ACF3-1E918097D6E9}" type="presParOf" srcId="{D782955B-A20A-458B-9296-0CA6436FA955}" destId="{510A8D87-FE0C-4935-A398-D58043EA6D9D}" srcOrd="5" destOrd="0" presId="urn:microsoft.com/office/officeart/2005/8/layout/orgChart1"/>
    <dgm:cxn modelId="{4350763E-4550-4A85-8FBA-F66D84B9F5A1}" type="presParOf" srcId="{510A8D87-FE0C-4935-A398-D58043EA6D9D}" destId="{0E9FA29A-843F-46F0-9C0E-7B9B2C5EECEE}" srcOrd="0" destOrd="0" presId="urn:microsoft.com/office/officeart/2005/8/layout/orgChart1"/>
    <dgm:cxn modelId="{89B703A7-EA7F-4FD1-9205-29012920B35F}" type="presParOf" srcId="{0E9FA29A-843F-46F0-9C0E-7B9B2C5EECEE}" destId="{3D9E28CB-03AC-47E4-AA6A-EB501F31A466}" srcOrd="0" destOrd="0" presId="urn:microsoft.com/office/officeart/2005/8/layout/orgChart1"/>
    <dgm:cxn modelId="{AF4F493A-74AB-4ADA-89EC-FF40C104986B}" type="presParOf" srcId="{0E9FA29A-843F-46F0-9C0E-7B9B2C5EECEE}" destId="{84243534-6581-4D78-B860-9AD5EFF3B0D3}" srcOrd="1" destOrd="0" presId="urn:microsoft.com/office/officeart/2005/8/layout/orgChart1"/>
    <dgm:cxn modelId="{BFDCE0A5-1CFD-419A-A636-E22F27A1374F}" type="presParOf" srcId="{510A8D87-FE0C-4935-A398-D58043EA6D9D}" destId="{283F20C4-B1C1-4A5C-8B83-8787DE81ACD1}" srcOrd="1" destOrd="0" presId="urn:microsoft.com/office/officeart/2005/8/layout/orgChart1"/>
    <dgm:cxn modelId="{C8471A6F-7204-460B-8215-632D4A1670AE}" type="presParOf" srcId="{510A8D87-FE0C-4935-A398-D58043EA6D9D}" destId="{80EB2E9A-C2ED-4988-AB7D-9C1A8F3BACF3}" srcOrd="2" destOrd="0" presId="urn:microsoft.com/office/officeart/2005/8/layout/orgChart1"/>
    <dgm:cxn modelId="{3B495302-D22A-4B36-8093-B584398CC819}" type="presParOf" srcId="{F573DDB6-4EFE-4D73-B010-4A0AD47ABBCD}" destId="{C3303A09-F1A4-48AB-B9F0-ED30EC8D471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F8D00-4A66-49D9-A638-E05F97A69430}">
      <dsp:nvSpPr>
        <dsp:cNvPr id="0" name=""/>
        <dsp:cNvSpPr/>
      </dsp:nvSpPr>
      <dsp:spPr>
        <a:xfrm>
          <a:off x="3827585" y="1170307"/>
          <a:ext cx="2708044" cy="469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995"/>
              </a:lnTo>
              <a:lnTo>
                <a:pt x="2708044" y="234995"/>
              </a:lnTo>
              <a:lnTo>
                <a:pt x="2708044" y="4699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5A4E8E-5912-49BC-85B8-A778F2CFBEBE}">
      <dsp:nvSpPr>
        <dsp:cNvPr id="0" name=""/>
        <dsp:cNvSpPr/>
      </dsp:nvSpPr>
      <dsp:spPr>
        <a:xfrm>
          <a:off x="3781865" y="1170307"/>
          <a:ext cx="91440" cy="469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99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67ABA-8330-4FB3-85BE-0CA0FE722C91}">
      <dsp:nvSpPr>
        <dsp:cNvPr id="0" name=""/>
        <dsp:cNvSpPr/>
      </dsp:nvSpPr>
      <dsp:spPr>
        <a:xfrm>
          <a:off x="1119540" y="1170307"/>
          <a:ext cx="2708044" cy="469991"/>
        </a:xfrm>
        <a:custGeom>
          <a:avLst/>
          <a:gdLst/>
          <a:ahLst/>
          <a:cxnLst/>
          <a:rect l="0" t="0" r="0" b="0"/>
          <a:pathLst>
            <a:path>
              <a:moveTo>
                <a:pt x="2708044" y="0"/>
              </a:moveTo>
              <a:lnTo>
                <a:pt x="2708044" y="234995"/>
              </a:lnTo>
              <a:lnTo>
                <a:pt x="0" y="234995"/>
              </a:lnTo>
              <a:lnTo>
                <a:pt x="0" y="4699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C3146-C99E-4CFA-B718-94BDAA939566}">
      <dsp:nvSpPr>
        <dsp:cNvPr id="0" name=""/>
        <dsp:cNvSpPr/>
      </dsp:nvSpPr>
      <dsp:spPr>
        <a:xfrm>
          <a:off x="2708558" y="51281"/>
          <a:ext cx="2238053" cy="11190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Operators</a:t>
          </a:r>
        </a:p>
      </dsp:txBody>
      <dsp:txXfrm>
        <a:off x="2708558" y="51281"/>
        <a:ext cx="2238053" cy="1119026"/>
      </dsp:txXfrm>
    </dsp:sp>
    <dsp:sp modelId="{8342F3CA-2E11-4DE6-80EF-0F8606E8D280}">
      <dsp:nvSpPr>
        <dsp:cNvPr id="0" name=""/>
        <dsp:cNvSpPr/>
      </dsp:nvSpPr>
      <dsp:spPr>
        <a:xfrm>
          <a:off x="513" y="1640299"/>
          <a:ext cx="2238053" cy="11190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Arithmetic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+,-,*,/</a:t>
          </a:r>
        </a:p>
      </dsp:txBody>
      <dsp:txXfrm>
        <a:off x="513" y="1640299"/>
        <a:ext cx="2238053" cy="1119026"/>
      </dsp:txXfrm>
    </dsp:sp>
    <dsp:sp modelId="{DA46FF0F-7DF1-44FC-BEDC-9767C6F828AB}">
      <dsp:nvSpPr>
        <dsp:cNvPr id="0" name=""/>
        <dsp:cNvSpPr/>
      </dsp:nvSpPr>
      <dsp:spPr>
        <a:xfrm>
          <a:off x="2708558" y="1640299"/>
          <a:ext cx="2238053" cy="11190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Comparison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&gt;,&lt;,&gt;=,&lt;=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708558" y="1640299"/>
        <a:ext cx="2238053" cy="1119026"/>
      </dsp:txXfrm>
    </dsp:sp>
    <dsp:sp modelId="{3D9E28CB-03AC-47E4-AA6A-EB501F31A466}">
      <dsp:nvSpPr>
        <dsp:cNvPr id="0" name=""/>
        <dsp:cNvSpPr/>
      </dsp:nvSpPr>
      <dsp:spPr>
        <a:xfrm>
          <a:off x="5416602" y="1640299"/>
          <a:ext cx="2238053" cy="11190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Logical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AND,OR,IN</a:t>
          </a:r>
        </a:p>
      </dsp:txBody>
      <dsp:txXfrm>
        <a:off x="5416602" y="1640299"/>
        <a:ext cx="2238053" cy="1119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4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49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6172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78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53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95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13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7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3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4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5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3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5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85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9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3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65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68" y="1184032"/>
            <a:ext cx="6027894" cy="229772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Operators in SQL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6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478" y="1027664"/>
            <a:ext cx="9550168" cy="824582"/>
          </a:xfrm>
        </p:spPr>
        <p:txBody>
          <a:bodyPr>
            <a:normAutofit/>
          </a:bodyPr>
          <a:lstStyle/>
          <a:p>
            <a:r>
              <a:rPr lang="en-US" b="1" dirty="0"/>
              <a:t>Operators in SQL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432918"/>
              </p:ext>
            </p:extLst>
          </p:nvPr>
        </p:nvGraphicFramePr>
        <p:xfrm>
          <a:off x="1863969" y="2230316"/>
          <a:ext cx="7655170" cy="2810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62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150" y="734587"/>
            <a:ext cx="9366325" cy="777690"/>
          </a:xfrm>
        </p:spPr>
        <p:txBody>
          <a:bodyPr>
            <a:normAutofit/>
          </a:bodyPr>
          <a:lstStyle/>
          <a:p>
            <a:r>
              <a:rPr lang="en-US" b="1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664677"/>
            <a:ext cx="9429077" cy="4167952"/>
          </a:xfrm>
        </p:spPr>
        <p:txBody>
          <a:bodyPr/>
          <a:lstStyle/>
          <a:p>
            <a:pPr marL="411480" indent="-342900">
              <a:buFont typeface="+mj-lt"/>
              <a:buAutoNum type="arabicPeriod"/>
            </a:pPr>
            <a:r>
              <a:rPr lang="en-US" sz="1800" dirty="0"/>
              <a:t>Arithmetic operators can perform arithmetical operations on numeric values.</a:t>
            </a:r>
          </a:p>
          <a:p>
            <a:pPr marL="411480" indent="-342900">
              <a:buFont typeface="+mj-lt"/>
              <a:buAutoNum type="arabicPeriod"/>
            </a:pPr>
            <a:r>
              <a:rPr lang="en-US" sz="1800" dirty="0"/>
              <a:t>Arithmetic operators are </a:t>
            </a:r>
            <a:r>
              <a:rPr lang="en-US" sz="1800" b="1" dirty="0"/>
              <a:t>addition(+), subtraction(-), multiplication(*) </a:t>
            </a:r>
            <a:r>
              <a:rPr lang="en-US" sz="1800" dirty="0"/>
              <a:t>and </a:t>
            </a:r>
            <a:r>
              <a:rPr lang="en-US" sz="1800" b="1" dirty="0"/>
              <a:t>division(/). </a:t>
            </a:r>
            <a:r>
              <a:rPr lang="en-US" sz="1800" dirty="0"/>
              <a:t>The + and - operators can also be used in date arithmetic.</a:t>
            </a:r>
          </a:p>
          <a:p>
            <a:pPr marL="411480" indent="-342900">
              <a:buFont typeface="+mj-lt"/>
              <a:buAutoNum type="arabicPeriod"/>
            </a:pPr>
            <a:endParaRPr lang="en-US" sz="1800" dirty="0"/>
          </a:p>
          <a:p>
            <a:pPr marL="411480" indent="-342900">
              <a:buFont typeface="+mj-lt"/>
              <a:buAutoNum type="arabicPeriod"/>
            </a:pPr>
            <a:endParaRPr lang="en-US" sz="1800" dirty="0"/>
          </a:p>
          <a:p>
            <a:pPr marL="525780" indent="-457200">
              <a:buFont typeface="+mj-lt"/>
              <a:buAutoNum type="arabicPeriod"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89524"/>
              </p:ext>
            </p:extLst>
          </p:nvPr>
        </p:nvGraphicFramePr>
        <p:xfrm>
          <a:off x="1820985" y="2864989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92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043" y="804925"/>
            <a:ext cx="9366325" cy="777690"/>
          </a:xfrm>
        </p:spPr>
        <p:txBody>
          <a:bodyPr>
            <a:normAutofit/>
          </a:bodyPr>
          <a:lstStyle/>
          <a:p>
            <a:r>
              <a:rPr lang="en-US" b="1" dirty="0"/>
              <a:t>SQL Comparison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378808"/>
              </p:ext>
            </p:extLst>
          </p:nvPr>
        </p:nvGraphicFramePr>
        <p:xfrm>
          <a:off x="2785696" y="2157047"/>
          <a:ext cx="6018335" cy="2654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09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  <a:r>
                        <a:rPr lang="en-US" baseline="0" dirty="0"/>
                        <a:t> equal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03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765967"/>
          </a:xfrm>
        </p:spPr>
        <p:txBody>
          <a:bodyPr>
            <a:normAutofit/>
          </a:bodyPr>
          <a:lstStyle/>
          <a:p>
            <a:r>
              <a:rPr lang="en-US" b="1" dirty="0"/>
              <a:t>SQL Logical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146428"/>
              </p:ext>
            </p:extLst>
          </p:nvPr>
        </p:nvGraphicFramePr>
        <p:xfrm>
          <a:off x="1472711" y="2215661"/>
          <a:ext cx="9037638" cy="3169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0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Displays a record if all the conditions separated by AND are 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Displays a record if any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condition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separated by OR is 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you to easily test if an expression is within a range of values (inclusive).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you to test if the expression matches any value in the list of values.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</a:t>
                      </a:r>
                      <a:r>
                        <a:rPr lang="en-US" baseline="0" dirty="0"/>
                        <a:t> is used to search a pattern in a column.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</a:t>
                      </a:r>
                      <a:r>
                        <a:rPr lang="en-US" baseline="0" dirty="0"/>
                        <a:t> for NULL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26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35" y="758033"/>
            <a:ext cx="9366325" cy="765967"/>
          </a:xfrm>
        </p:spPr>
        <p:txBody>
          <a:bodyPr/>
          <a:lstStyle/>
          <a:p>
            <a:r>
              <a:rPr lang="en-US" b="1" dirty="0"/>
              <a:t>Like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102046"/>
              </p:ext>
            </p:extLst>
          </p:nvPr>
        </p:nvGraphicFramePr>
        <p:xfrm>
          <a:off x="2452083" y="2977177"/>
          <a:ext cx="6961548" cy="323139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480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0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16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LIKE Operator</a:t>
                      </a:r>
                    </a:p>
                  </a:txBody>
                  <a:tcPr marL="122670" marR="61335" marT="61335" marB="6133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Description</a:t>
                      </a:r>
                    </a:p>
                  </a:txBody>
                  <a:tcPr marL="61335" marR="61335" marT="61335" marB="613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16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WHERE </a:t>
                      </a:r>
                      <a:r>
                        <a:rPr lang="en-US" sz="1400" dirty="0" err="1">
                          <a:effectLst/>
                        </a:rPr>
                        <a:t>CustomerName</a:t>
                      </a:r>
                      <a:r>
                        <a:rPr lang="en-US" sz="1400" dirty="0">
                          <a:effectLst/>
                        </a:rPr>
                        <a:t> LIKE 'a%'</a:t>
                      </a:r>
                    </a:p>
                  </a:txBody>
                  <a:tcPr marL="122670" marR="61335" marT="61335" marB="6133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Finds any value that start with "a"</a:t>
                      </a:r>
                    </a:p>
                  </a:txBody>
                  <a:tcPr marL="61335" marR="61335" marT="61335" marB="6133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16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WHERE CustomerName LIKE '%a'</a:t>
                      </a:r>
                    </a:p>
                  </a:txBody>
                  <a:tcPr marL="122670" marR="61335" marT="61335" marB="6133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Finds any value that end with "a"</a:t>
                      </a:r>
                    </a:p>
                  </a:txBody>
                  <a:tcPr marL="61335" marR="61335" marT="61335" marB="6133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7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WHERE </a:t>
                      </a:r>
                      <a:r>
                        <a:rPr lang="en-US" sz="1400" dirty="0" err="1">
                          <a:effectLst/>
                        </a:rPr>
                        <a:t>CustomerName</a:t>
                      </a:r>
                      <a:r>
                        <a:rPr lang="en-US" sz="1400" dirty="0">
                          <a:effectLst/>
                        </a:rPr>
                        <a:t> LIKE '%a%'</a:t>
                      </a:r>
                    </a:p>
                  </a:txBody>
                  <a:tcPr marL="122670" marR="61335" marT="61335" marB="6133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Finds any value that have “a" in any position</a:t>
                      </a:r>
                    </a:p>
                  </a:txBody>
                  <a:tcPr marL="61335" marR="61335" marT="61335" marB="6133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7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WHERE </a:t>
                      </a:r>
                      <a:r>
                        <a:rPr lang="en-US" sz="1400" dirty="0" err="1">
                          <a:effectLst/>
                        </a:rPr>
                        <a:t>CustomerName</a:t>
                      </a:r>
                      <a:r>
                        <a:rPr lang="en-US" sz="1400" dirty="0">
                          <a:effectLst/>
                        </a:rPr>
                        <a:t> LIKE '_a%'</a:t>
                      </a:r>
                    </a:p>
                  </a:txBody>
                  <a:tcPr marL="122670" marR="61335" marT="61335" marB="6133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Finds any value that have “a" in the second position</a:t>
                      </a:r>
                    </a:p>
                  </a:txBody>
                  <a:tcPr marL="61335" marR="61335" marT="61335" marB="6133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1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WHERE </a:t>
                      </a:r>
                      <a:r>
                        <a:rPr lang="en-US" sz="1400" dirty="0" err="1">
                          <a:effectLst/>
                        </a:rPr>
                        <a:t>CustomerName</a:t>
                      </a:r>
                      <a:r>
                        <a:rPr lang="en-US" sz="1400" dirty="0">
                          <a:effectLst/>
                        </a:rPr>
                        <a:t> LIKE ‘k_%_%'</a:t>
                      </a:r>
                    </a:p>
                  </a:txBody>
                  <a:tcPr marL="122670" marR="61335" marT="61335" marB="6133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Finds any value that start with “k" and are at least 3 characters in length</a:t>
                      </a:r>
                    </a:p>
                  </a:txBody>
                  <a:tcPr marL="61335" marR="61335" marT="61335" marB="6133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7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WHERE ContactName LIKE 'a%o'</a:t>
                      </a:r>
                    </a:p>
                  </a:txBody>
                  <a:tcPr marL="122670" marR="61335" marT="61335" marB="6133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Finds any value that start with "a" and ends with "o"</a:t>
                      </a:r>
                    </a:p>
                  </a:txBody>
                  <a:tcPr marL="61335" marR="61335" marT="61335" marB="6133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12277" y="1601595"/>
            <a:ext cx="790135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are two wildcards often used with Like operator.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%  The percent sign represents zero, one, or multiple characters.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_   The underscore represents a single character.</a:t>
            </a:r>
          </a:p>
        </p:txBody>
      </p:sp>
    </p:spTree>
    <p:extLst>
      <p:ext uri="{BB962C8B-B14F-4D97-AF65-F5344CB8AC3E}">
        <p14:creationId xmlns:p14="http://schemas.microsoft.com/office/powerpoint/2010/main" val="53892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371" y="780413"/>
            <a:ext cx="9366325" cy="625290"/>
          </a:xfrm>
        </p:spPr>
        <p:txBody>
          <a:bodyPr>
            <a:noAutofit/>
          </a:bodyPr>
          <a:lstStyle/>
          <a:p>
            <a:r>
              <a:rPr lang="en-US" sz="4800" b="1" dirty="0"/>
              <a:t>Practice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570892"/>
            <a:ext cx="9036423" cy="4261737"/>
          </a:xfrm>
        </p:spPr>
        <p:txBody>
          <a:bodyPr>
            <a:normAutofit fontScale="62500" lnSpcReduction="20000"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List all the employees where salary range between 10000 and 20000 and whose First name is ‘Grant’.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Write a query to list down all employees whose salary is either 10,000.03,20,000 or 25,000.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Write to query to list down all the employees whose name starts with letter “M” or  Salary is greater than 20000.</a:t>
            </a:r>
          </a:p>
          <a:p>
            <a:pPr marL="525780" indent="-457200">
              <a:buFont typeface="+mj-lt"/>
              <a:buAutoNum type="arabicPeriod"/>
            </a:pPr>
            <a:r>
              <a:rPr lang="en-GB" sz="3400" dirty="0">
                <a:latin typeface="Arial" panose="020B0604020202020204" pitchFamily="34" charset="0"/>
                <a:cs typeface="Arial" panose="020B0604020202020204" pitchFamily="34" charset="0"/>
              </a:rPr>
              <a:t>To retrieve employees who have been with the company for more than 5 years 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and name contains a character “a” anywhere in the name.</a:t>
            </a:r>
          </a:p>
          <a:p>
            <a:pPr marL="525780" indent="-457200">
              <a:buFont typeface="+mj-lt"/>
              <a:buAutoNum type="arabicPeriod"/>
            </a:pPr>
            <a:endParaRPr lang="en-US" sz="1800" dirty="0"/>
          </a:p>
          <a:p>
            <a:pPr marL="525780" indent="-457200">
              <a:buFont typeface="+mj-lt"/>
              <a:buAutoNum type="arabicPeriod"/>
            </a:pPr>
            <a:endParaRPr lang="en-US" sz="1800" dirty="0"/>
          </a:p>
          <a:p>
            <a:pPr marL="525780" indent="-457200">
              <a:buFont typeface="+mj-lt"/>
              <a:buAutoNum type="arabicPeriod"/>
            </a:pPr>
            <a:endParaRPr lang="en-US" sz="1800" dirty="0"/>
          </a:p>
          <a:p>
            <a:pPr marL="68580" indent="0">
              <a:buNone/>
            </a:pPr>
            <a:r>
              <a:rPr lang="en-US" sz="1800" dirty="0"/>
              <a:t> </a:t>
            </a:r>
          </a:p>
          <a:p>
            <a:pPr marL="6858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55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4656</TotalTime>
  <Words>412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Operators in SQL</vt:lpstr>
      <vt:lpstr>Operators in SQL</vt:lpstr>
      <vt:lpstr>Arithmetic Operators</vt:lpstr>
      <vt:lpstr>SQL Comparison Operators</vt:lpstr>
      <vt:lpstr>SQL Logical Operators</vt:lpstr>
      <vt:lpstr>Like Operator</vt:lpstr>
      <vt:lpstr>Practice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Qureshi, Saad</cp:lastModifiedBy>
  <cp:revision>261</cp:revision>
  <dcterms:created xsi:type="dcterms:W3CDTF">2014-08-26T23:52:37Z</dcterms:created>
  <dcterms:modified xsi:type="dcterms:W3CDTF">2024-05-21T19:49:47Z</dcterms:modified>
</cp:coreProperties>
</file>