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notesMasterIdLst>
    <p:notesMasterId r:id="rId4"/>
  </p:notesMasterIdLst>
  <p:sldIdLst>
    <p:sldId id="315" r:id="rId2"/>
    <p:sldId id="316" r:id="rId3"/>
  </p:sldIdLst>
  <p:sldSz cx="12192000" cy="740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54" y="38"/>
      </p:cViewPr>
      <p:guideLst>
        <p:guide orient="horz" pos="2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D5C46-4D1D-431A-BE27-BD0E983111F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8013" y="685800"/>
            <a:ext cx="5641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8AAD-E023-45AD-B2CA-C5BB959E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6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563758"/>
            <a:ext cx="8825658" cy="3596256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160013"/>
            <a:ext cx="8825658" cy="930413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5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5185078"/>
            <a:ext cx="8825657" cy="61213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740728"/>
            <a:ext cx="8825658" cy="393225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797208"/>
            <a:ext cx="8825656" cy="53325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6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563758"/>
            <a:ext cx="8825659" cy="213987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950547"/>
            <a:ext cx="8825659" cy="255139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66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2" y="1563758"/>
            <a:ext cx="7999315" cy="250945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1" y="4073217"/>
            <a:ext cx="7279649" cy="36958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4699113"/>
            <a:ext cx="8825659" cy="181066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104904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823132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0794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374427"/>
            <a:ext cx="8825660" cy="178558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5160014"/>
            <a:ext cx="8825659" cy="929312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57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2139880"/>
            <a:ext cx="2946866" cy="62241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880607"/>
            <a:ext cx="2927350" cy="387681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0" y="2139880"/>
            <a:ext cx="2936241" cy="62241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880607"/>
            <a:ext cx="2946794" cy="387681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2139880"/>
            <a:ext cx="2932113" cy="62241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1" y="2880607"/>
            <a:ext cx="2932113" cy="387681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304486"/>
            <a:ext cx="0" cy="427975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304485"/>
            <a:ext cx="0" cy="42846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46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591419"/>
            <a:ext cx="2940050" cy="62241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386789"/>
            <a:ext cx="2940050" cy="164606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5213835"/>
            <a:ext cx="2940050" cy="71198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591419"/>
            <a:ext cx="2930525" cy="62241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5" y="2386789"/>
            <a:ext cx="2930525" cy="164606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5213834"/>
            <a:ext cx="2934406" cy="71198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4591419"/>
            <a:ext cx="2932113" cy="62241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700" y="2386789"/>
            <a:ext cx="2932113" cy="164606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6" y="5213832"/>
            <a:ext cx="2935997" cy="71198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304486"/>
            <a:ext cx="0" cy="427975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304485"/>
            <a:ext cx="0" cy="42846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61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92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3" y="464671"/>
            <a:ext cx="1752601" cy="629275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4" y="958489"/>
            <a:ext cx="7423149" cy="57989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3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8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3090937"/>
            <a:ext cx="8825657" cy="2069076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5160014"/>
            <a:ext cx="8825658" cy="929312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9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225612"/>
            <a:ext cx="4396339" cy="45318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220770"/>
            <a:ext cx="4396341" cy="45366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0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2057577"/>
            <a:ext cx="4396338" cy="62241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716001"/>
            <a:ext cx="4396339" cy="40414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2057577"/>
            <a:ext cx="4396339" cy="62241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716001"/>
            <a:ext cx="4396339" cy="40414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4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5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0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563758"/>
            <a:ext cx="3401064" cy="156375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7" y="1563758"/>
            <a:ext cx="5195997" cy="4938183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379913"/>
            <a:ext cx="3401063" cy="31275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4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2002699"/>
            <a:ext cx="5092906" cy="170093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234546"/>
            <a:ext cx="3200400" cy="49381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950547"/>
            <a:ext cx="5084979" cy="14814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883508"/>
            <a:ext cx="4037012" cy="45237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124003"/>
            <a:ext cx="1522412" cy="2554908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810667"/>
            <a:ext cx="2819400" cy="304521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3" y="1"/>
            <a:ext cx="1603387" cy="1232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584244"/>
            <a:ext cx="993734" cy="82303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234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2" y="488977"/>
            <a:ext cx="9404723" cy="15127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2217342"/>
            <a:ext cx="8946541" cy="4531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15970" y="1946329"/>
            <a:ext cx="106993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797003" y="3495826"/>
            <a:ext cx="4168936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1" y="319415"/>
            <a:ext cx="838199" cy="829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4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1" y="1109972"/>
            <a:ext cx="9366325" cy="855306"/>
          </a:xfrm>
        </p:spPr>
        <p:txBody>
          <a:bodyPr>
            <a:normAutofit/>
          </a:bodyPr>
          <a:lstStyle/>
          <a:p>
            <a:r>
              <a:rPr lang="en-US" b="1" dirty="0"/>
              <a:t>Views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4" y="2060812"/>
            <a:ext cx="9036423" cy="42389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Views in SQL are nothing but a saved SQL query. Normally, complex or big SQL queries’ results are stored using 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You can use regular SELECT statement to retrieve data from 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 existing view can be dropped using DROP VIEW statement.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2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026" y="755131"/>
            <a:ext cx="9366325" cy="978135"/>
          </a:xfrm>
        </p:spPr>
        <p:txBody>
          <a:bodyPr/>
          <a:lstStyle/>
          <a:p>
            <a:r>
              <a:rPr lang="en-US" b="1" dirty="0"/>
              <a:t>Advantages of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4" y="1883391"/>
            <a:ext cx="9036423" cy="441638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Users can be given access only to views instead of base 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You can save the desired SQL query result using views and later can be used if it requires.</a:t>
            </a: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24282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4582</TotalTime>
  <Words>87</Words>
  <Application>Microsoft Office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Views in SQL</vt:lpstr>
      <vt:lpstr>Advantages of 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Qureshi, Saad</cp:lastModifiedBy>
  <cp:revision>316</cp:revision>
  <dcterms:created xsi:type="dcterms:W3CDTF">2014-08-26T23:52:37Z</dcterms:created>
  <dcterms:modified xsi:type="dcterms:W3CDTF">2024-06-03T10:11:53Z</dcterms:modified>
</cp:coreProperties>
</file>