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69" r:id="rId3"/>
    <p:sldId id="271" r:id="rId4"/>
    <p:sldId id="273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321E7-038F-4EF8-AB54-D5BD39771BCC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C83EA6F-2B55-469E-8A0A-7051C7198702}">
      <dgm:prSet phldrT="[Text]"/>
      <dgm:spPr/>
      <dgm:t>
        <a:bodyPr/>
        <a:lstStyle/>
        <a:p>
          <a:r>
            <a:rPr lang="en-US" b="1" dirty="0"/>
            <a:t>Count</a:t>
          </a:r>
        </a:p>
      </dgm:t>
    </dgm:pt>
    <dgm:pt modelId="{E7FD6FF4-44B5-4E2F-8DAC-EDACF08D68FB}" type="parTrans" cxnId="{388A3497-78A2-4E7B-9B71-525E149338C4}">
      <dgm:prSet/>
      <dgm:spPr/>
      <dgm:t>
        <a:bodyPr/>
        <a:lstStyle/>
        <a:p>
          <a:endParaRPr lang="en-US"/>
        </a:p>
      </dgm:t>
    </dgm:pt>
    <dgm:pt modelId="{BEE71BDB-F063-4B67-917E-22F3CBF07384}" type="sibTrans" cxnId="{388A3497-78A2-4E7B-9B71-525E149338C4}">
      <dgm:prSet/>
      <dgm:spPr/>
      <dgm:t>
        <a:bodyPr/>
        <a:lstStyle/>
        <a:p>
          <a:endParaRPr lang="en-US"/>
        </a:p>
      </dgm:t>
    </dgm:pt>
    <dgm:pt modelId="{1D102511-6552-4611-8775-3C0B7338E2AD}">
      <dgm:prSet phldrT="[Text]"/>
      <dgm:spPr/>
      <dgm:t>
        <a:bodyPr/>
        <a:lstStyle/>
        <a:p>
          <a:r>
            <a:rPr lang="en-US" b="1" dirty="0"/>
            <a:t>Sum</a:t>
          </a:r>
        </a:p>
      </dgm:t>
    </dgm:pt>
    <dgm:pt modelId="{CE540808-B729-465B-9A8C-F37F13DDD8C8}" type="parTrans" cxnId="{5327DC98-9126-4B32-9D88-9403347B002A}">
      <dgm:prSet/>
      <dgm:spPr/>
      <dgm:t>
        <a:bodyPr/>
        <a:lstStyle/>
        <a:p>
          <a:endParaRPr lang="en-US"/>
        </a:p>
      </dgm:t>
    </dgm:pt>
    <dgm:pt modelId="{F8A7B14D-F949-42B8-85B4-3A6FC18AB91D}" type="sibTrans" cxnId="{5327DC98-9126-4B32-9D88-9403347B002A}">
      <dgm:prSet/>
      <dgm:spPr/>
      <dgm:t>
        <a:bodyPr/>
        <a:lstStyle/>
        <a:p>
          <a:endParaRPr lang="en-US"/>
        </a:p>
      </dgm:t>
    </dgm:pt>
    <dgm:pt modelId="{619DFD6D-5F7C-44DB-9110-822CA83E3C49}">
      <dgm:prSet phldrT="[Text]"/>
      <dgm:spPr/>
      <dgm:t>
        <a:bodyPr/>
        <a:lstStyle/>
        <a:p>
          <a:r>
            <a:rPr lang="en-US" b="0" i="0" dirty="0"/>
            <a:t>Calculates the sum of values.</a:t>
          </a:r>
          <a:endParaRPr lang="en-US" dirty="0"/>
        </a:p>
      </dgm:t>
    </dgm:pt>
    <dgm:pt modelId="{4A6F831A-03D5-4FB5-9396-30EA831A9A8A}" type="parTrans" cxnId="{7CFCB20A-645F-4475-B22C-CFCEAEDA6483}">
      <dgm:prSet/>
      <dgm:spPr/>
      <dgm:t>
        <a:bodyPr/>
        <a:lstStyle/>
        <a:p>
          <a:endParaRPr lang="en-US"/>
        </a:p>
      </dgm:t>
    </dgm:pt>
    <dgm:pt modelId="{1689478D-7F11-43F2-9324-61D8577B15FA}" type="sibTrans" cxnId="{7CFCB20A-645F-4475-B22C-CFCEAEDA6483}">
      <dgm:prSet/>
      <dgm:spPr/>
      <dgm:t>
        <a:bodyPr/>
        <a:lstStyle/>
        <a:p>
          <a:endParaRPr lang="en-US"/>
        </a:p>
      </dgm:t>
    </dgm:pt>
    <dgm:pt modelId="{F3789B6A-93B4-49E6-8A51-30E2E0BDDDC3}">
      <dgm:prSet phldrT="[Text]"/>
      <dgm:spPr/>
      <dgm:t>
        <a:bodyPr/>
        <a:lstStyle/>
        <a:p>
          <a:r>
            <a:rPr lang="en-US" b="1" dirty="0"/>
            <a:t>AVG</a:t>
          </a:r>
        </a:p>
      </dgm:t>
    </dgm:pt>
    <dgm:pt modelId="{AF4A854B-EDD5-4BAE-AB4C-F7E3E78EDF16}" type="parTrans" cxnId="{3F84DF86-1B59-4164-A3CF-2B24CCA790D0}">
      <dgm:prSet/>
      <dgm:spPr/>
      <dgm:t>
        <a:bodyPr/>
        <a:lstStyle/>
        <a:p>
          <a:endParaRPr lang="en-US"/>
        </a:p>
      </dgm:t>
    </dgm:pt>
    <dgm:pt modelId="{ED668252-C954-4A0C-BEE8-F9ABA37E6109}" type="sibTrans" cxnId="{3F84DF86-1B59-4164-A3CF-2B24CCA790D0}">
      <dgm:prSet/>
      <dgm:spPr/>
      <dgm:t>
        <a:bodyPr/>
        <a:lstStyle/>
        <a:p>
          <a:endParaRPr lang="en-US"/>
        </a:p>
      </dgm:t>
    </dgm:pt>
    <dgm:pt modelId="{E5EB0003-A15F-446F-8673-F65DAEC2EFCD}">
      <dgm:prSet phldrT="[Text]"/>
      <dgm:spPr/>
      <dgm:t>
        <a:bodyPr/>
        <a:lstStyle/>
        <a:p>
          <a:r>
            <a:rPr lang="en-US" b="0" i="0" dirty="0"/>
            <a:t>Calculates the average of values.</a:t>
          </a:r>
          <a:endParaRPr lang="en-US" dirty="0"/>
        </a:p>
      </dgm:t>
    </dgm:pt>
    <dgm:pt modelId="{54F893E5-2AA7-4D9C-90B8-532444CD9B0A}" type="parTrans" cxnId="{8EF15D70-C89B-4208-95A9-53B9AFAACD6B}">
      <dgm:prSet/>
      <dgm:spPr/>
      <dgm:t>
        <a:bodyPr/>
        <a:lstStyle/>
        <a:p>
          <a:endParaRPr lang="en-US"/>
        </a:p>
      </dgm:t>
    </dgm:pt>
    <dgm:pt modelId="{C0FB4774-4B66-483F-AD14-B037748A42F6}" type="sibTrans" cxnId="{8EF15D70-C89B-4208-95A9-53B9AFAACD6B}">
      <dgm:prSet/>
      <dgm:spPr/>
      <dgm:t>
        <a:bodyPr/>
        <a:lstStyle/>
        <a:p>
          <a:endParaRPr lang="en-US"/>
        </a:p>
      </dgm:t>
    </dgm:pt>
    <dgm:pt modelId="{5B820245-1742-472D-ADEA-6BCD084B941A}">
      <dgm:prSet phldrT="[Text]" custT="1"/>
      <dgm:spPr/>
      <dgm:t>
        <a:bodyPr/>
        <a:lstStyle/>
        <a:p>
          <a:pPr algn="l"/>
          <a:r>
            <a:rPr lang="en-US" sz="1400" b="0" i="0" dirty="0"/>
            <a:t>Count the no of rows in </a:t>
          </a:r>
          <a:r>
            <a:rPr lang="en-US" sz="1400" b="0" i="0"/>
            <a:t>a table. Ignore Null value.</a:t>
          </a:r>
          <a:endParaRPr lang="en-US" sz="1400" dirty="0"/>
        </a:p>
      </dgm:t>
    </dgm:pt>
    <dgm:pt modelId="{7930381C-6945-4F46-9133-F5E68DF91C7D}" type="parTrans" cxnId="{3A5F3167-D13F-4DD0-8DF9-F8CBDA5356F1}">
      <dgm:prSet/>
      <dgm:spPr/>
      <dgm:t>
        <a:bodyPr/>
        <a:lstStyle/>
        <a:p>
          <a:endParaRPr lang="en-US"/>
        </a:p>
      </dgm:t>
    </dgm:pt>
    <dgm:pt modelId="{A285B971-9A4E-457F-BD9E-61C06EB81D6A}" type="sibTrans" cxnId="{3A5F3167-D13F-4DD0-8DF9-F8CBDA5356F1}">
      <dgm:prSet/>
      <dgm:spPr/>
      <dgm:t>
        <a:bodyPr/>
        <a:lstStyle/>
        <a:p>
          <a:endParaRPr lang="en-US"/>
        </a:p>
      </dgm:t>
    </dgm:pt>
    <dgm:pt modelId="{96980723-1A50-4BDA-8CB3-E07CA939EE7F}" type="pres">
      <dgm:prSet presAssocID="{CB8321E7-038F-4EF8-AB54-D5BD39771BCC}" presName="Name0" presStyleCnt="0">
        <dgm:presLayoutVars>
          <dgm:dir/>
          <dgm:animLvl val="lvl"/>
          <dgm:resizeHandles val="exact"/>
        </dgm:presLayoutVars>
      </dgm:prSet>
      <dgm:spPr/>
    </dgm:pt>
    <dgm:pt modelId="{1DD20964-5506-47FC-B748-BC3649BC5504}" type="pres">
      <dgm:prSet presAssocID="{7C83EA6F-2B55-469E-8A0A-7051C7198702}" presName="linNode" presStyleCnt="0"/>
      <dgm:spPr/>
    </dgm:pt>
    <dgm:pt modelId="{4CBBDD06-7778-47AE-973E-DB2BFFD708F7}" type="pres">
      <dgm:prSet presAssocID="{7C83EA6F-2B55-469E-8A0A-7051C719870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61133E8-9C4C-4B22-8938-AB5F78D29DC0}" type="pres">
      <dgm:prSet presAssocID="{7C83EA6F-2B55-469E-8A0A-7051C7198702}" presName="descendantText" presStyleLbl="alignAccFollowNode1" presStyleIdx="0" presStyleCnt="3">
        <dgm:presLayoutVars>
          <dgm:bulletEnabled val="1"/>
        </dgm:presLayoutVars>
      </dgm:prSet>
      <dgm:spPr/>
    </dgm:pt>
    <dgm:pt modelId="{90E864D0-CC5D-4B6A-B7EA-0A34EE405292}" type="pres">
      <dgm:prSet presAssocID="{BEE71BDB-F063-4B67-917E-22F3CBF07384}" presName="sp" presStyleCnt="0"/>
      <dgm:spPr/>
    </dgm:pt>
    <dgm:pt modelId="{2C6F9226-3A52-40AC-B30C-810F42783BC8}" type="pres">
      <dgm:prSet presAssocID="{1D102511-6552-4611-8775-3C0B7338E2AD}" presName="linNode" presStyleCnt="0"/>
      <dgm:spPr/>
    </dgm:pt>
    <dgm:pt modelId="{E7A6E383-949D-427A-B442-500ECF63BC76}" type="pres">
      <dgm:prSet presAssocID="{1D102511-6552-4611-8775-3C0B7338E2A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21F3983-030A-4322-B995-7D783637AC6E}" type="pres">
      <dgm:prSet presAssocID="{1D102511-6552-4611-8775-3C0B7338E2AD}" presName="descendantText" presStyleLbl="alignAccFollowNode1" presStyleIdx="1" presStyleCnt="3">
        <dgm:presLayoutVars>
          <dgm:bulletEnabled val="1"/>
        </dgm:presLayoutVars>
      </dgm:prSet>
      <dgm:spPr/>
    </dgm:pt>
    <dgm:pt modelId="{FDB1050A-23A1-4748-8D77-32BF0E13C138}" type="pres">
      <dgm:prSet presAssocID="{F8A7B14D-F949-42B8-85B4-3A6FC18AB91D}" presName="sp" presStyleCnt="0"/>
      <dgm:spPr/>
    </dgm:pt>
    <dgm:pt modelId="{F73D6BFC-9C4E-48DD-B001-88129A527A9C}" type="pres">
      <dgm:prSet presAssocID="{F3789B6A-93B4-49E6-8A51-30E2E0BDDDC3}" presName="linNode" presStyleCnt="0"/>
      <dgm:spPr/>
    </dgm:pt>
    <dgm:pt modelId="{4AF4A8AB-2254-4A88-B02C-444BC9344C1D}" type="pres">
      <dgm:prSet presAssocID="{F3789B6A-93B4-49E6-8A51-30E2E0BDDDC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DD340BF-9881-4647-B0B1-7D7F63CF2C7F}" type="pres">
      <dgm:prSet presAssocID="{F3789B6A-93B4-49E6-8A51-30E2E0BDDDC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CFCB20A-645F-4475-B22C-CFCEAEDA6483}" srcId="{1D102511-6552-4611-8775-3C0B7338E2AD}" destId="{619DFD6D-5F7C-44DB-9110-822CA83E3C49}" srcOrd="0" destOrd="0" parTransId="{4A6F831A-03D5-4FB5-9396-30EA831A9A8A}" sibTransId="{1689478D-7F11-43F2-9324-61D8577B15FA}"/>
    <dgm:cxn modelId="{B1B2610C-8784-4A7B-93B9-E5E717070919}" type="presOf" srcId="{F3789B6A-93B4-49E6-8A51-30E2E0BDDDC3}" destId="{4AF4A8AB-2254-4A88-B02C-444BC9344C1D}" srcOrd="0" destOrd="0" presId="urn:microsoft.com/office/officeart/2005/8/layout/vList5"/>
    <dgm:cxn modelId="{FAB21143-3245-4314-AFBD-278D8879E9DE}" type="presOf" srcId="{E5EB0003-A15F-446F-8673-F65DAEC2EFCD}" destId="{6DD340BF-9881-4647-B0B1-7D7F63CF2C7F}" srcOrd="0" destOrd="0" presId="urn:microsoft.com/office/officeart/2005/8/layout/vList5"/>
    <dgm:cxn modelId="{C08A5C63-502F-482C-827C-0FF2D7BC4ACD}" type="presOf" srcId="{619DFD6D-5F7C-44DB-9110-822CA83E3C49}" destId="{021F3983-030A-4322-B995-7D783637AC6E}" srcOrd="0" destOrd="0" presId="urn:microsoft.com/office/officeart/2005/8/layout/vList5"/>
    <dgm:cxn modelId="{3A5F3167-D13F-4DD0-8DF9-F8CBDA5356F1}" srcId="{7C83EA6F-2B55-469E-8A0A-7051C7198702}" destId="{5B820245-1742-472D-ADEA-6BCD084B941A}" srcOrd="0" destOrd="0" parTransId="{7930381C-6945-4F46-9133-F5E68DF91C7D}" sibTransId="{A285B971-9A4E-457F-BD9E-61C06EB81D6A}"/>
    <dgm:cxn modelId="{632C414F-B128-427E-B135-AE8B71693A29}" type="presOf" srcId="{CB8321E7-038F-4EF8-AB54-D5BD39771BCC}" destId="{96980723-1A50-4BDA-8CB3-E07CA939EE7F}" srcOrd="0" destOrd="0" presId="urn:microsoft.com/office/officeart/2005/8/layout/vList5"/>
    <dgm:cxn modelId="{8EF15D70-C89B-4208-95A9-53B9AFAACD6B}" srcId="{F3789B6A-93B4-49E6-8A51-30E2E0BDDDC3}" destId="{E5EB0003-A15F-446F-8673-F65DAEC2EFCD}" srcOrd="0" destOrd="0" parTransId="{54F893E5-2AA7-4D9C-90B8-532444CD9B0A}" sibTransId="{C0FB4774-4B66-483F-AD14-B037748A42F6}"/>
    <dgm:cxn modelId="{3F84DF86-1B59-4164-A3CF-2B24CCA790D0}" srcId="{CB8321E7-038F-4EF8-AB54-D5BD39771BCC}" destId="{F3789B6A-93B4-49E6-8A51-30E2E0BDDDC3}" srcOrd="2" destOrd="0" parTransId="{AF4A854B-EDD5-4BAE-AB4C-F7E3E78EDF16}" sibTransId="{ED668252-C954-4A0C-BEE8-F9ABA37E6109}"/>
    <dgm:cxn modelId="{B709E194-4B59-4866-988F-00BC0506716E}" type="presOf" srcId="{1D102511-6552-4611-8775-3C0B7338E2AD}" destId="{E7A6E383-949D-427A-B442-500ECF63BC76}" srcOrd="0" destOrd="0" presId="urn:microsoft.com/office/officeart/2005/8/layout/vList5"/>
    <dgm:cxn modelId="{F1F3D395-7280-4DED-ADB7-5C55939B7F66}" type="presOf" srcId="{5B820245-1742-472D-ADEA-6BCD084B941A}" destId="{261133E8-9C4C-4B22-8938-AB5F78D29DC0}" srcOrd="0" destOrd="0" presId="urn:microsoft.com/office/officeart/2005/8/layout/vList5"/>
    <dgm:cxn modelId="{388A3497-78A2-4E7B-9B71-525E149338C4}" srcId="{CB8321E7-038F-4EF8-AB54-D5BD39771BCC}" destId="{7C83EA6F-2B55-469E-8A0A-7051C7198702}" srcOrd="0" destOrd="0" parTransId="{E7FD6FF4-44B5-4E2F-8DAC-EDACF08D68FB}" sibTransId="{BEE71BDB-F063-4B67-917E-22F3CBF07384}"/>
    <dgm:cxn modelId="{5327DC98-9126-4B32-9D88-9403347B002A}" srcId="{CB8321E7-038F-4EF8-AB54-D5BD39771BCC}" destId="{1D102511-6552-4611-8775-3C0B7338E2AD}" srcOrd="1" destOrd="0" parTransId="{CE540808-B729-465B-9A8C-F37F13DDD8C8}" sibTransId="{F8A7B14D-F949-42B8-85B4-3A6FC18AB91D}"/>
    <dgm:cxn modelId="{7520A9DF-1547-494A-97C7-500A81996755}" type="presOf" srcId="{7C83EA6F-2B55-469E-8A0A-7051C7198702}" destId="{4CBBDD06-7778-47AE-973E-DB2BFFD708F7}" srcOrd="0" destOrd="0" presId="urn:microsoft.com/office/officeart/2005/8/layout/vList5"/>
    <dgm:cxn modelId="{0CAED791-0015-43D0-B3C7-3487B9A2BFF0}" type="presParOf" srcId="{96980723-1A50-4BDA-8CB3-E07CA939EE7F}" destId="{1DD20964-5506-47FC-B748-BC3649BC5504}" srcOrd="0" destOrd="0" presId="urn:microsoft.com/office/officeart/2005/8/layout/vList5"/>
    <dgm:cxn modelId="{ECFDF17E-1604-48D4-94C1-609A70B40452}" type="presParOf" srcId="{1DD20964-5506-47FC-B748-BC3649BC5504}" destId="{4CBBDD06-7778-47AE-973E-DB2BFFD708F7}" srcOrd="0" destOrd="0" presId="urn:microsoft.com/office/officeart/2005/8/layout/vList5"/>
    <dgm:cxn modelId="{9F2C68B0-9CAA-4DBF-8871-F89742800364}" type="presParOf" srcId="{1DD20964-5506-47FC-B748-BC3649BC5504}" destId="{261133E8-9C4C-4B22-8938-AB5F78D29DC0}" srcOrd="1" destOrd="0" presId="urn:microsoft.com/office/officeart/2005/8/layout/vList5"/>
    <dgm:cxn modelId="{FDE0E582-B1F1-48EB-AFB1-8C69EFA3CDE8}" type="presParOf" srcId="{96980723-1A50-4BDA-8CB3-E07CA939EE7F}" destId="{90E864D0-CC5D-4B6A-B7EA-0A34EE405292}" srcOrd="1" destOrd="0" presId="urn:microsoft.com/office/officeart/2005/8/layout/vList5"/>
    <dgm:cxn modelId="{5E4AD7CD-AACE-4C1F-9B7D-05BB4F930523}" type="presParOf" srcId="{96980723-1A50-4BDA-8CB3-E07CA939EE7F}" destId="{2C6F9226-3A52-40AC-B30C-810F42783BC8}" srcOrd="2" destOrd="0" presId="urn:microsoft.com/office/officeart/2005/8/layout/vList5"/>
    <dgm:cxn modelId="{4AAC801D-1825-4289-BF3B-51E261410A19}" type="presParOf" srcId="{2C6F9226-3A52-40AC-B30C-810F42783BC8}" destId="{E7A6E383-949D-427A-B442-500ECF63BC76}" srcOrd="0" destOrd="0" presId="urn:microsoft.com/office/officeart/2005/8/layout/vList5"/>
    <dgm:cxn modelId="{4E9F7F23-826C-4724-9066-46F0C6BF41CB}" type="presParOf" srcId="{2C6F9226-3A52-40AC-B30C-810F42783BC8}" destId="{021F3983-030A-4322-B995-7D783637AC6E}" srcOrd="1" destOrd="0" presId="urn:microsoft.com/office/officeart/2005/8/layout/vList5"/>
    <dgm:cxn modelId="{99449170-E428-4D13-B872-2CB43AD141B1}" type="presParOf" srcId="{96980723-1A50-4BDA-8CB3-E07CA939EE7F}" destId="{FDB1050A-23A1-4748-8D77-32BF0E13C138}" srcOrd="3" destOrd="0" presId="urn:microsoft.com/office/officeart/2005/8/layout/vList5"/>
    <dgm:cxn modelId="{004B8D11-8205-4562-B641-94AE022C3621}" type="presParOf" srcId="{96980723-1A50-4BDA-8CB3-E07CA939EE7F}" destId="{F73D6BFC-9C4E-48DD-B001-88129A527A9C}" srcOrd="4" destOrd="0" presId="urn:microsoft.com/office/officeart/2005/8/layout/vList5"/>
    <dgm:cxn modelId="{CE9880D9-87C1-4795-9309-E740CC737E1B}" type="presParOf" srcId="{F73D6BFC-9C4E-48DD-B001-88129A527A9C}" destId="{4AF4A8AB-2254-4A88-B02C-444BC9344C1D}" srcOrd="0" destOrd="0" presId="urn:microsoft.com/office/officeart/2005/8/layout/vList5"/>
    <dgm:cxn modelId="{BD0BCC62-F7E6-4D2E-86CD-C00E24AF3850}" type="presParOf" srcId="{F73D6BFC-9C4E-48DD-B001-88129A527A9C}" destId="{6DD340BF-9881-4647-B0B1-7D7F63CF2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321E7-038F-4EF8-AB54-D5BD39771BCC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C83EA6F-2B55-469E-8A0A-7051C7198702}">
      <dgm:prSet phldrT="[Text]"/>
      <dgm:spPr/>
      <dgm:t>
        <a:bodyPr/>
        <a:lstStyle/>
        <a:p>
          <a:r>
            <a:rPr lang="en-US" b="1" dirty="0"/>
            <a:t>Max</a:t>
          </a:r>
        </a:p>
      </dgm:t>
    </dgm:pt>
    <dgm:pt modelId="{E7FD6FF4-44B5-4E2F-8DAC-EDACF08D68FB}" type="parTrans" cxnId="{388A3497-78A2-4E7B-9B71-525E149338C4}">
      <dgm:prSet/>
      <dgm:spPr/>
      <dgm:t>
        <a:bodyPr/>
        <a:lstStyle/>
        <a:p>
          <a:endParaRPr lang="en-US"/>
        </a:p>
      </dgm:t>
    </dgm:pt>
    <dgm:pt modelId="{BEE71BDB-F063-4B67-917E-22F3CBF07384}" type="sibTrans" cxnId="{388A3497-78A2-4E7B-9B71-525E149338C4}">
      <dgm:prSet/>
      <dgm:spPr/>
      <dgm:t>
        <a:bodyPr/>
        <a:lstStyle/>
        <a:p>
          <a:endParaRPr lang="en-US"/>
        </a:p>
      </dgm:t>
    </dgm:pt>
    <dgm:pt modelId="{B5E8D81F-32AD-45FA-87D2-6C188106157A}">
      <dgm:prSet phldrT="[Text]" custT="1"/>
      <dgm:spPr/>
      <dgm:t>
        <a:bodyPr/>
        <a:lstStyle/>
        <a:p>
          <a:pPr algn="l"/>
          <a:r>
            <a:rPr lang="en-US" sz="1400" dirty="0"/>
            <a:t>Gets the maximum value in a set of values.</a:t>
          </a:r>
        </a:p>
      </dgm:t>
    </dgm:pt>
    <dgm:pt modelId="{CEDDE687-E97C-4FE7-9DEC-D3F506D780E9}" type="parTrans" cxnId="{5BF07B8A-AAC8-45A2-8933-F301015C363F}">
      <dgm:prSet/>
      <dgm:spPr/>
      <dgm:t>
        <a:bodyPr/>
        <a:lstStyle/>
        <a:p>
          <a:endParaRPr lang="en-US"/>
        </a:p>
      </dgm:t>
    </dgm:pt>
    <dgm:pt modelId="{DBE828CB-D1A6-4FBB-BFB0-BE11798146C3}" type="sibTrans" cxnId="{5BF07B8A-AAC8-45A2-8933-F301015C363F}">
      <dgm:prSet/>
      <dgm:spPr/>
      <dgm:t>
        <a:bodyPr/>
        <a:lstStyle/>
        <a:p>
          <a:endParaRPr lang="en-US"/>
        </a:p>
      </dgm:t>
    </dgm:pt>
    <dgm:pt modelId="{1D102511-6552-4611-8775-3C0B7338E2AD}">
      <dgm:prSet phldrT="[Text]"/>
      <dgm:spPr/>
      <dgm:t>
        <a:bodyPr/>
        <a:lstStyle/>
        <a:p>
          <a:r>
            <a:rPr lang="en-US" b="1" dirty="0"/>
            <a:t>Min</a:t>
          </a:r>
        </a:p>
      </dgm:t>
    </dgm:pt>
    <dgm:pt modelId="{CE540808-B729-465B-9A8C-F37F13DDD8C8}" type="parTrans" cxnId="{5327DC98-9126-4B32-9D88-9403347B002A}">
      <dgm:prSet/>
      <dgm:spPr/>
      <dgm:t>
        <a:bodyPr/>
        <a:lstStyle/>
        <a:p>
          <a:endParaRPr lang="en-US"/>
        </a:p>
      </dgm:t>
    </dgm:pt>
    <dgm:pt modelId="{F8A7B14D-F949-42B8-85B4-3A6FC18AB91D}" type="sibTrans" cxnId="{5327DC98-9126-4B32-9D88-9403347B002A}">
      <dgm:prSet/>
      <dgm:spPr/>
      <dgm:t>
        <a:bodyPr/>
        <a:lstStyle/>
        <a:p>
          <a:endParaRPr lang="en-US"/>
        </a:p>
      </dgm:t>
    </dgm:pt>
    <dgm:pt modelId="{619DFD6D-5F7C-44DB-9110-822CA83E3C49}">
      <dgm:prSet phldrT="[Text]"/>
      <dgm:spPr/>
      <dgm:t>
        <a:bodyPr/>
        <a:lstStyle/>
        <a:p>
          <a:r>
            <a:rPr lang="en-US" dirty="0"/>
            <a:t>Gets the minimum value in a set of values.</a:t>
          </a:r>
        </a:p>
      </dgm:t>
    </dgm:pt>
    <dgm:pt modelId="{4A6F831A-03D5-4FB5-9396-30EA831A9A8A}" type="parTrans" cxnId="{7CFCB20A-645F-4475-B22C-CFCEAEDA6483}">
      <dgm:prSet/>
      <dgm:spPr/>
      <dgm:t>
        <a:bodyPr/>
        <a:lstStyle/>
        <a:p>
          <a:endParaRPr lang="en-US"/>
        </a:p>
      </dgm:t>
    </dgm:pt>
    <dgm:pt modelId="{1689478D-7F11-43F2-9324-61D8577B15FA}" type="sibTrans" cxnId="{7CFCB20A-645F-4475-B22C-CFCEAEDA6483}">
      <dgm:prSet/>
      <dgm:spPr/>
      <dgm:t>
        <a:bodyPr/>
        <a:lstStyle/>
        <a:p>
          <a:endParaRPr lang="en-US"/>
        </a:p>
      </dgm:t>
    </dgm:pt>
    <dgm:pt modelId="{F3789B6A-93B4-49E6-8A51-30E2E0BDDDC3}">
      <dgm:prSet phldrT="[Text]"/>
      <dgm:spPr/>
      <dgm:t>
        <a:bodyPr/>
        <a:lstStyle/>
        <a:p>
          <a:r>
            <a:rPr lang="en-US" b="1" dirty="0"/>
            <a:t>STD</a:t>
          </a:r>
        </a:p>
      </dgm:t>
    </dgm:pt>
    <dgm:pt modelId="{AF4A854B-EDD5-4BAE-AB4C-F7E3E78EDF16}" type="parTrans" cxnId="{3F84DF86-1B59-4164-A3CF-2B24CCA790D0}">
      <dgm:prSet/>
      <dgm:spPr/>
      <dgm:t>
        <a:bodyPr/>
        <a:lstStyle/>
        <a:p>
          <a:endParaRPr lang="en-US"/>
        </a:p>
      </dgm:t>
    </dgm:pt>
    <dgm:pt modelId="{ED668252-C954-4A0C-BEE8-F9ABA37E6109}" type="sibTrans" cxnId="{3F84DF86-1B59-4164-A3CF-2B24CCA790D0}">
      <dgm:prSet/>
      <dgm:spPr/>
      <dgm:t>
        <a:bodyPr/>
        <a:lstStyle/>
        <a:p>
          <a:endParaRPr lang="en-US"/>
        </a:p>
      </dgm:t>
    </dgm:pt>
    <dgm:pt modelId="{E5EB0003-A15F-446F-8673-F65DAEC2EFCD}">
      <dgm:prSet phldrT="[Text]"/>
      <dgm:spPr/>
      <dgm:t>
        <a:bodyPr/>
        <a:lstStyle/>
        <a:p>
          <a:r>
            <a:rPr lang="en-US" b="0" i="0" dirty="0"/>
            <a:t>Calculates the standard deviation.</a:t>
          </a:r>
          <a:endParaRPr lang="en-US" dirty="0"/>
        </a:p>
      </dgm:t>
    </dgm:pt>
    <dgm:pt modelId="{54F893E5-2AA7-4D9C-90B8-532444CD9B0A}" type="parTrans" cxnId="{8EF15D70-C89B-4208-95A9-53B9AFAACD6B}">
      <dgm:prSet/>
      <dgm:spPr/>
      <dgm:t>
        <a:bodyPr/>
        <a:lstStyle/>
        <a:p>
          <a:endParaRPr lang="en-US"/>
        </a:p>
      </dgm:t>
    </dgm:pt>
    <dgm:pt modelId="{C0FB4774-4B66-483F-AD14-B037748A42F6}" type="sibTrans" cxnId="{8EF15D70-C89B-4208-95A9-53B9AFAACD6B}">
      <dgm:prSet/>
      <dgm:spPr/>
      <dgm:t>
        <a:bodyPr/>
        <a:lstStyle/>
        <a:p>
          <a:endParaRPr lang="en-US"/>
        </a:p>
      </dgm:t>
    </dgm:pt>
    <dgm:pt modelId="{96980723-1A50-4BDA-8CB3-E07CA939EE7F}" type="pres">
      <dgm:prSet presAssocID="{CB8321E7-038F-4EF8-AB54-D5BD39771BCC}" presName="Name0" presStyleCnt="0">
        <dgm:presLayoutVars>
          <dgm:dir/>
          <dgm:animLvl val="lvl"/>
          <dgm:resizeHandles val="exact"/>
        </dgm:presLayoutVars>
      </dgm:prSet>
      <dgm:spPr/>
    </dgm:pt>
    <dgm:pt modelId="{1DD20964-5506-47FC-B748-BC3649BC5504}" type="pres">
      <dgm:prSet presAssocID="{7C83EA6F-2B55-469E-8A0A-7051C7198702}" presName="linNode" presStyleCnt="0"/>
      <dgm:spPr/>
    </dgm:pt>
    <dgm:pt modelId="{4CBBDD06-7778-47AE-973E-DB2BFFD708F7}" type="pres">
      <dgm:prSet presAssocID="{7C83EA6F-2B55-469E-8A0A-7051C7198702}" presName="parentText" presStyleLbl="node1" presStyleIdx="0" presStyleCnt="3" custLinFactNeighborX="-503" custLinFactNeighborY="-12215">
        <dgm:presLayoutVars>
          <dgm:chMax val="1"/>
          <dgm:bulletEnabled val="1"/>
        </dgm:presLayoutVars>
      </dgm:prSet>
      <dgm:spPr/>
    </dgm:pt>
    <dgm:pt modelId="{261133E8-9C4C-4B22-8938-AB5F78D29DC0}" type="pres">
      <dgm:prSet presAssocID="{7C83EA6F-2B55-469E-8A0A-7051C7198702}" presName="descendantText" presStyleLbl="alignAccFollowNode1" presStyleIdx="0" presStyleCnt="3">
        <dgm:presLayoutVars>
          <dgm:bulletEnabled val="1"/>
        </dgm:presLayoutVars>
      </dgm:prSet>
      <dgm:spPr/>
    </dgm:pt>
    <dgm:pt modelId="{90E864D0-CC5D-4B6A-B7EA-0A34EE405292}" type="pres">
      <dgm:prSet presAssocID="{BEE71BDB-F063-4B67-917E-22F3CBF07384}" presName="sp" presStyleCnt="0"/>
      <dgm:spPr/>
    </dgm:pt>
    <dgm:pt modelId="{2C6F9226-3A52-40AC-B30C-810F42783BC8}" type="pres">
      <dgm:prSet presAssocID="{1D102511-6552-4611-8775-3C0B7338E2AD}" presName="linNode" presStyleCnt="0"/>
      <dgm:spPr/>
    </dgm:pt>
    <dgm:pt modelId="{E7A6E383-949D-427A-B442-500ECF63BC76}" type="pres">
      <dgm:prSet presAssocID="{1D102511-6552-4611-8775-3C0B7338E2A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21F3983-030A-4322-B995-7D783637AC6E}" type="pres">
      <dgm:prSet presAssocID="{1D102511-6552-4611-8775-3C0B7338E2AD}" presName="descendantText" presStyleLbl="alignAccFollowNode1" presStyleIdx="1" presStyleCnt="3">
        <dgm:presLayoutVars>
          <dgm:bulletEnabled val="1"/>
        </dgm:presLayoutVars>
      </dgm:prSet>
      <dgm:spPr/>
    </dgm:pt>
    <dgm:pt modelId="{FDB1050A-23A1-4748-8D77-32BF0E13C138}" type="pres">
      <dgm:prSet presAssocID="{F8A7B14D-F949-42B8-85B4-3A6FC18AB91D}" presName="sp" presStyleCnt="0"/>
      <dgm:spPr/>
    </dgm:pt>
    <dgm:pt modelId="{F73D6BFC-9C4E-48DD-B001-88129A527A9C}" type="pres">
      <dgm:prSet presAssocID="{F3789B6A-93B4-49E6-8A51-30E2E0BDDDC3}" presName="linNode" presStyleCnt="0"/>
      <dgm:spPr/>
    </dgm:pt>
    <dgm:pt modelId="{4AF4A8AB-2254-4A88-B02C-444BC9344C1D}" type="pres">
      <dgm:prSet presAssocID="{F3789B6A-93B4-49E6-8A51-30E2E0BDDDC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DD340BF-9881-4647-B0B1-7D7F63CF2C7F}" type="pres">
      <dgm:prSet presAssocID="{F3789B6A-93B4-49E6-8A51-30E2E0BDDDC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CFCB20A-645F-4475-B22C-CFCEAEDA6483}" srcId="{1D102511-6552-4611-8775-3C0B7338E2AD}" destId="{619DFD6D-5F7C-44DB-9110-822CA83E3C49}" srcOrd="0" destOrd="0" parTransId="{4A6F831A-03D5-4FB5-9396-30EA831A9A8A}" sibTransId="{1689478D-7F11-43F2-9324-61D8577B15FA}"/>
    <dgm:cxn modelId="{A0A45422-44BA-4D8D-AE3E-80F0EFA7E0AB}" type="presOf" srcId="{E5EB0003-A15F-446F-8673-F65DAEC2EFCD}" destId="{6DD340BF-9881-4647-B0B1-7D7F63CF2C7F}" srcOrd="0" destOrd="0" presId="urn:microsoft.com/office/officeart/2005/8/layout/vList5"/>
    <dgm:cxn modelId="{4E1EF330-BF2E-4B4F-8A9A-E4CA75544E86}" type="presOf" srcId="{1D102511-6552-4611-8775-3C0B7338E2AD}" destId="{E7A6E383-949D-427A-B442-500ECF63BC76}" srcOrd="0" destOrd="0" presId="urn:microsoft.com/office/officeart/2005/8/layout/vList5"/>
    <dgm:cxn modelId="{FBE64460-1516-4644-9BC5-E7F6A0DA6F53}" type="presOf" srcId="{B5E8D81F-32AD-45FA-87D2-6C188106157A}" destId="{261133E8-9C4C-4B22-8938-AB5F78D29DC0}" srcOrd="0" destOrd="0" presId="urn:microsoft.com/office/officeart/2005/8/layout/vList5"/>
    <dgm:cxn modelId="{C265EC4E-E476-4DD6-81F1-571856FEEDA7}" type="presOf" srcId="{619DFD6D-5F7C-44DB-9110-822CA83E3C49}" destId="{021F3983-030A-4322-B995-7D783637AC6E}" srcOrd="0" destOrd="0" presId="urn:microsoft.com/office/officeart/2005/8/layout/vList5"/>
    <dgm:cxn modelId="{0D51096F-8356-4E86-BF4E-518842F3A241}" type="presOf" srcId="{CB8321E7-038F-4EF8-AB54-D5BD39771BCC}" destId="{96980723-1A50-4BDA-8CB3-E07CA939EE7F}" srcOrd="0" destOrd="0" presId="urn:microsoft.com/office/officeart/2005/8/layout/vList5"/>
    <dgm:cxn modelId="{8EF15D70-C89B-4208-95A9-53B9AFAACD6B}" srcId="{F3789B6A-93B4-49E6-8A51-30E2E0BDDDC3}" destId="{E5EB0003-A15F-446F-8673-F65DAEC2EFCD}" srcOrd="0" destOrd="0" parTransId="{54F893E5-2AA7-4D9C-90B8-532444CD9B0A}" sibTransId="{C0FB4774-4B66-483F-AD14-B037748A42F6}"/>
    <dgm:cxn modelId="{3F84DF86-1B59-4164-A3CF-2B24CCA790D0}" srcId="{CB8321E7-038F-4EF8-AB54-D5BD39771BCC}" destId="{F3789B6A-93B4-49E6-8A51-30E2E0BDDDC3}" srcOrd="2" destOrd="0" parTransId="{AF4A854B-EDD5-4BAE-AB4C-F7E3E78EDF16}" sibTransId="{ED668252-C954-4A0C-BEE8-F9ABA37E6109}"/>
    <dgm:cxn modelId="{5BF07B8A-AAC8-45A2-8933-F301015C363F}" srcId="{7C83EA6F-2B55-469E-8A0A-7051C7198702}" destId="{B5E8D81F-32AD-45FA-87D2-6C188106157A}" srcOrd="0" destOrd="0" parTransId="{CEDDE687-E97C-4FE7-9DEC-D3F506D780E9}" sibTransId="{DBE828CB-D1A6-4FBB-BFB0-BE11798146C3}"/>
    <dgm:cxn modelId="{388A3497-78A2-4E7B-9B71-525E149338C4}" srcId="{CB8321E7-038F-4EF8-AB54-D5BD39771BCC}" destId="{7C83EA6F-2B55-469E-8A0A-7051C7198702}" srcOrd="0" destOrd="0" parTransId="{E7FD6FF4-44B5-4E2F-8DAC-EDACF08D68FB}" sibTransId="{BEE71BDB-F063-4B67-917E-22F3CBF07384}"/>
    <dgm:cxn modelId="{5327DC98-9126-4B32-9D88-9403347B002A}" srcId="{CB8321E7-038F-4EF8-AB54-D5BD39771BCC}" destId="{1D102511-6552-4611-8775-3C0B7338E2AD}" srcOrd="1" destOrd="0" parTransId="{CE540808-B729-465B-9A8C-F37F13DDD8C8}" sibTransId="{F8A7B14D-F949-42B8-85B4-3A6FC18AB91D}"/>
    <dgm:cxn modelId="{33928CDB-D735-4504-8318-CFBAA86F0574}" type="presOf" srcId="{F3789B6A-93B4-49E6-8A51-30E2E0BDDDC3}" destId="{4AF4A8AB-2254-4A88-B02C-444BC9344C1D}" srcOrd="0" destOrd="0" presId="urn:microsoft.com/office/officeart/2005/8/layout/vList5"/>
    <dgm:cxn modelId="{1A7BE9F1-B1CD-43FA-8061-873572CAD6EF}" type="presOf" srcId="{7C83EA6F-2B55-469E-8A0A-7051C7198702}" destId="{4CBBDD06-7778-47AE-973E-DB2BFFD708F7}" srcOrd="0" destOrd="0" presId="urn:microsoft.com/office/officeart/2005/8/layout/vList5"/>
    <dgm:cxn modelId="{3ABD0C39-C889-420E-9FCB-D39F2A2284D7}" type="presParOf" srcId="{96980723-1A50-4BDA-8CB3-E07CA939EE7F}" destId="{1DD20964-5506-47FC-B748-BC3649BC5504}" srcOrd="0" destOrd="0" presId="urn:microsoft.com/office/officeart/2005/8/layout/vList5"/>
    <dgm:cxn modelId="{73030141-34DD-4D1C-AEF5-61A8C0533171}" type="presParOf" srcId="{1DD20964-5506-47FC-B748-BC3649BC5504}" destId="{4CBBDD06-7778-47AE-973E-DB2BFFD708F7}" srcOrd="0" destOrd="0" presId="urn:microsoft.com/office/officeart/2005/8/layout/vList5"/>
    <dgm:cxn modelId="{A9896BE0-4097-4FCD-A022-DCB6BAC61EDF}" type="presParOf" srcId="{1DD20964-5506-47FC-B748-BC3649BC5504}" destId="{261133E8-9C4C-4B22-8938-AB5F78D29DC0}" srcOrd="1" destOrd="0" presId="urn:microsoft.com/office/officeart/2005/8/layout/vList5"/>
    <dgm:cxn modelId="{6D7C8C61-0362-479D-A7CF-FF5E34871DC1}" type="presParOf" srcId="{96980723-1A50-4BDA-8CB3-E07CA939EE7F}" destId="{90E864D0-CC5D-4B6A-B7EA-0A34EE405292}" srcOrd="1" destOrd="0" presId="urn:microsoft.com/office/officeart/2005/8/layout/vList5"/>
    <dgm:cxn modelId="{0EDE7B8C-6AFF-4C33-9B7F-FBDA5A21AD92}" type="presParOf" srcId="{96980723-1A50-4BDA-8CB3-E07CA939EE7F}" destId="{2C6F9226-3A52-40AC-B30C-810F42783BC8}" srcOrd="2" destOrd="0" presId="urn:microsoft.com/office/officeart/2005/8/layout/vList5"/>
    <dgm:cxn modelId="{E9EF2480-254F-4D8F-9210-1D530E0BF213}" type="presParOf" srcId="{2C6F9226-3A52-40AC-B30C-810F42783BC8}" destId="{E7A6E383-949D-427A-B442-500ECF63BC76}" srcOrd="0" destOrd="0" presId="urn:microsoft.com/office/officeart/2005/8/layout/vList5"/>
    <dgm:cxn modelId="{7D9815C7-9B93-4EC8-8AE1-3D5B49A11B39}" type="presParOf" srcId="{2C6F9226-3A52-40AC-B30C-810F42783BC8}" destId="{021F3983-030A-4322-B995-7D783637AC6E}" srcOrd="1" destOrd="0" presId="urn:microsoft.com/office/officeart/2005/8/layout/vList5"/>
    <dgm:cxn modelId="{7FD8D74B-BE3E-4AE3-BADC-B7AB25531843}" type="presParOf" srcId="{96980723-1A50-4BDA-8CB3-E07CA939EE7F}" destId="{FDB1050A-23A1-4748-8D77-32BF0E13C138}" srcOrd="3" destOrd="0" presId="urn:microsoft.com/office/officeart/2005/8/layout/vList5"/>
    <dgm:cxn modelId="{6701E7DC-EF26-45B6-A2D2-B8B13B414C2E}" type="presParOf" srcId="{96980723-1A50-4BDA-8CB3-E07CA939EE7F}" destId="{F73D6BFC-9C4E-48DD-B001-88129A527A9C}" srcOrd="4" destOrd="0" presId="urn:microsoft.com/office/officeart/2005/8/layout/vList5"/>
    <dgm:cxn modelId="{D361BB74-B3A8-43F5-97C8-185D74BE9EEB}" type="presParOf" srcId="{F73D6BFC-9C4E-48DD-B001-88129A527A9C}" destId="{4AF4A8AB-2254-4A88-B02C-444BC9344C1D}" srcOrd="0" destOrd="0" presId="urn:microsoft.com/office/officeart/2005/8/layout/vList5"/>
    <dgm:cxn modelId="{DBC4AC4C-88FD-4B88-948F-21D24279E935}" type="presParOf" srcId="{F73D6BFC-9C4E-48DD-B001-88129A527A9C}" destId="{6DD340BF-9881-4647-B0B1-7D7F63CF2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133E8-9C4C-4B22-8938-AB5F78D29DC0}">
      <dsp:nvSpPr>
        <dsp:cNvPr id="0" name=""/>
        <dsp:cNvSpPr/>
      </dsp:nvSpPr>
      <dsp:spPr>
        <a:xfrm rot="5400000">
          <a:off x="4749038" y="-2114579"/>
          <a:ext cx="307104" cy="461420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Count the no of rows in </a:t>
          </a:r>
          <a:r>
            <a:rPr lang="en-US" sz="1400" b="0" i="0" kern="1200"/>
            <a:t>a table. Ignore Null value.</a:t>
          </a:r>
          <a:endParaRPr lang="en-US" sz="1400" kern="1200" dirty="0"/>
        </a:p>
      </dsp:txBody>
      <dsp:txXfrm rot="-5400000">
        <a:off x="2595489" y="53962"/>
        <a:ext cx="4599211" cy="277120"/>
      </dsp:txXfrm>
    </dsp:sp>
    <dsp:sp modelId="{4CBBDD06-7778-47AE-973E-DB2BFFD708F7}">
      <dsp:nvSpPr>
        <dsp:cNvPr id="0" name=""/>
        <dsp:cNvSpPr/>
      </dsp:nvSpPr>
      <dsp:spPr>
        <a:xfrm>
          <a:off x="0" y="581"/>
          <a:ext cx="2595489" cy="38388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Count</a:t>
          </a:r>
        </a:p>
      </dsp:txBody>
      <dsp:txXfrm>
        <a:off x="18740" y="19321"/>
        <a:ext cx="2558009" cy="346401"/>
      </dsp:txXfrm>
    </dsp:sp>
    <dsp:sp modelId="{021F3983-030A-4322-B995-7D783637AC6E}">
      <dsp:nvSpPr>
        <dsp:cNvPr id="0" name=""/>
        <dsp:cNvSpPr/>
      </dsp:nvSpPr>
      <dsp:spPr>
        <a:xfrm rot="5400000">
          <a:off x="4749038" y="-1711504"/>
          <a:ext cx="307104" cy="4614203"/>
        </a:xfrm>
        <a:prstGeom prst="round2SameRect">
          <a:avLst/>
        </a:prstGeom>
        <a:solidFill>
          <a:schemeClr val="accent4">
            <a:tint val="40000"/>
            <a:alpha val="90000"/>
            <a:hueOff val="1568537"/>
            <a:satOff val="-2000"/>
            <a:lumOff val="-78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568537"/>
              <a:satOff val="-2000"/>
              <a:lumOff val="-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Calculates the sum of values.</a:t>
          </a:r>
          <a:endParaRPr lang="en-US" sz="1500" kern="1200" dirty="0"/>
        </a:p>
      </dsp:txBody>
      <dsp:txXfrm rot="-5400000">
        <a:off x="2595489" y="457037"/>
        <a:ext cx="4599211" cy="277120"/>
      </dsp:txXfrm>
    </dsp:sp>
    <dsp:sp modelId="{E7A6E383-949D-427A-B442-500ECF63BC76}">
      <dsp:nvSpPr>
        <dsp:cNvPr id="0" name=""/>
        <dsp:cNvSpPr/>
      </dsp:nvSpPr>
      <dsp:spPr>
        <a:xfrm>
          <a:off x="0" y="403656"/>
          <a:ext cx="2595489" cy="383881"/>
        </a:xfrm>
        <a:prstGeom prst="roundRect">
          <a:avLst/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Sum</a:t>
          </a:r>
        </a:p>
      </dsp:txBody>
      <dsp:txXfrm>
        <a:off x="18740" y="422396"/>
        <a:ext cx="2558009" cy="346401"/>
      </dsp:txXfrm>
    </dsp:sp>
    <dsp:sp modelId="{6DD340BF-9881-4647-B0B1-7D7F63CF2C7F}">
      <dsp:nvSpPr>
        <dsp:cNvPr id="0" name=""/>
        <dsp:cNvSpPr/>
      </dsp:nvSpPr>
      <dsp:spPr>
        <a:xfrm rot="5400000">
          <a:off x="4749038" y="-1308428"/>
          <a:ext cx="307104" cy="4614203"/>
        </a:xfrm>
        <a:prstGeom prst="round2SameRect">
          <a:avLst/>
        </a:prstGeom>
        <a:solidFill>
          <a:schemeClr val="accent4">
            <a:tint val="40000"/>
            <a:alpha val="90000"/>
            <a:hueOff val="3137075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5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Calculates the average of values.</a:t>
          </a:r>
          <a:endParaRPr lang="en-US" sz="1500" kern="1200" dirty="0"/>
        </a:p>
      </dsp:txBody>
      <dsp:txXfrm rot="-5400000">
        <a:off x="2595489" y="860113"/>
        <a:ext cx="4599211" cy="277120"/>
      </dsp:txXfrm>
    </dsp:sp>
    <dsp:sp modelId="{4AF4A8AB-2254-4A88-B02C-444BC9344C1D}">
      <dsp:nvSpPr>
        <dsp:cNvPr id="0" name=""/>
        <dsp:cNvSpPr/>
      </dsp:nvSpPr>
      <dsp:spPr>
        <a:xfrm>
          <a:off x="0" y="806732"/>
          <a:ext cx="2595489" cy="383881"/>
        </a:xfrm>
        <a:prstGeom prst="roundRec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AVG</a:t>
          </a:r>
        </a:p>
      </dsp:txBody>
      <dsp:txXfrm>
        <a:off x="18740" y="825472"/>
        <a:ext cx="2558009" cy="346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133E8-9C4C-4B22-8938-AB5F78D29DC0}">
      <dsp:nvSpPr>
        <dsp:cNvPr id="0" name=""/>
        <dsp:cNvSpPr/>
      </dsp:nvSpPr>
      <dsp:spPr>
        <a:xfrm rot="5400000">
          <a:off x="4804840" y="-2140839"/>
          <a:ext cx="307104" cy="466672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Gets the maximum value in a set of values.</a:t>
          </a:r>
        </a:p>
      </dsp:txBody>
      <dsp:txXfrm rot="-5400000">
        <a:off x="2625031" y="53962"/>
        <a:ext cx="4651730" cy="277120"/>
      </dsp:txXfrm>
    </dsp:sp>
    <dsp:sp modelId="{4CBBDD06-7778-47AE-973E-DB2BFFD708F7}">
      <dsp:nvSpPr>
        <dsp:cNvPr id="0" name=""/>
        <dsp:cNvSpPr/>
      </dsp:nvSpPr>
      <dsp:spPr>
        <a:xfrm>
          <a:off x="0" y="0"/>
          <a:ext cx="2625031" cy="38388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Max</a:t>
          </a:r>
        </a:p>
      </dsp:txBody>
      <dsp:txXfrm>
        <a:off x="18740" y="18740"/>
        <a:ext cx="2587551" cy="346401"/>
      </dsp:txXfrm>
    </dsp:sp>
    <dsp:sp modelId="{021F3983-030A-4322-B995-7D783637AC6E}">
      <dsp:nvSpPr>
        <dsp:cNvPr id="0" name=""/>
        <dsp:cNvSpPr/>
      </dsp:nvSpPr>
      <dsp:spPr>
        <a:xfrm rot="5400000">
          <a:off x="4804840" y="-1737763"/>
          <a:ext cx="307104" cy="4666722"/>
        </a:xfrm>
        <a:prstGeom prst="round2SameRect">
          <a:avLst/>
        </a:prstGeom>
        <a:solidFill>
          <a:schemeClr val="accent4">
            <a:tint val="40000"/>
            <a:alpha val="90000"/>
            <a:hueOff val="1568537"/>
            <a:satOff val="-2000"/>
            <a:lumOff val="-78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568537"/>
              <a:satOff val="-2000"/>
              <a:lumOff val="-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Gets the minimum value in a set of values.</a:t>
          </a:r>
        </a:p>
      </dsp:txBody>
      <dsp:txXfrm rot="-5400000">
        <a:off x="2625031" y="457038"/>
        <a:ext cx="4651730" cy="277120"/>
      </dsp:txXfrm>
    </dsp:sp>
    <dsp:sp modelId="{E7A6E383-949D-427A-B442-500ECF63BC76}">
      <dsp:nvSpPr>
        <dsp:cNvPr id="0" name=""/>
        <dsp:cNvSpPr/>
      </dsp:nvSpPr>
      <dsp:spPr>
        <a:xfrm>
          <a:off x="0" y="403656"/>
          <a:ext cx="2625031" cy="383881"/>
        </a:xfrm>
        <a:prstGeom prst="roundRect">
          <a:avLst/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Min</a:t>
          </a:r>
        </a:p>
      </dsp:txBody>
      <dsp:txXfrm>
        <a:off x="18740" y="422396"/>
        <a:ext cx="2587551" cy="346401"/>
      </dsp:txXfrm>
    </dsp:sp>
    <dsp:sp modelId="{6DD340BF-9881-4647-B0B1-7D7F63CF2C7F}">
      <dsp:nvSpPr>
        <dsp:cNvPr id="0" name=""/>
        <dsp:cNvSpPr/>
      </dsp:nvSpPr>
      <dsp:spPr>
        <a:xfrm rot="5400000">
          <a:off x="4804840" y="-1334688"/>
          <a:ext cx="307104" cy="4666722"/>
        </a:xfrm>
        <a:prstGeom prst="round2SameRect">
          <a:avLst/>
        </a:prstGeom>
        <a:solidFill>
          <a:schemeClr val="accent4">
            <a:tint val="40000"/>
            <a:alpha val="90000"/>
            <a:hueOff val="3137075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5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Calculates the standard deviation.</a:t>
          </a:r>
          <a:endParaRPr lang="en-US" sz="1500" kern="1200" dirty="0"/>
        </a:p>
      </dsp:txBody>
      <dsp:txXfrm rot="-5400000">
        <a:off x="2625031" y="860113"/>
        <a:ext cx="4651730" cy="277120"/>
      </dsp:txXfrm>
    </dsp:sp>
    <dsp:sp modelId="{4AF4A8AB-2254-4A88-B02C-444BC9344C1D}">
      <dsp:nvSpPr>
        <dsp:cNvPr id="0" name=""/>
        <dsp:cNvSpPr/>
      </dsp:nvSpPr>
      <dsp:spPr>
        <a:xfrm>
          <a:off x="0" y="806732"/>
          <a:ext cx="2625031" cy="383881"/>
        </a:xfrm>
        <a:prstGeom prst="roundRec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STD</a:t>
          </a:r>
        </a:p>
      </dsp:txBody>
      <dsp:txXfrm>
        <a:off x="18740" y="825472"/>
        <a:ext cx="2587551" cy="346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2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2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33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9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0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87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8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2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0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5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1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3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8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52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68" y="1184032"/>
            <a:ext cx="6027894" cy="272584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b="1" dirty="0">
                <a:solidFill>
                  <a:schemeClr val="tx2"/>
                </a:solidFill>
              </a:rPr>
              <a:t>Introduction to Aggregate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20" y="758033"/>
            <a:ext cx="9366325" cy="1143000"/>
          </a:xfrm>
        </p:spPr>
        <p:txBody>
          <a:bodyPr/>
          <a:lstStyle/>
          <a:p>
            <a:r>
              <a:rPr lang="en-US" b="1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2004646"/>
            <a:ext cx="9036423" cy="382798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>
                <a:solidFill>
                  <a:schemeClr val="tx1"/>
                </a:solidFill>
              </a:rPr>
              <a:t>In SQL, aggregate function is a function where the values of multiple rows are grouped together to form a single value.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33022281"/>
              </p:ext>
            </p:extLst>
          </p:nvPr>
        </p:nvGraphicFramePr>
        <p:xfrm>
          <a:off x="1699846" y="3263575"/>
          <a:ext cx="7209693" cy="119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564840552"/>
              </p:ext>
            </p:extLst>
          </p:nvPr>
        </p:nvGraphicFramePr>
        <p:xfrm>
          <a:off x="1688123" y="4506222"/>
          <a:ext cx="7291754" cy="119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265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20" y="758033"/>
            <a:ext cx="9366325" cy="918367"/>
          </a:xfrm>
        </p:spPr>
        <p:txBody>
          <a:bodyPr/>
          <a:lstStyle/>
          <a:p>
            <a:r>
              <a:rPr lang="en-US" b="1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2004646"/>
            <a:ext cx="9036423" cy="382798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SQL Query: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Result: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It will return a single row.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58422"/>
              </p:ext>
            </p:extLst>
          </p:nvPr>
        </p:nvGraphicFramePr>
        <p:xfrm>
          <a:off x="7174522" y="2614246"/>
          <a:ext cx="331763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699"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93632" y="2713892"/>
            <a:ext cx="2309446" cy="9261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Select sum(salary)</a:t>
            </a:r>
          </a:p>
          <a:p>
            <a:pPr algn="ctr"/>
            <a:r>
              <a:rPr lang="en-US" b="1" dirty="0"/>
              <a:t>From salary</a:t>
            </a:r>
          </a:p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93067"/>
              </p:ext>
            </p:extLst>
          </p:nvPr>
        </p:nvGraphicFramePr>
        <p:xfrm>
          <a:off x="1793632" y="4775851"/>
          <a:ext cx="17076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Sum(salary)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93000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74522" y="2007549"/>
            <a:ext cx="325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Name: Salary </a:t>
            </a:r>
          </a:p>
        </p:txBody>
      </p:sp>
    </p:spTree>
    <p:extLst>
      <p:ext uri="{BB962C8B-B14F-4D97-AF65-F5344CB8AC3E}">
        <p14:creationId xmlns:p14="http://schemas.microsoft.com/office/powerpoint/2010/main" val="41639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20" y="758033"/>
            <a:ext cx="9366325" cy="6370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72" y="1987006"/>
            <a:ext cx="9036423" cy="382798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Result: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4522" y="2007549"/>
            <a:ext cx="325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Name: Salary </a:t>
            </a:r>
          </a:p>
        </p:txBody>
      </p:sp>
      <p:cxnSp>
        <p:nvCxnSpPr>
          <p:cNvPr id="11" name="Straight Arrow Connector 10"/>
          <p:cNvCxnSpPr>
            <a:endCxn id="19" idx="2"/>
          </p:cNvCxnSpPr>
          <p:nvPr/>
        </p:nvCxnSpPr>
        <p:spPr>
          <a:xfrm flipH="1" flipV="1">
            <a:off x="2678722" y="2119882"/>
            <a:ext cx="263770" cy="34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8275" y="2390781"/>
            <a:ext cx="3752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  </a:t>
            </a:r>
            <a:r>
              <a:rPr lang="en-US" b="1" dirty="0">
                <a:solidFill>
                  <a:schemeClr val="accent6"/>
                </a:solidFill>
              </a:rPr>
              <a:t>Designation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sum(salary</a:t>
            </a:r>
            <a:r>
              <a:rPr lang="en-US" b="1" dirty="0"/>
              <a:t>)</a:t>
            </a:r>
          </a:p>
          <a:p>
            <a:r>
              <a:rPr lang="en-US" b="1" dirty="0"/>
              <a:t>From salary</a:t>
            </a:r>
          </a:p>
          <a:p>
            <a:r>
              <a:rPr lang="en-US" b="1" dirty="0">
                <a:solidFill>
                  <a:srgbClr val="92D050"/>
                </a:solidFill>
              </a:rPr>
              <a:t>group by </a:t>
            </a:r>
            <a:r>
              <a:rPr lang="en-US" b="1" dirty="0"/>
              <a:t>designation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45795" y="1676401"/>
            <a:ext cx="1565666" cy="561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Aggregate Column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87413" y="1522732"/>
            <a:ext cx="1582617" cy="597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Non-Aggregate column</a:t>
            </a:r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>
          <a:xfrm flipV="1">
            <a:off x="4314092" y="1957391"/>
            <a:ext cx="831703" cy="511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400"/>
              </p:ext>
            </p:extLst>
          </p:nvPr>
        </p:nvGraphicFramePr>
        <p:xfrm>
          <a:off x="1340338" y="4291297"/>
          <a:ext cx="389662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00494"/>
              </p:ext>
            </p:extLst>
          </p:nvPr>
        </p:nvGraphicFramePr>
        <p:xfrm>
          <a:off x="6670430" y="2621251"/>
          <a:ext cx="4267199" cy="310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854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8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Donald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8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8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33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20" y="758033"/>
            <a:ext cx="9366325" cy="6370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By Multiple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72" y="1987006"/>
            <a:ext cx="9036423" cy="382798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Result: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12912"/>
              </p:ext>
            </p:extLst>
          </p:nvPr>
        </p:nvGraphicFramePr>
        <p:xfrm>
          <a:off x="6986955" y="2515743"/>
          <a:ext cx="4267199" cy="310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854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8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Donald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8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8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62091" y="1495726"/>
            <a:ext cx="325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Name: Salary </a:t>
            </a:r>
          </a:p>
        </p:txBody>
      </p:sp>
      <p:cxnSp>
        <p:nvCxnSpPr>
          <p:cNvPr id="11" name="Straight Arrow Connector 10"/>
          <p:cNvCxnSpPr>
            <a:endCxn id="19" idx="3"/>
          </p:cNvCxnSpPr>
          <p:nvPr/>
        </p:nvCxnSpPr>
        <p:spPr>
          <a:xfrm flipH="1" flipV="1">
            <a:off x="3311238" y="1723602"/>
            <a:ext cx="440147" cy="729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8275" y="2390781"/>
            <a:ext cx="5000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  </a:t>
            </a:r>
            <a:r>
              <a:rPr lang="en-US" b="1" dirty="0">
                <a:solidFill>
                  <a:schemeClr val="accent6"/>
                </a:solidFill>
              </a:rPr>
              <a:t>Employee, Designation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sum(salary</a:t>
            </a:r>
            <a:r>
              <a:rPr lang="en-US" b="1" dirty="0"/>
              <a:t>)</a:t>
            </a:r>
          </a:p>
          <a:p>
            <a:r>
              <a:rPr lang="en-US" b="1" dirty="0"/>
              <a:t>From salary</a:t>
            </a:r>
          </a:p>
          <a:p>
            <a:r>
              <a:rPr lang="en-US" b="1" dirty="0">
                <a:solidFill>
                  <a:srgbClr val="92D050"/>
                </a:solidFill>
              </a:rPr>
              <a:t>group by </a:t>
            </a:r>
            <a:r>
              <a:rPr lang="en-US" b="1" dirty="0"/>
              <a:t>Employee, Designation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10486" y="1479175"/>
            <a:ext cx="1565666" cy="561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Aggregate Column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28621" y="1425027"/>
            <a:ext cx="1582617" cy="597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Non Aggregate column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078386" y="2055474"/>
            <a:ext cx="0" cy="398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3213" y="2025136"/>
            <a:ext cx="1" cy="428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13752"/>
              </p:ext>
            </p:extLst>
          </p:nvPr>
        </p:nvGraphicFramePr>
        <p:xfrm>
          <a:off x="1298064" y="3868109"/>
          <a:ext cx="47902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Donald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86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1339</TotalTime>
  <Words>254</Words>
  <Application>Microsoft Office PowerPoint</Application>
  <PresentationFormat>Widescreen</PresentationFormat>
  <Paragraphs>135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Ion</vt:lpstr>
      <vt:lpstr>  Introduction to Aggregate Functions</vt:lpstr>
      <vt:lpstr>Aggregate Functions</vt:lpstr>
      <vt:lpstr>Explanation</vt:lpstr>
      <vt:lpstr>Group By Clause</vt:lpstr>
      <vt:lpstr>Group By Multiple 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880</cp:lastModifiedBy>
  <cp:revision>106</cp:revision>
  <dcterms:created xsi:type="dcterms:W3CDTF">2014-08-26T23:52:37Z</dcterms:created>
  <dcterms:modified xsi:type="dcterms:W3CDTF">2024-05-23T19:22:22Z</dcterms:modified>
</cp:coreProperties>
</file>