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6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9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66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3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7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5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74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3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3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9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2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6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6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7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Aggregate Function Practice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371" y="605755"/>
            <a:ext cx="9366325" cy="836305"/>
          </a:xfrm>
        </p:spPr>
        <p:txBody>
          <a:bodyPr/>
          <a:lstStyle/>
          <a:p>
            <a:r>
              <a:rPr lang="en-US" b="1" dirty="0"/>
              <a:t>Practice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1" y="1532593"/>
            <a:ext cx="9036423" cy="3792814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900" b="1" dirty="0"/>
              <a:t>Sample Table: </a:t>
            </a:r>
            <a:r>
              <a:rPr lang="en-US" sz="1900" dirty="0"/>
              <a:t>Employee</a:t>
            </a:r>
          </a:p>
          <a:p>
            <a:pPr marL="68580" indent="0">
              <a:buNone/>
            </a:pPr>
            <a:endParaRPr lang="en-US" sz="1900" dirty="0"/>
          </a:p>
          <a:p>
            <a:pPr marL="525780" indent="-4572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Write a query to get the highest, lowest, sum, and average salary of all employees.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Write a query to get the average salary and number of employees working with the department  number 10.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Write a query to get the number of employees  for each department.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Get the list of departments having more than 1 employee.</a:t>
            </a:r>
          </a:p>
          <a:p>
            <a:pPr marL="525780" indent="-4572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F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ind out the total salary for each department, but only for employees hired after January 1</a:t>
            </a: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2020.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I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nclude only those departments where the total salary is greater than 20000.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FCD4D3-8170-9388-D946-42A91647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8555"/>
            <a:ext cx="65" cy="754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88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1501</TotalTime>
  <Words>106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ui-sans-serif</vt:lpstr>
      <vt:lpstr>Wingdings 3</vt:lpstr>
      <vt:lpstr>Ion</vt:lpstr>
      <vt:lpstr>Aggregate Function Practice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880</cp:lastModifiedBy>
  <cp:revision>140</cp:revision>
  <dcterms:created xsi:type="dcterms:W3CDTF">2014-08-26T23:52:37Z</dcterms:created>
  <dcterms:modified xsi:type="dcterms:W3CDTF">2024-05-25T10:26:52Z</dcterms:modified>
</cp:coreProperties>
</file>