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0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 varScale="1">
        <p:scale>
          <a:sx n="96" d="100"/>
          <a:sy n="96" d="100"/>
        </p:scale>
        <p:origin x="41" y="13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909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792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240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3887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335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5/30/2024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763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5/30/2024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721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918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60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503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795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179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219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5/30/2024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834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5/30/2024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476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5/30/2024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792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93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159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168" y="1184032"/>
            <a:ext cx="6027894" cy="2725842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Subquery in SQL</a:t>
            </a:r>
            <a:endParaRPr lang="en-US" sz="5400" b="1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965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6151" y="875264"/>
            <a:ext cx="9366325" cy="789413"/>
          </a:xfrm>
        </p:spPr>
        <p:txBody>
          <a:bodyPr/>
          <a:lstStyle/>
          <a:p>
            <a:r>
              <a:rPr lang="en-US" b="1" dirty="0"/>
              <a:t>Subquery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323" y="1770185"/>
            <a:ext cx="9036423" cy="4384429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 Subquery is a query within another SQL query and it is enclosed within the WHERE clause.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Subqueries can be used with the </a:t>
            </a:r>
            <a:r>
              <a:rPr lang="en-US" sz="1800" b="1" dirty="0"/>
              <a:t>SELECT, INSERT, UPDATE, and DELETE </a:t>
            </a:r>
            <a:r>
              <a:rPr lang="en-US" sz="1800" dirty="0"/>
              <a:t>statements along with the operators like =, &lt;, &gt;, &gt;=, &lt;=, IN, BETWEEN, etc.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68580" indent="0">
              <a:buNone/>
            </a:pPr>
            <a:r>
              <a:rPr lang="en-US" sz="2000" b="1" dirty="0"/>
              <a:t>Syntax:</a:t>
            </a:r>
            <a:endParaRPr lang="en-US" sz="2000" b="1" dirty="0">
              <a:solidFill>
                <a:schemeClr val="accent1"/>
              </a:solidFill>
            </a:endParaRPr>
          </a:p>
          <a:p>
            <a:pPr marL="68580" indent="0">
              <a:buNone/>
            </a:pPr>
            <a:r>
              <a:rPr lang="en-US" sz="1800" b="1" dirty="0">
                <a:solidFill>
                  <a:schemeClr val="accent1"/>
                </a:solidFill>
              </a:rPr>
              <a:t>SELECT column-names</a:t>
            </a:r>
          </a:p>
          <a:p>
            <a:pPr marL="68580" indent="0">
              <a:buNone/>
            </a:pPr>
            <a:r>
              <a:rPr lang="en-US" sz="1800" b="1" dirty="0">
                <a:solidFill>
                  <a:schemeClr val="accent1"/>
                </a:solidFill>
              </a:rPr>
              <a:t>FROM table-name1</a:t>
            </a:r>
          </a:p>
          <a:p>
            <a:pPr marL="68580" indent="0">
              <a:buNone/>
            </a:pPr>
            <a:r>
              <a:rPr lang="en-US" sz="1800" b="1" dirty="0">
                <a:solidFill>
                  <a:schemeClr val="accent1"/>
                </a:solidFill>
              </a:rPr>
              <a:t>WHERE value IN </a:t>
            </a:r>
            <a:r>
              <a:rPr lang="en-US" sz="1800" b="1" dirty="0">
                <a:solidFill>
                  <a:srgbClr val="00B0F0"/>
                </a:solidFill>
              </a:rPr>
              <a:t>(SELECT column-name</a:t>
            </a:r>
          </a:p>
          <a:p>
            <a:pPr marL="68580" indent="0">
              <a:buNone/>
            </a:pPr>
            <a:r>
              <a:rPr lang="en-US" sz="1800" b="1" dirty="0">
                <a:solidFill>
                  <a:srgbClr val="00B0F0"/>
                </a:solidFill>
              </a:rPr>
              <a:t>                              FROM table-name2 </a:t>
            </a:r>
          </a:p>
          <a:p>
            <a:pPr marL="68580" indent="0">
              <a:buNone/>
            </a:pPr>
            <a:r>
              <a:rPr lang="en-US" sz="1800" b="1" dirty="0">
                <a:solidFill>
                  <a:srgbClr val="00B0F0"/>
                </a:solidFill>
              </a:rPr>
              <a:t>                              WHERE condition)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                                                                                          </a:t>
            </a:r>
          </a:p>
        </p:txBody>
      </p:sp>
      <p:sp>
        <p:nvSpPr>
          <p:cNvPr id="4" name="Left Arrow 3"/>
          <p:cNvSpPr/>
          <p:nvPr/>
        </p:nvSpPr>
        <p:spPr>
          <a:xfrm>
            <a:off x="6037385" y="4806462"/>
            <a:ext cx="2157046" cy="5275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Arrow 4"/>
          <p:cNvSpPr/>
          <p:nvPr/>
        </p:nvSpPr>
        <p:spPr>
          <a:xfrm>
            <a:off x="4314092" y="3927231"/>
            <a:ext cx="1723293" cy="3985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37385" y="3941857"/>
            <a:ext cx="192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Outer Part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94431" y="4885565"/>
            <a:ext cx="192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Subquery</a:t>
            </a:r>
          </a:p>
        </p:txBody>
      </p:sp>
    </p:spTree>
    <p:extLst>
      <p:ext uri="{BB962C8B-B14F-4D97-AF65-F5344CB8AC3E}">
        <p14:creationId xmlns:p14="http://schemas.microsoft.com/office/powerpoint/2010/main" val="1903732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1480" indent="-342900">
              <a:buFont typeface="+mj-lt"/>
              <a:buAutoNum type="arabicPeriod"/>
            </a:pPr>
            <a:r>
              <a:rPr lang="en-US" sz="1800" b="1" dirty="0"/>
              <a:t>Write a query to display the first name, last name and salary of those employees who get more salary than the employee whose ID is 334.</a:t>
            </a:r>
          </a:p>
          <a:p>
            <a:pPr marL="411480" indent="-342900">
              <a:buFont typeface="+mj-lt"/>
              <a:buAutoNum type="arabicPeriod"/>
            </a:pPr>
            <a:r>
              <a:rPr lang="en-US" sz="1800" b="1" dirty="0"/>
              <a:t>Write a query to display the first name and last name  for all employees who earn more than the average salary.</a:t>
            </a:r>
          </a:p>
          <a:p>
            <a:pPr marL="411480" indent="-342900">
              <a:buFont typeface="+mj-lt"/>
              <a:buAutoNum type="arabicPeriod"/>
            </a:pPr>
            <a:r>
              <a:rPr lang="en-US" sz="1800" b="1" dirty="0"/>
              <a:t>Write a query to display  first name and last name  for all employees who belong to department HR.</a:t>
            </a:r>
          </a:p>
          <a:p>
            <a:pPr marL="411480" indent="-342900">
              <a:buFont typeface="+mj-lt"/>
              <a:buAutoNum type="arabicPeriod"/>
            </a:pPr>
            <a:r>
              <a:rPr lang="en-US" sz="1800" b="1" dirty="0"/>
              <a:t>Calculate the 2</a:t>
            </a:r>
            <a:r>
              <a:rPr lang="en-US" sz="1800" b="1" baseline="30000" dirty="0"/>
              <a:t>nd</a:t>
            </a:r>
            <a:r>
              <a:rPr lang="en-US" sz="1800" b="1" dirty="0"/>
              <a:t> highest salary of an employee using subquery.</a:t>
            </a:r>
          </a:p>
        </p:txBody>
      </p:sp>
    </p:spTree>
    <p:extLst>
      <p:ext uri="{BB962C8B-B14F-4D97-AF65-F5344CB8AC3E}">
        <p14:creationId xmlns:p14="http://schemas.microsoft.com/office/powerpoint/2010/main" val="7197763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2707</TotalTime>
  <Words>158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Subquery in SQL</vt:lpstr>
      <vt:lpstr>Subquery</vt:lpstr>
      <vt:lpstr>Practice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qureshi</dc:creator>
  <cp:lastModifiedBy>Qureshi, Saad</cp:lastModifiedBy>
  <cp:revision>201</cp:revision>
  <dcterms:created xsi:type="dcterms:W3CDTF">2014-08-26T23:52:37Z</dcterms:created>
  <dcterms:modified xsi:type="dcterms:W3CDTF">2024-05-30T14:37:53Z</dcterms:modified>
</cp:coreProperties>
</file>