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2"/>
  </p:sldMasterIdLst>
  <p:notesMasterIdLst>
    <p:notesMasterId r:id="rId34"/>
  </p:notesMasterIdLst>
  <p:sldIdLst>
    <p:sldId id="259" r:id="rId3"/>
    <p:sldId id="1817" r:id="rId4"/>
    <p:sldId id="260" r:id="rId5"/>
    <p:sldId id="1816" r:id="rId6"/>
    <p:sldId id="1788" r:id="rId7"/>
    <p:sldId id="1783" r:id="rId8"/>
    <p:sldId id="266" r:id="rId9"/>
    <p:sldId id="267" r:id="rId10"/>
    <p:sldId id="262" r:id="rId11"/>
    <p:sldId id="263" r:id="rId12"/>
    <p:sldId id="276" r:id="rId13"/>
    <p:sldId id="1796" r:id="rId14"/>
    <p:sldId id="1797" r:id="rId15"/>
    <p:sldId id="1798" r:id="rId16"/>
    <p:sldId id="1801" r:id="rId17"/>
    <p:sldId id="1799" r:id="rId18"/>
    <p:sldId id="1800" r:id="rId19"/>
    <p:sldId id="278" r:id="rId20"/>
    <p:sldId id="264" r:id="rId21"/>
    <p:sldId id="1810" r:id="rId22"/>
    <p:sldId id="1784" r:id="rId23"/>
    <p:sldId id="1805" r:id="rId24"/>
    <p:sldId id="1806" r:id="rId25"/>
    <p:sldId id="1807" r:id="rId26"/>
    <p:sldId id="1808" r:id="rId27"/>
    <p:sldId id="1811" r:id="rId28"/>
    <p:sldId id="1812" r:id="rId29"/>
    <p:sldId id="1813" r:id="rId30"/>
    <p:sldId id="1814" r:id="rId31"/>
    <p:sldId id="1815" r:id="rId32"/>
    <p:sldId id="265" r:id="rId33"/>
  </p:sldIdLst>
  <p:sldSz cx="12192000" cy="6858000"/>
  <p:notesSz cx="6858000" cy="9144000"/>
  <p:custDataLst>
    <p:tags r:id="rId3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CDDD"/>
    <a:srgbClr val="001824"/>
    <a:srgbClr val="0067FF"/>
    <a:srgbClr val="81C3F0"/>
    <a:srgbClr val="001F2E"/>
    <a:srgbClr val="8AC9F2"/>
    <a:srgbClr val="96172D"/>
    <a:srgbClr val="002537"/>
    <a:srgbClr val="000000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gs" Target="tags/tag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A7DE3-963A-4FA3-8810-650877D3A974}" type="datetimeFigureOut">
              <a:rPr lang="zh-CN" altLang="en-US" smtClean="0"/>
              <a:pPr/>
              <a:t>2023/11/24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161E0-BBCB-4308-AF55-20BFEF60B6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091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2862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092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37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9787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719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683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2499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7122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7292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2186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95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144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364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711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156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288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465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621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036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506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1C0315F2-7590-4CCC-9CCB-A38058E06A72}"/>
              </a:ext>
            </a:extLst>
          </p:cNvPr>
          <p:cNvSpPr/>
          <p:nvPr userDrawn="1"/>
        </p:nvSpPr>
        <p:spPr>
          <a:xfrm flipH="1" flipV="1">
            <a:off x="10536821" y="0"/>
            <a:ext cx="1655179" cy="1545219"/>
          </a:xfrm>
          <a:prstGeom prst="rtTriangle">
            <a:avLst/>
          </a:prstGeom>
          <a:solidFill>
            <a:srgbClr val="96172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直角三角形 28">
            <a:extLst>
              <a:ext uri="{FF2B5EF4-FFF2-40B4-BE49-F238E27FC236}">
                <a16:creationId xmlns:a16="http://schemas.microsoft.com/office/drawing/2014/main" id="{F8FBC4FD-E204-4582-ADE8-9104E0A5E8AA}"/>
              </a:ext>
            </a:extLst>
          </p:cNvPr>
          <p:cNvSpPr/>
          <p:nvPr userDrawn="1"/>
        </p:nvSpPr>
        <p:spPr>
          <a:xfrm rot="10800000" flipH="1" flipV="1">
            <a:off x="-8840" y="5307476"/>
            <a:ext cx="1655179" cy="1545219"/>
          </a:xfrm>
          <a:prstGeom prst="rtTriangle">
            <a:avLst/>
          </a:prstGeom>
          <a:solidFill>
            <a:srgbClr val="96172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9B325264-06E5-409D-98F5-968844490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0423581" y="4838979"/>
            <a:ext cx="1674587" cy="18609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5D5337-9249-574F-8972-CF284B74F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8586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CB4E23-9A3B-F548-404E-9F49D3242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5938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31BDB6-A19B-31FA-78C5-D33AED840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5119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F43E7-6929-3BE7-B82E-5E8B3CC6A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7506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2BE64-7A94-F5AF-46EE-3D45DD986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4C3D4F62-23F7-6F1B-5E6D-3E82617C6FF2}"/>
              </a:ext>
            </a:extLst>
          </p:cNvPr>
          <p:cNvSpPr txBox="1"/>
          <p:nvPr userDrawn="1"/>
        </p:nvSpPr>
        <p:spPr>
          <a:xfrm>
            <a:off x="1920404" y="6619564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200000"/>
              </a:lnSpc>
            </a:pP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273370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4835C1-AA16-4A9D-8981-43D77E400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3883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655FF0-9B48-4BB7-2895-0302F36A8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746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pPr/>
              <a:t>2023/11/24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96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pPr/>
              <a:t>2023/11/24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48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094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67950-F97B-E72B-D5E8-844F0E86E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7527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D0074A-082F-FC1C-187E-215B36E6F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060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55DEE-F6C5-CCD4-09BE-2A248FEB7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3396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47C56A-E9A1-B5E1-9AC9-2CC27A740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9988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47442-7C62-C180-C61B-31295601A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4861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FCE0F-7D9E-344C-1F1E-348D6CF38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1305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D440E8-35F4-5E25-7600-F93510B5B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1036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62E59-2EF3-79DF-9E84-E95BA3E91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0145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F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>
            <a:extLst>
              <a:ext uri="{FF2B5EF4-FFF2-40B4-BE49-F238E27FC236}">
                <a16:creationId xmlns:a16="http://schemas.microsoft.com/office/drawing/2014/main" id="{3F782D26-5C92-4AF8-A600-F4299F1E67B8}"/>
              </a:ext>
            </a:extLst>
          </p:cNvPr>
          <p:cNvSpPr/>
          <p:nvPr userDrawn="1"/>
        </p:nvSpPr>
        <p:spPr>
          <a:xfrm flipH="1" flipV="1">
            <a:off x="10536821" y="0"/>
            <a:ext cx="1655179" cy="1545219"/>
          </a:xfrm>
          <a:prstGeom prst="rtTriangle">
            <a:avLst/>
          </a:prstGeom>
          <a:solidFill>
            <a:srgbClr val="96172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93D66B4-E19B-41AB-B971-BC9338A0ED60}"/>
              </a:ext>
            </a:extLst>
          </p:cNvPr>
          <p:cNvGrpSpPr/>
          <p:nvPr userDrawn="1"/>
        </p:nvGrpSpPr>
        <p:grpSpPr>
          <a:xfrm>
            <a:off x="241040" y="0"/>
            <a:ext cx="9562715" cy="932494"/>
            <a:chOff x="-44889" y="-2896"/>
            <a:chExt cx="10442270" cy="1018262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DF654F06-5409-420B-8CE5-771467ED6C44}"/>
                </a:ext>
              </a:extLst>
            </p:cNvPr>
            <p:cNvGrpSpPr/>
            <p:nvPr userDrawn="1"/>
          </p:nvGrpSpPr>
          <p:grpSpPr>
            <a:xfrm flipV="1">
              <a:off x="7874000" y="0"/>
              <a:ext cx="2523381" cy="1015366"/>
              <a:chOff x="241039" y="5572460"/>
              <a:chExt cx="3194817" cy="1285540"/>
            </a:xfrm>
          </p:grpSpPr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1997B21D-285A-41CE-9BC6-74E86BE33AC6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 flipV="1">
                <a:off x="396974" y="5416525"/>
                <a:ext cx="1285540" cy="1597409"/>
              </a:xfrm>
              <a:prstGeom prst="rect">
                <a:avLst/>
              </a:prstGeom>
            </p:spPr>
          </p:pic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63EE0EA6-82F8-42AD-8C93-4FD5523870D8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 flipV="1">
                <a:off x="1994384" y="5416527"/>
                <a:ext cx="1285538" cy="1597407"/>
              </a:xfrm>
              <a:prstGeom prst="rect">
                <a:avLst/>
              </a:prstGeom>
            </p:spPr>
          </p:pic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2EC4D087-9401-42F9-BFC1-CE6A7E7EEE04}"/>
                </a:ext>
              </a:extLst>
            </p:cNvPr>
            <p:cNvGrpSpPr/>
            <p:nvPr userDrawn="1"/>
          </p:nvGrpSpPr>
          <p:grpSpPr>
            <a:xfrm flipV="1">
              <a:off x="5245967" y="-2896"/>
              <a:ext cx="2523381" cy="1015366"/>
              <a:chOff x="241039" y="5572460"/>
              <a:chExt cx="3194817" cy="1285540"/>
            </a:xfrm>
          </p:grpSpPr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C21AB382-3DEC-4209-9EC6-80DE3A5FA792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 flipV="1">
                <a:off x="396974" y="5416525"/>
                <a:ext cx="1285540" cy="1597409"/>
              </a:xfrm>
              <a:prstGeom prst="rect">
                <a:avLst/>
              </a:prstGeom>
            </p:spPr>
          </p:pic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0F730100-4A3E-49D6-9C5A-742264B22B60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 flipV="1">
                <a:off x="1994384" y="5416527"/>
                <a:ext cx="1285538" cy="1597407"/>
              </a:xfrm>
              <a:prstGeom prst="rect">
                <a:avLst/>
              </a:prstGeom>
            </p:spPr>
          </p:pic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DB7EA493-6ED0-4780-992E-A164EE8DD042}"/>
                </a:ext>
              </a:extLst>
            </p:cNvPr>
            <p:cNvGrpSpPr/>
            <p:nvPr userDrawn="1"/>
          </p:nvGrpSpPr>
          <p:grpSpPr>
            <a:xfrm flipV="1">
              <a:off x="2481077" y="0"/>
              <a:ext cx="2523381" cy="1015366"/>
              <a:chOff x="241039" y="5572460"/>
              <a:chExt cx="3194817" cy="1285540"/>
            </a:xfrm>
          </p:grpSpPr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5FF0BDEB-80C5-4F4E-9E56-365BC2E704AD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 flipV="1">
                <a:off x="396974" y="5416525"/>
                <a:ext cx="1285540" cy="1597409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3003A6AE-043F-438C-9B47-170E6E8D6C17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 flipV="1">
                <a:off x="1994384" y="5416527"/>
                <a:ext cx="1285538" cy="1597407"/>
              </a:xfrm>
              <a:prstGeom prst="rect">
                <a:avLst/>
              </a:prstGeom>
            </p:spPr>
          </p:pic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1787C469-DAF0-4947-977E-B7CE8AB6131B}"/>
                </a:ext>
              </a:extLst>
            </p:cNvPr>
            <p:cNvGrpSpPr/>
            <p:nvPr userDrawn="1"/>
          </p:nvGrpSpPr>
          <p:grpSpPr>
            <a:xfrm flipV="1">
              <a:off x="-44889" y="0"/>
              <a:ext cx="2523381" cy="1015366"/>
              <a:chOff x="241039" y="5572460"/>
              <a:chExt cx="3194817" cy="1285540"/>
            </a:xfrm>
          </p:grpSpPr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1B84187E-10D6-4048-8415-92564620B60F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 flipV="1">
                <a:off x="396974" y="5416525"/>
                <a:ext cx="1285540" cy="1597409"/>
              </a:xfrm>
              <a:prstGeom prst="rect">
                <a:avLst/>
              </a:prstGeom>
            </p:spPr>
          </p:pic>
          <p:pic>
            <p:nvPicPr>
              <p:cNvPr id="19" name="图片 18">
                <a:extLst>
                  <a:ext uri="{FF2B5EF4-FFF2-40B4-BE49-F238E27FC236}">
                    <a16:creationId xmlns:a16="http://schemas.microsoft.com/office/drawing/2014/main" id="{DC6346F4-8341-4B99-94E1-FC40606BBB90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 flipV="1">
                <a:off x="1994384" y="5416527"/>
                <a:ext cx="1285538" cy="1597407"/>
              </a:xfrm>
              <a:prstGeom prst="rect">
                <a:avLst/>
              </a:prstGeom>
            </p:spPr>
          </p:pic>
        </p:grp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E2B1C3E2-5CBF-4527-9E60-8EAA7223D36A}"/>
              </a:ext>
            </a:extLst>
          </p:cNvPr>
          <p:cNvGrpSpPr/>
          <p:nvPr userDrawn="1"/>
        </p:nvGrpSpPr>
        <p:grpSpPr>
          <a:xfrm flipV="1">
            <a:off x="2551877" y="5922854"/>
            <a:ext cx="9562715" cy="932494"/>
            <a:chOff x="-44889" y="-2896"/>
            <a:chExt cx="10442270" cy="1018262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7A26F379-62DA-4AA5-9DC5-62942ED97660}"/>
                </a:ext>
              </a:extLst>
            </p:cNvPr>
            <p:cNvGrpSpPr/>
            <p:nvPr userDrawn="1"/>
          </p:nvGrpSpPr>
          <p:grpSpPr>
            <a:xfrm flipV="1">
              <a:off x="7874000" y="0"/>
              <a:ext cx="2523381" cy="1015366"/>
              <a:chOff x="241039" y="5572460"/>
              <a:chExt cx="3194817" cy="1285540"/>
            </a:xfrm>
          </p:grpSpPr>
          <p:pic>
            <p:nvPicPr>
              <p:cNvPr id="31" name="图片 30">
                <a:extLst>
                  <a:ext uri="{FF2B5EF4-FFF2-40B4-BE49-F238E27FC236}">
                    <a16:creationId xmlns:a16="http://schemas.microsoft.com/office/drawing/2014/main" id="{5991A917-AA92-45DE-8631-1D8254163C7B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 flipV="1">
                <a:off x="396974" y="5416525"/>
                <a:ext cx="1285540" cy="1597409"/>
              </a:xfrm>
              <a:prstGeom prst="rect">
                <a:avLst/>
              </a:prstGeom>
            </p:spPr>
          </p:pic>
          <p:pic>
            <p:nvPicPr>
              <p:cNvPr id="32" name="图片 31">
                <a:extLst>
                  <a:ext uri="{FF2B5EF4-FFF2-40B4-BE49-F238E27FC236}">
                    <a16:creationId xmlns:a16="http://schemas.microsoft.com/office/drawing/2014/main" id="{732E4E4C-3C1E-4417-BCFA-882802DFA116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 flipV="1">
                <a:off x="1994384" y="5416527"/>
                <a:ext cx="1285538" cy="1597407"/>
              </a:xfrm>
              <a:prstGeom prst="rect">
                <a:avLst/>
              </a:prstGeom>
            </p:spPr>
          </p:pic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6068FF6-E985-41CA-983B-2FCD8EDFF0DF}"/>
                </a:ext>
              </a:extLst>
            </p:cNvPr>
            <p:cNvGrpSpPr/>
            <p:nvPr userDrawn="1"/>
          </p:nvGrpSpPr>
          <p:grpSpPr>
            <a:xfrm flipV="1">
              <a:off x="5245967" y="-2896"/>
              <a:ext cx="2523381" cy="1015366"/>
              <a:chOff x="241039" y="5572460"/>
              <a:chExt cx="3194817" cy="1285540"/>
            </a:xfrm>
          </p:grpSpPr>
          <p:pic>
            <p:nvPicPr>
              <p:cNvPr id="29" name="图片 28">
                <a:extLst>
                  <a:ext uri="{FF2B5EF4-FFF2-40B4-BE49-F238E27FC236}">
                    <a16:creationId xmlns:a16="http://schemas.microsoft.com/office/drawing/2014/main" id="{4486C6A5-D8ED-4491-B639-C9253BCC2D9B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 flipV="1">
                <a:off x="396974" y="5416525"/>
                <a:ext cx="1285540" cy="1597409"/>
              </a:xfrm>
              <a:prstGeom prst="rect">
                <a:avLst/>
              </a:prstGeom>
            </p:spPr>
          </p:pic>
          <p:pic>
            <p:nvPicPr>
              <p:cNvPr id="30" name="图片 29">
                <a:extLst>
                  <a:ext uri="{FF2B5EF4-FFF2-40B4-BE49-F238E27FC236}">
                    <a16:creationId xmlns:a16="http://schemas.microsoft.com/office/drawing/2014/main" id="{579D1B32-9F63-4AA6-9F13-7270D7A70208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 flipV="1">
                <a:off x="1994384" y="5416527"/>
                <a:ext cx="1285538" cy="1597407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27D8ECFB-98BC-4EAA-BB55-BE81F9BD96B1}"/>
                </a:ext>
              </a:extLst>
            </p:cNvPr>
            <p:cNvGrpSpPr/>
            <p:nvPr userDrawn="1"/>
          </p:nvGrpSpPr>
          <p:grpSpPr>
            <a:xfrm flipV="1">
              <a:off x="2481077" y="0"/>
              <a:ext cx="2523381" cy="1015366"/>
              <a:chOff x="241039" y="5572460"/>
              <a:chExt cx="3194817" cy="1285540"/>
            </a:xfrm>
          </p:grpSpPr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23F21162-7C4B-4EFE-8651-5A021399AEC5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 flipV="1">
                <a:off x="396974" y="5416525"/>
                <a:ext cx="1285540" cy="1597409"/>
              </a:xfrm>
              <a:prstGeom prst="rect">
                <a:avLst/>
              </a:prstGeom>
            </p:spPr>
          </p:pic>
          <p:pic>
            <p:nvPicPr>
              <p:cNvPr id="28" name="图片 27">
                <a:extLst>
                  <a:ext uri="{FF2B5EF4-FFF2-40B4-BE49-F238E27FC236}">
                    <a16:creationId xmlns:a16="http://schemas.microsoft.com/office/drawing/2014/main" id="{D556668E-590F-4941-9E2D-2B78378C1E8E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 flipV="1">
                <a:off x="1994384" y="5416527"/>
                <a:ext cx="1285538" cy="1597407"/>
              </a:xfrm>
              <a:prstGeom prst="rect">
                <a:avLst/>
              </a:prstGeom>
            </p:spPr>
          </p:pic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0D479E90-D0FE-494E-B93C-A31068B1DF68}"/>
                </a:ext>
              </a:extLst>
            </p:cNvPr>
            <p:cNvGrpSpPr/>
            <p:nvPr userDrawn="1"/>
          </p:nvGrpSpPr>
          <p:grpSpPr>
            <a:xfrm flipV="1">
              <a:off x="-44889" y="0"/>
              <a:ext cx="2523381" cy="1015366"/>
              <a:chOff x="241039" y="5572460"/>
              <a:chExt cx="3194817" cy="1285540"/>
            </a:xfrm>
          </p:grpSpPr>
          <p:pic>
            <p:nvPicPr>
              <p:cNvPr id="25" name="图片 24">
                <a:extLst>
                  <a:ext uri="{FF2B5EF4-FFF2-40B4-BE49-F238E27FC236}">
                    <a16:creationId xmlns:a16="http://schemas.microsoft.com/office/drawing/2014/main" id="{D201BC9D-EE95-4EA4-91A4-00162B971642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 flipV="1">
                <a:off x="396974" y="5416525"/>
                <a:ext cx="1285540" cy="1597409"/>
              </a:xfrm>
              <a:prstGeom prst="rect">
                <a:avLst/>
              </a:prstGeom>
            </p:spPr>
          </p:pic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7DAEF42B-2119-4289-913F-EBEDCC237D3F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 flipV="1">
                <a:off x="1994384" y="5416527"/>
                <a:ext cx="1285538" cy="1597407"/>
              </a:xfrm>
              <a:prstGeom prst="rect">
                <a:avLst/>
              </a:prstGeom>
            </p:spPr>
          </p:pic>
        </p:grpSp>
      </p:grpSp>
      <p:sp>
        <p:nvSpPr>
          <p:cNvPr id="33" name="直角三角形 32">
            <a:extLst>
              <a:ext uri="{FF2B5EF4-FFF2-40B4-BE49-F238E27FC236}">
                <a16:creationId xmlns:a16="http://schemas.microsoft.com/office/drawing/2014/main" id="{4C7A0ED3-FDBA-40AF-8C4B-5EE48FC95115}"/>
              </a:ext>
            </a:extLst>
          </p:cNvPr>
          <p:cNvSpPr/>
          <p:nvPr userDrawn="1"/>
        </p:nvSpPr>
        <p:spPr>
          <a:xfrm rot="10800000" flipH="1" flipV="1">
            <a:off x="-8840" y="5307476"/>
            <a:ext cx="1655179" cy="1545219"/>
          </a:xfrm>
          <a:prstGeom prst="rtTriangle">
            <a:avLst/>
          </a:prstGeom>
          <a:solidFill>
            <a:srgbClr val="96172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7131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579CA0C-5F14-4EC5-A0CD-33C5E4C3BEC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-29564"/>
            <a:ext cx="12192000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3E4F67D-2844-481C-AC34-259D1CA4F204}"/>
              </a:ext>
            </a:extLst>
          </p:cNvPr>
          <p:cNvSpPr txBox="1"/>
          <p:nvPr/>
        </p:nvSpPr>
        <p:spPr>
          <a:xfrm>
            <a:off x="587828" y="1754836"/>
            <a:ext cx="109336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50800" dir="2700000" algn="tl">
                    <a:schemeClr val="bg1">
                      <a:alpha val="24000"/>
                    </a:schemeClr>
                  </a:outerShdw>
                </a:effectLst>
                <a:cs typeface="+mn-ea"/>
                <a:sym typeface="+mn-lt"/>
              </a:rPr>
              <a:t>Block Chain based Online Ticket System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96981" y="3389811"/>
            <a:ext cx="4676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Saad Raja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Muhammad </a:t>
            </a:r>
            <a:r>
              <a:rPr lang="en-US" sz="2400" b="1" dirty="0" err="1">
                <a:solidFill>
                  <a:schemeClr val="bg1"/>
                </a:solidFill>
              </a:rPr>
              <a:t>Faizan</a:t>
            </a:r>
            <a:endParaRPr lang="en-US" sz="2400" b="1" dirty="0">
              <a:solidFill>
                <a:schemeClr val="bg1"/>
              </a:solidFill>
            </a:endParaRPr>
          </a:p>
          <a:p>
            <a:pPr algn="ctr"/>
            <a:r>
              <a:rPr lang="en-US" sz="2400" b="1" dirty="0" err="1">
                <a:solidFill>
                  <a:schemeClr val="bg1"/>
                </a:solidFill>
              </a:rPr>
              <a:t>Arslan</a:t>
            </a:r>
            <a:r>
              <a:rPr lang="en-US" sz="2400" b="1" dirty="0">
                <a:solidFill>
                  <a:schemeClr val="bg1"/>
                </a:solidFill>
              </a:rPr>
              <a:t> Ashraf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16380" y="4778565"/>
            <a:ext cx="46765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Supervised by: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Dr. Faisal Bin Ubaid</a:t>
            </a:r>
          </a:p>
        </p:txBody>
      </p:sp>
    </p:spTree>
    <p:extLst>
      <p:ext uri="{BB962C8B-B14F-4D97-AF65-F5344CB8AC3E}">
        <p14:creationId xmlns:p14="http://schemas.microsoft.com/office/powerpoint/2010/main" val="990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81A8968E-CA28-4462-B524-0D077240D1D5}"/>
              </a:ext>
            </a:extLst>
          </p:cNvPr>
          <p:cNvSpPr/>
          <p:nvPr/>
        </p:nvSpPr>
        <p:spPr>
          <a:xfrm flipH="1" flipV="1">
            <a:off x="10536821" y="0"/>
            <a:ext cx="1655179" cy="1545219"/>
          </a:xfrm>
          <a:prstGeom prst="rtTriangle">
            <a:avLst/>
          </a:prstGeom>
          <a:solidFill>
            <a:srgbClr val="96172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54B535E-51CD-482D-853B-17C2FC501CE7}"/>
              </a:ext>
            </a:extLst>
          </p:cNvPr>
          <p:cNvSpPr txBox="1"/>
          <p:nvPr/>
        </p:nvSpPr>
        <p:spPr>
          <a:xfrm>
            <a:off x="2009113" y="2859503"/>
            <a:ext cx="9304459" cy="923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System Features</a:t>
            </a:r>
            <a:endParaRPr lang="zh-CN" altLang="en-US" sz="54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C7B49B9-E6A4-4F40-B958-4C25D74CFCC9}"/>
              </a:ext>
            </a:extLst>
          </p:cNvPr>
          <p:cNvGrpSpPr/>
          <p:nvPr/>
        </p:nvGrpSpPr>
        <p:grpSpPr>
          <a:xfrm flipH="1">
            <a:off x="3535606" y="2103698"/>
            <a:ext cx="3829895" cy="581629"/>
            <a:chOff x="204786" y="159327"/>
            <a:chExt cx="11782427" cy="918137"/>
          </a:xfrm>
        </p:grpSpPr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202BDD7-9EE6-4474-8C07-0299A5DEAFB5}"/>
                </a:ext>
              </a:extLst>
            </p:cNvPr>
            <p:cNvCxnSpPr/>
            <p:nvPr/>
          </p:nvCxnSpPr>
          <p:spPr>
            <a:xfrm flipH="1">
              <a:off x="6697926" y="234950"/>
              <a:ext cx="5289287" cy="0"/>
            </a:xfrm>
            <a:prstGeom prst="line">
              <a:avLst/>
            </a:prstGeom>
            <a:ln w="28575">
              <a:solidFill>
                <a:srgbClr val="8AC9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任意多边形 5">
              <a:extLst>
                <a:ext uri="{FF2B5EF4-FFF2-40B4-BE49-F238E27FC236}">
                  <a16:creationId xmlns:a16="http://schemas.microsoft.com/office/drawing/2014/main" id="{12B8DC25-0E1A-486A-9D56-6BCFDED46765}"/>
                </a:ext>
              </a:extLst>
            </p:cNvPr>
            <p:cNvSpPr/>
            <p:nvPr/>
          </p:nvSpPr>
          <p:spPr>
            <a:xfrm flipH="1">
              <a:off x="204786" y="596611"/>
              <a:ext cx="11772553" cy="287015"/>
            </a:xfrm>
            <a:custGeom>
              <a:avLst/>
              <a:gdLst>
                <a:gd name="connsiteX0" fmla="*/ 0 w 11702472"/>
                <a:gd name="connsiteY0" fmla="*/ 0 h 628073"/>
                <a:gd name="connsiteX1" fmla="*/ 5181600 w 11702472"/>
                <a:gd name="connsiteY1" fmla="*/ 0 h 628073"/>
                <a:gd name="connsiteX2" fmla="*/ 6068291 w 11702472"/>
                <a:gd name="connsiteY2" fmla="*/ 628073 h 628073"/>
                <a:gd name="connsiteX3" fmla="*/ 11702472 w 11702472"/>
                <a:gd name="connsiteY3" fmla="*/ 628073 h 628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02472" h="628073">
                  <a:moveTo>
                    <a:pt x="0" y="0"/>
                  </a:moveTo>
                  <a:lnTo>
                    <a:pt x="5181600" y="0"/>
                  </a:lnTo>
                  <a:lnTo>
                    <a:pt x="6068291" y="628073"/>
                  </a:lnTo>
                  <a:lnTo>
                    <a:pt x="11702472" y="628073"/>
                  </a:lnTo>
                </a:path>
              </a:pathLst>
            </a:custGeom>
            <a:ln w="28575">
              <a:solidFill>
                <a:srgbClr val="8AC9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7BA281FC-B9E3-4AAD-8DFB-A96DBB07D9CD}"/>
                </a:ext>
              </a:extLst>
            </p:cNvPr>
            <p:cNvCxnSpPr/>
            <p:nvPr/>
          </p:nvCxnSpPr>
          <p:spPr>
            <a:xfrm flipH="1">
              <a:off x="204787" y="1033735"/>
              <a:ext cx="5696378" cy="0"/>
            </a:xfrm>
            <a:prstGeom prst="line">
              <a:avLst/>
            </a:prstGeom>
            <a:ln w="28575">
              <a:solidFill>
                <a:srgbClr val="8AC9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EE3856D4-45C4-458B-87D5-F37AEEA76182}"/>
                </a:ext>
              </a:extLst>
            </p:cNvPr>
            <p:cNvSpPr/>
            <p:nvPr/>
          </p:nvSpPr>
          <p:spPr>
            <a:xfrm flipH="1">
              <a:off x="10938182" y="159327"/>
              <a:ext cx="622542" cy="157018"/>
            </a:xfrm>
            <a:prstGeom prst="rect">
              <a:avLst/>
            </a:prstGeom>
            <a:solidFill>
              <a:srgbClr val="8AC9F2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FF86D5D-D6AC-44F8-B792-CC1D14C740A0}"/>
                </a:ext>
              </a:extLst>
            </p:cNvPr>
            <p:cNvSpPr/>
            <p:nvPr/>
          </p:nvSpPr>
          <p:spPr>
            <a:xfrm flipH="1">
              <a:off x="472605" y="984664"/>
              <a:ext cx="1898478" cy="92800"/>
            </a:xfrm>
            <a:prstGeom prst="rect">
              <a:avLst/>
            </a:prstGeom>
            <a:solidFill>
              <a:srgbClr val="8AC9F2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F190DAE-C56B-46D0-B365-9E9FFFBF3DCD}"/>
                </a:ext>
              </a:extLst>
            </p:cNvPr>
            <p:cNvSpPr/>
            <p:nvPr/>
          </p:nvSpPr>
          <p:spPr>
            <a:xfrm flipH="1">
              <a:off x="10776682" y="373784"/>
              <a:ext cx="75494" cy="15701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D4DB76E8-FD83-43B3-BE88-3587271360CB}"/>
                </a:ext>
              </a:extLst>
            </p:cNvPr>
            <p:cNvSpPr/>
            <p:nvPr/>
          </p:nvSpPr>
          <p:spPr>
            <a:xfrm flipH="1">
              <a:off x="9028105" y="373784"/>
              <a:ext cx="75494" cy="15701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3" name="平行四边形 32">
              <a:extLst>
                <a:ext uri="{FF2B5EF4-FFF2-40B4-BE49-F238E27FC236}">
                  <a16:creationId xmlns:a16="http://schemas.microsoft.com/office/drawing/2014/main" id="{CA2AB9D8-85EA-45EA-A4AC-EE56423D8231}"/>
                </a:ext>
              </a:extLst>
            </p:cNvPr>
            <p:cNvSpPr/>
            <p:nvPr/>
          </p:nvSpPr>
          <p:spPr>
            <a:xfrm>
              <a:off x="8077200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4" name="平行四边形 33">
              <a:extLst>
                <a:ext uri="{FF2B5EF4-FFF2-40B4-BE49-F238E27FC236}">
                  <a16:creationId xmlns:a16="http://schemas.microsoft.com/office/drawing/2014/main" id="{5DC59707-5DAB-496E-B198-F4A8A04AFA9D}"/>
                </a:ext>
              </a:extLst>
            </p:cNvPr>
            <p:cNvSpPr/>
            <p:nvPr/>
          </p:nvSpPr>
          <p:spPr>
            <a:xfrm>
              <a:off x="8218436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5" name="平行四边形 34">
              <a:extLst>
                <a:ext uri="{FF2B5EF4-FFF2-40B4-BE49-F238E27FC236}">
                  <a16:creationId xmlns:a16="http://schemas.microsoft.com/office/drawing/2014/main" id="{E921E137-6C8D-4D54-B32B-49ED31BFC0C5}"/>
                </a:ext>
              </a:extLst>
            </p:cNvPr>
            <p:cNvSpPr/>
            <p:nvPr/>
          </p:nvSpPr>
          <p:spPr>
            <a:xfrm>
              <a:off x="8359672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6" name="平行四边形 35">
              <a:extLst>
                <a:ext uri="{FF2B5EF4-FFF2-40B4-BE49-F238E27FC236}">
                  <a16:creationId xmlns:a16="http://schemas.microsoft.com/office/drawing/2014/main" id="{E8C9A7A1-BCFA-4A83-8EE3-D44F91FF68AB}"/>
                </a:ext>
              </a:extLst>
            </p:cNvPr>
            <p:cNvSpPr/>
            <p:nvPr/>
          </p:nvSpPr>
          <p:spPr>
            <a:xfrm>
              <a:off x="8500908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7" name="平行四边形 36">
              <a:extLst>
                <a:ext uri="{FF2B5EF4-FFF2-40B4-BE49-F238E27FC236}">
                  <a16:creationId xmlns:a16="http://schemas.microsoft.com/office/drawing/2014/main" id="{08164ECD-6B29-4DA1-83BC-EF2DE43CFFEB}"/>
                </a:ext>
              </a:extLst>
            </p:cNvPr>
            <p:cNvSpPr/>
            <p:nvPr/>
          </p:nvSpPr>
          <p:spPr>
            <a:xfrm>
              <a:off x="8642144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8" name="平行四边形 37">
              <a:extLst>
                <a:ext uri="{FF2B5EF4-FFF2-40B4-BE49-F238E27FC236}">
                  <a16:creationId xmlns:a16="http://schemas.microsoft.com/office/drawing/2014/main" id="{CEF13614-08B8-43B7-8638-CD100ECCE1A7}"/>
                </a:ext>
              </a:extLst>
            </p:cNvPr>
            <p:cNvSpPr/>
            <p:nvPr/>
          </p:nvSpPr>
          <p:spPr>
            <a:xfrm>
              <a:off x="8783380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9" name="平行四边形 38">
              <a:extLst>
                <a:ext uri="{FF2B5EF4-FFF2-40B4-BE49-F238E27FC236}">
                  <a16:creationId xmlns:a16="http://schemas.microsoft.com/office/drawing/2014/main" id="{FBF7A9E3-2493-4871-896D-F3CABDF7B4DC}"/>
                </a:ext>
              </a:extLst>
            </p:cNvPr>
            <p:cNvSpPr/>
            <p:nvPr/>
          </p:nvSpPr>
          <p:spPr>
            <a:xfrm>
              <a:off x="8924616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0" name="平行四边形 39">
              <a:extLst>
                <a:ext uri="{FF2B5EF4-FFF2-40B4-BE49-F238E27FC236}">
                  <a16:creationId xmlns:a16="http://schemas.microsoft.com/office/drawing/2014/main" id="{97FEB269-0DCC-4D4D-931A-AEBFAD5A6AF9}"/>
                </a:ext>
              </a:extLst>
            </p:cNvPr>
            <p:cNvSpPr/>
            <p:nvPr/>
          </p:nvSpPr>
          <p:spPr>
            <a:xfrm>
              <a:off x="9065852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1" name="平行四边形 40">
              <a:extLst>
                <a:ext uri="{FF2B5EF4-FFF2-40B4-BE49-F238E27FC236}">
                  <a16:creationId xmlns:a16="http://schemas.microsoft.com/office/drawing/2014/main" id="{4EB2EC09-CEAC-4189-90B9-6882B0747ACE}"/>
                </a:ext>
              </a:extLst>
            </p:cNvPr>
            <p:cNvSpPr/>
            <p:nvPr/>
          </p:nvSpPr>
          <p:spPr>
            <a:xfrm>
              <a:off x="9207088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2" name="平行四边形 41">
              <a:extLst>
                <a:ext uri="{FF2B5EF4-FFF2-40B4-BE49-F238E27FC236}">
                  <a16:creationId xmlns:a16="http://schemas.microsoft.com/office/drawing/2014/main" id="{82332C4C-9E83-4CA0-AF3C-E410B4AE2345}"/>
                </a:ext>
              </a:extLst>
            </p:cNvPr>
            <p:cNvSpPr/>
            <p:nvPr/>
          </p:nvSpPr>
          <p:spPr>
            <a:xfrm>
              <a:off x="9348324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3" name="平行四边形 42">
              <a:extLst>
                <a:ext uri="{FF2B5EF4-FFF2-40B4-BE49-F238E27FC236}">
                  <a16:creationId xmlns:a16="http://schemas.microsoft.com/office/drawing/2014/main" id="{1D7A9779-E011-4DCC-960B-C2E80961E33D}"/>
                </a:ext>
              </a:extLst>
            </p:cNvPr>
            <p:cNvSpPr/>
            <p:nvPr/>
          </p:nvSpPr>
          <p:spPr>
            <a:xfrm>
              <a:off x="9489560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4" name="平行四边形 43">
              <a:extLst>
                <a:ext uri="{FF2B5EF4-FFF2-40B4-BE49-F238E27FC236}">
                  <a16:creationId xmlns:a16="http://schemas.microsoft.com/office/drawing/2014/main" id="{CDE236C9-B805-4E1F-8F56-3A09EB9B9392}"/>
                </a:ext>
              </a:extLst>
            </p:cNvPr>
            <p:cNvSpPr/>
            <p:nvPr/>
          </p:nvSpPr>
          <p:spPr>
            <a:xfrm>
              <a:off x="9630796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5" name="平行四边形 44">
              <a:extLst>
                <a:ext uri="{FF2B5EF4-FFF2-40B4-BE49-F238E27FC236}">
                  <a16:creationId xmlns:a16="http://schemas.microsoft.com/office/drawing/2014/main" id="{B78DB060-547A-4081-AC56-25F144593D62}"/>
                </a:ext>
              </a:extLst>
            </p:cNvPr>
            <p:cNvSpPr/>
            <p:nvPr/>
          </p:nvSpPr>
          <p:spPr>
            <a:xfrm>
              <a:off x="9772032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6" name="平行四边形 45">
              <a:extLst>
                <a:ext uri="{FF2B5EF4-FFF2-40B4-BE49-F238E27FC236}">
                  <a16:creationId xmlns:a16="http://schemas.microsoft.com/office/drawing/2014/main" id="{B6FB55EC-28EF-4984-ACAE-8B4FBA7012B1}"/>
                </a:ext>
              </a:extLst>
            </p:cNvPr>
            <p:cNvSpPr/>
            <p:nvPr/>
          </p:nvSpPr>
          <p:spPr>
            <a:xfrm>
              <a:off x="9913268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7" name="平行四边形 46">
              <a:extLst>
                <a:ext uri="{FF2B5EF4-FFF2-40B4-BE49-F238E27FC236}">
                  <a16:creationId xmlns:a16="http://schemas.microsoft.com/office/drawing/2014/main" id="{98FE23BF-1420-4367-A998-4C48C30DA5C2}"/>
                </a:ext>
              </a:extLst>
            </p:cNvPr>
            <p:cNvSpPr/>
            <p:nvPr/>
          </p:nvSpPr>
          <p:spPr>
            <a:xfrm>
              <a:off x="10054504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8" name="平行四边形 47">
              <a:extLst>
                <a:ext uri="{FF2B5EF4-FFF2-40B4-BE49-F238E27FC236}">
                  <a16:creationId xmlns:a16="http://schemas.microsoft.com/office/drawing/2014/main" id="{18B16B14-962F-492B-8F9B-F080D6157525}"/>
                </a:ext>
              </a:extLst>
            </p:cNvPr>
            <p:cNvSpPr/>
            <p:nvPr/>
          </p:nvSpPr>
          <p:spPr>
            <a:xfrm>
              <a:off x="10195740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9" name="平行四边形 48">
              <a:extLst>
                <a:ext uri="{FF2B5EF4-FFF2-40B4-BE49-F238E27FC236}">
                  <a16:creationId xmlns:a16="http://schemas.microsoft.com/office/drawing/2014/main" id="{195C36B9-C63B-4940-AE3C-F68DF8BA2620}"/>
                </a:ext>
              </a:extLst>
            </p:cNvPr>
            <p:cNvSpPr/>
            <p:nvPr/>
          </p:nvSpPr>
          <p:spPr>
            <a:xfrm>
              <a:off x="10336976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0" name="平行四边形 49">
              <a:extLst>
                <a:ext uri="{FF2B5EF4-FFF2-40B4-BE49-F238E27FC236}">
                  <a16:creationId xmlns:a16="http://schemas.microsoft.com/office/drawing/2014/main" id="{7813A685-CF74-4CBF-B639-E6D85C5280BE}"/>
                </a:ext>
              </a:extLst>
            </p:cNvPr>
            <p:cNvSpPr/>
            <p:nvPr/>
          </p:nvSpPr>
          <p:spPr>
            <a:xfrm>
              <a:off x="10478212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1" name="平行四边形 50">
              <a:extLst>
                <a:ext uri="{FF2B5EF4-FFF2-40B4-BE49-F238E27FC236}">
                  <a16:creationId xmlns:a16="http://schemas.microsoft.com/office/drawing/2014/main" id="{C21C4AC7-C51A-4EF7-8754-9B0EEA3CE171}"/>
                </a:ext>
              </a:extLst>
            </p:cNvPr>
            <p:cNvSpPr/>
            <p:nvPr/>
          </p:nvSpPr>
          <p:spPr>
            <a:xfrm>
              <a:off x="10619448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2" name="平行四边形 51">
              <a:extLst>
                <a:ext uri="{FF2B5EF4-FFF2-40B4-BE49-F238E27FC236}">
                  <a16:creationId xmlns:a16="http://schemas.microsoft.com/office/drawing/2014/main" id="{198ADC9E-54F0-4588-B7AA-E18E8E7CDFDF}"/>
                </a:ext>
              </a:extLst>
            </p:cNvPr>
            <p:cNvSpPr/>
            <p:nvPr/>
          </p:nvSpPr>
          <p:spPr>
            <a:xfrm>
              <a:off x="10760684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3" name="平行四边形 52">
              <a:extLst>
                <a:ext uri="{FF2B5EF4-FFF2-40B4-BE49-F238E27FC236}">
                  <a16:creationId xmlns:a16="http://schemas.microsoft.com/office/drawing/2014/main" id="{DE316397-B0D0-4A14-9339-C2D566FB9890}"/>
                </a:ext>
              </a:extLst>
            </p:cNvPr>
            <p:cNvSpPr/>
            <p:nvPr/>
          </p:nvSpPr>
          <p:spPr>
            <a:xfrm>
              <a:off x="10901920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4" name="平行四边形 53">
              <a:extLst>
                <a:ext uri="{FF2B5EF4-FFF2-40B4-BE49-F238E27FC236}">
                  <a16:creationId xmlns:a16="http://schemas.microsoft.com/office/drawing/2014/main" id="{62AEF47F-8546-42A2-8182-0403305C7CCC}"/>
                </a:ext>
              </a:extLst>
            </p:cNvPr>
            <p:cNvSpPr/>
            <p:nvPr/>
          </p:nvSpPr>
          <p:spPr>
            <a:xfrm>
              <a:off x="11043156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5" name="平行四边形 54">
              <a:extLst>
                <a:ext uri="{FF2B5EF4-FFF2-40B4-BE49-F238E27FC236}">
                  <a16:creationId xmlns:a16="http://schemas.microsoft.com/office/drawing/2014/main" id="{F2F61E24-12BB-4EAB-BB42-E3721ED463D0}"/>
                </a:ext>
              </a:extLst>
            </p:cNvPr>
            <p:cNvSpPr/>
            <p:nvPr/>
          </p:nvSpPr>
          <p:spPr>
            <a:xfrm>
              <a:off x="11184392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6" name="平行四边形 55">
              <a:extLst>
                <a:ext uri="{FF2B5EF4-FFF2-40B4-BE49-F238E27FC236}">
                  <a16:creationId xmlns:a16="http://schemas.microsoft.com/office/drawing/2014/main" id="{4A161F1F-711D-4352-BA52-4885653953E7}"/>
                </a:ext>
              </a:extLst>
            </p:cNvPr>
            <p:cNvSpPr/>
            <p:nvPr/>
          </p:nvSpPr>
          <p:spPr>
            <a:xfrm>
              <a:off x="11325628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7" name="平行四边形 56">
              <a:extLst>
                <a:ext uri="{FF2B5EF4-FFF2-40B4-BE49-F238E27FC236}">
                  <a16:creationId xmlns:a16="http://schemas.microsoft.com/office/drawing/2014/main" id="{A2C88A09-38D8-4963-B496-BE9965209C66}"/>
                </a:ext>
              </a:extLst>
            </p:cNvPr>
            <p:cNvSpPr/>
            <p:nvPr/>
          </p:nvSpPr>
          <p:spPr>
            <a:xfrm>
              <a:off x="11466864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8" name="平行四边形 57">
              <a:extLst>
                <a:ext uri="{FF2B5EF4-FFF2-40B4-BE49-F238E27FC236}">
                  <a16:creationId xmlns:a16="http://schemas.microsoft.com/office/drawing/2014/main" id="{88D3835D-ECB1-409D-86ED-2C238D2A9278}"/>
                </a:ext>
              </a:extLst>
            </p:cNvPr>
            <p:cNvSpPr/>
            <p:nvPr/>
          </p:nvSpPr>
          <p:spPr>
            <a:xfrm>
              <a:off x="11608100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9" name="平行四边形 58">
              <a:extLst>
                <a:ext uri="{FF2B5EF4-FFF2-40B4-BE49-F238E27FC236}">
                  <a16:creationId xmlns:a16="http://schemas.microsoft.com/office/drawing/2014/main" id="{FC80CD4B-F966-42FF-B384-24F185E19474}"/>
                </a:ext>
              </a:extLst>
            </p:cNvPr>
            <p:cNvSpPr/>
            <p:nvPr/>
          </p:nvSpPr>
          <p:spPr>
            <a:xfrm>
              <a:off x="11749332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61" name="图片 60">
            <a:extLst>
              <a:ext uri="{FF2B5EF4-FFF2-40B4-BE49-F238E27FC236}">
                <a16:creationId xmlns:a16="http://schemas.microsoft.com/office/drawing/2014/main" id="{2E72300A-D5D3-462F-8050-6A2053A9B32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7541908" y="-263462"/>
            <a:ext cx="2172006" cy="2698930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6CF64242-10FE-4CB2-9B7B-208A9DF881B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 flipV="1">
            <a:off x="1861834" y="4418272"/>
            <a:ext cx="2175805" cy="270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74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210DFCA-857A-4CDB-AEEA-8F4D2BE15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0423581" y="4838979"/>
            <a:ext cx="1674587" cy="1860967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2929B4E9-88CC-406D-869D-317D17CEEA0C}"/>
              </a:ext>
            </a:extLst>
          </p:cNvPr>
          <p:cNvGrpSpPr/>
          <p:nvPr/>
        </p:nvGrpSpPr>
        <p:grpSpPr>
          <a:xfrm>
            <a:off x="2793248" y="1657236"/>
            <a:ext cx="6605503" cy="3928630"/>
            <a:chOff x="1670841" y="2838694"/>
            <a:chExt cx="2961957" cy="4444376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FCB9511-FABB-482F-AA1B-4F2CE1A3BF73}"/>
                </a:ext>
              </a:extLst>
            </p:cNvPr>
            <p:cNvSpPr/>
            <p:nvPr/>
          </p:nvSpPr>
          <p:spPr>
            <a:xfrm>
              <a:off x="1670841" y="2838694"/>
              <a:ext cx="2961957" cy="4185763"/>
            </a:xfrm>
            <a:prstGeom prst="rect">
              <a:avLst/>
            </a:prstGeom>
            <a:noFill/>
            <a:ln w="19050"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995DDB8-0A2A-4A75-9259-8519DA215C91}"/>
                </a:ext>
              </a:extLst>
            </p:cNvPr>
            <p:cNvSpPr txBox="1"/>
            <p:nvPr/>
          </p:nvSpPr>
          <p:spPr>
            <a:xfrm>
              <a:off x="1866476" y="6760798"/>
              <a:ext cx="2564381" cy="522272"/>
            </a:xfrm>
            <a:prstGeom prst="rect">
              <a:avLst/>
            </a:prstGeom>
            <a:solidFill>
              <a:srgbClr val="001F2E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User </a:t>
              </a:r>
              <a:r>
                <a:rPr lang="en-US" altLang="zh-CN" sz="2400" b="1" dirty="0">
                  <a:solidFill>
                    <a:srgbClr val="93CDD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Registration</a:t>
              </a:r>
              <a:r>
                <a:rPr lang="en-US" altLang="zh-CN" sz="24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 and Authentication</a:t>
              </a:r>
              <a:endParaRPr lang="zh-CN" alt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3" name="Freeform 55">
            <a:extLst>
              <a:ext uri="{FF2B5EF4-FFF2-40B4-BE49-F238E27FC236}">
                <a16:creationId xmlns:a16="http://schemas.microsoft.com/office/drawing/2014/main" id="{026267E1-2BBF-B699-A2A9-EB5CB47B5D56}"/>
              </a:ext>
            </a:extLst>
          </p:cNvPr>
          <p:cNvSpPr>
            <a:spLocks noEditPoints="1"/>
          </p:cNvSpPr>
          <p:nvPr/>
        </p:nvSpPr>
        <p:spPr bwMode="auto">
          <a:xfrm>
            <a:off x="5678441" y="1272133"/>
            <a:ext cx="821052" cy="778769"/>
          </a:xfrm>
          <a:custGeom>
            <a:avLst/>
            <a:gdLst>
              <a:gd name="T0" fmla="*/ 370596539 w 144"/>
              <a:gd name="T1" fmla="*/ 0 h 144"/>
              <a:gd name="T2" fmla="*/ 0 w 144"/>
              <a:gd name="T3" fmla="*/ 375321687 h 144"/>
              <a:gd name="T4" fmla="*/ 370596539 w 144"/>
              <a:gd name="T5" fmla="*/ 750643373 h 144"/>
              <a:gd name="T6" fmla="*/ 741193078 w 144"/>
              <a:gd name="T7" fmla="*/ 375321687 h 144"/>
              <a:gd name="T8" fmla="*/ 370596539 w 144"/>
              <a:gd name="T9" fmla="*/ 0 h 144"/>
              <a:gd name="T10" fmla="*/ 406626064 w 144"/>
              <a:gd name="T11" fmla="*/ 672451736 h 144"/>
              <a:gd name="T12" fmla="*/ 406626064 w 144"/>
              <a:gd name="T13" fmla="*/ 562982530 h 144"/>
              <a:gd name="T14" fmla="*/ 334567014 w 144"/>
              <a:gd name="T15" fmla="*/ 562982530 h 144"/>
              <a:gd name="T16" fmla="*/ 334567014 w 144"/>
              <a:gd name="T17" fmla="*/ 672451736 h 144"/>
              <a:gd name="T18" fmla="*/ 77207423 w 144"/>
              <a:gd name="T19" fmla="*/ 411811422 h 144"/>
              <a:gd name="T20" fmla="*/ 185298270 w 144"/>
              <a:gd name="T21" fmla="*/ 411811422 h 144"/>
              <a:gd name="T22" fmla="*/ 185298270 w 144"/>
              <a:gd name="T23" fmla="*/ 338831951 h 144"/>
              <a:gd name="T24" fmla="*/ 77207423 w 144"/>
              <a:gd name="T25" fmla="*/ 338831951 h 144"/>
              <a:gd name="T26" fmla="*/ 334567014 w 144"/>
              <a:gd name="T27" fmla="*/ 78191638 h 144"/>
              <a:gd name="T28" fmla="*/ 334567014 w 144"/>
              <a:gd name="T29" fmla="*/ 187660843 h 144"/>
              <a:gd name="T30" fmla="*/ 406626064 w 144"/>
              <a:gd name="T31" fmla="*/ 187660843 h 144"/>
              <a:gd name="T32" fmla="*/ 406626064 w 144"/>
              <a:gd name="T33" fmla="*/ 78191638 h 144"/>
              <a:gd name="T34" fmla="*/ 663985655 w 144"/>
              <a:gd name="T35" fmla="*/ 338831951 h 144"/>
              <a:gd name="T36" fmla="*/ 555894809 w 144"/>
              <a:gd name="T37" fmla="*/ 338831951 h 144"/>
              <a:gd name="T38" fmla="*/ 555894809 w 144"/>
              <a:gd name="T39" fmla="*/ 411811422 h 144"/>
              <a:gd name="T40" fmla="*/ 663985655 w 144"/>
              <a:gd name="T41" fmla="*/ 411811422 h 144"/>
              <a:gd name="T42" fmla="*/ 406626064 w 144"/>
              <a:gd name="T43" fmla="*/ 672451736 h 14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44" h="144">
                <a:moveTo>
                  <a:pt x="72" y="0"/>
                </a:moveTo>
                <a:cubicBezTo>
                  <a:pt x="32" y="0"/>
                  <a:pt x="0" y="32"/>
                  <a:pt x="0" y="72"/>
                </a:cubicBezTo>
                <a:cubicBezTo>
                  <a:pt x="0" y="112"/>
                  <a:pt x="32" y="144"/>
                  <a:pt x="72" y="144"/>
                </a:cubicBezTo>
                <a:cubicBezTo>
                  <a:pt x="112" y="144"/>
                  <a:pt x="144" y="112"/>
                  <a:pt x="144" y="72"/>
                </a:cubicBezTo>
                <a:cubicBezTo>
                  <a:pt x="144" y="32"/>
                  <a:pt x="112" y="0"/>
                  <a:pt x="72" y="0"/>
                </a:cubicBezTo>
                <a:moveTo>
                  <a:pt x="79" y="129"/>
                </a:moveTo>
                <a:cubicBezTo>
                  <a:pt x="79" y="108"/>
                  <a:pt x="79" y="108"/>
                  <a:pt x="79" y="108"/>
                </a:cubicBezTo>
                <a:cubicBezTo>
                  <a:pt x="65" y="108"/>
                  <a:pt x="65" y="108"/>
                  <a:pt x="65" y="108"/>
                </a:cubicBezTo>
                <a:cubicBezTo>
                  <a:pt x="65" y="129"/>
                  <a:pt x="65" y="129"/>
                  <a:pt x="65" y="129"/>
                </a:cubicBezTo>
                <a:cubicBezTo>
                  <a:pt x="39" y="126"/>
                  <a:pt x="18" y="105"/>
                  <a:pt x="15" y="79"/>
                </a:cubicBezTo>
                <a:cubicBezTo>
                  <a:pt x="36" y="79"/>
                  <a:pt x="36" y="79"/>
                  <a:pt x="36" y="79"/>
                </a:cubicBezTo>
                <a:cubicBezTo>
                  <a:pt x="36" y="65"/>
                  <a:pt x="36" y="65"/>
                  <a:pt x="36" y="65"/>
                </a:cubicBezTo>
                <a:cubicBezTo>
                  <a:pt x="15" y="65"/>
                  <a:pt x="15" y="65"/>
                  <a:pt x="15" y="65"/>
                </a:cubicBezTo>
                <a:cubicBezTo>
                  <a:pt x="18" y="39"/>
                  <a:pt x="39" y="18"/>
                  <a:pt x="65" y="15"/>
                </a:cubicBezTo>
                <a:cubicBezTo>
                  <a:pt x="65" y="36"/>
                  <a:pt x="65" y="36"/>
                  <a:pt x="65" y="36"/>
                </a:cubicBezTo>
                <a:cubicBezTo>
                  <a:pt x="79" y="36"/>
                  <a:pt x="79" y="36"/>
                  <a:pt x="79" y="36"/>
                </a:cubicBezTo>
                <a:cubicBezTo>
                  <a:pt x="79" y="15"/>
                  <a:pt x="79" y="15"/>
                  <a:pt x="79" y="15"/>
                </a:cubicBezTo>
                <a:cubicBezTo>
                  <a:pt x="105" y="18"/>
                  <a:pt x="126" y="39"/>
                  <a:pt x="129" y="65"/>
                </a:cubicBezTo>
                <a:cubicBezTo>
                  <a:pt x="108" y="65"/>
                  <a:pt x="108" y="65"/>
                  <a:pt x="108" y="65"/>
                </a:cubicBezTo>
                <a:cubicBezTo>
                  <a:pt x="108" y="79"/>
                  <a:pt x="108" y="79"/>
                  <a:pt x="108" y="79"/>
                </a:cubicBezTo>
                <a:cubicBezTo>
                  <a:pt x="129" y="79"/>
                  <a:pt x="129" y="79"/>
                  <a:pt x="129" y="79"/>
                </a:cubicBezTo>
                <a:cubicBezTo>
                  <a:pt x="126" y="105"/>
                  <a:pt x="105" y="126"/>
                  <a:pt x="79" y="129"/>
                </a:cubicBezTo>
              </a:path>
            </a:pathLst>
          </a:custGeom>
          <a:solidFill>
            <a:srgbClr val="81C3F0"/>
          </a:solidFill>
          <a:ln w="9525">
            <a:solidFill>
              <a:srgbClr val="81C3F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C7FAF5-BF18-46EA-911B-8D4D6E8D9943}"/>
              </a:ext>
            </a:extLst>
          </p:cNvPr>
          <p:cNvSpPr txBox="1"/>
          <p:nvPr/>
        </p:nvSpPr>
        <p:spPr>
          <a:xfrm>
            <a:off x="3229535" y="2127183"/>
            <a:ext cx="57989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Ability to register and create accounts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Users can register using: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Email addresses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Mobile 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Enhances security and allows for personalization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Users can log in securely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Password reset and recovery options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Helps user regain access in case of forgotten passwords or account recovery</a:t>
            </a:r>
          </a:p>
        </p:txBody>
      </p:sp>
    </p:spTree>
    <p:extLst>
      <p:ext uri="{BB962C8B-B14F-4D97-AF65-F5344CB8AC3E}">
        <p14:creationId xmlns:p14="http://schemas.microsoft.com/office/powerpoint/2010/main" val="202221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210DFCA-857A-4CDB-AEEA-8F4D2BE15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0423581" y="4838979"/>
            <a:ext cx="1674587" cy="1860967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E19B3E26-7236-D730-2706-0C027DEECECC}"/>
              </a:ext>
            </a:extLst>
          </p:cNvPr>
          <p:cNvGrpSpPr/>
          <p:nvPr/>
        </p:nvGrpSpPr>
        <p:grpSpPr>
          <a:xfrm>
            <a:off x="466994" y="841916"/>
            <a:ext cx="5029200" cy="5308723"/>
            <a:chOff x="599440" y="1242026"/>
            <a:chExt cx="4348480" cy="464292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1CECCF8-3438-3758-633A-D95AFF7D1FDC}"/>
                </a:ext>
              </a:extLst>
            </p:cNvPr>
            <p:cNvSpPr txBox="1"/>
            <p:nvPr/>
          </p:nvSpPr>
          <p:spPr>
            <a:xfrm>
              <a:off x="599440" y="1910080"/>
              <a:ext cx="4348480" cy="3795389"/>
            </a:xfrm>
            <a:prstGeom prst="rect">
              <a:avLst/>
            </a:prstGeom>
            <a:noFill/>
            <a:ln w="12700">
              <a:solidFill>
                <a:srgbClr val="81C3F0"/>
              </a:solidFill>
            </a:ln>
          </p:spPr>
          <p:txBody>
            <a:bodyPr wrap="square" lIns="274320" tIns="91440" rIns="274320" bIns="91440" rtlCol="0">
              <a:spAutoFit/>
            </a:bodyPr>
            <a:lstStyle/>
            <a:p>
              <a:endParaRPr lang="en-US" dirty="0">
                <a:solidFill>
                  <a:srgbClr val="81C3F0"/>
                </a:solidFill>
              </a:endParaRPr>
            </a:p>
            <a:p>
              <a:endParaRPr lang="en-US" dirty="0">
                <a:solidFill>
                  <a:srgbClr val="81C3F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This System should provide user to search for bus routes and schedules.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Users can search for available bus routes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Schedules based on departure and destination locations</a:t>
              </a: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r>
                <a:rPr lang="en-US" dirty="0"/>
                <a:t> </a:t>
              </a:r>
            </a:p>
            <a:p>
              <a:endParaRPr lang="en-US" dirty="0">
                <a:solidFill>
                  <a:srgbClr val="81C3F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9C9B60D-C421-87CF-4687-2EAC58F87C54}"/>
                </a:ext>
              </a:extLst>
            </p:cNvPr>
            <p:cNvSpPr txBox="1"/>
            <p:nvPr/>
          </p:nvSpPr>
          <p:spPr>
            <a:xfrm>
              <a:off x="1246504" y="4888998"/>
              <a:ext cx="3027680" cy="995953"/>
            </a:xfrm>
            <a:prstGeom prst="rect">
              <a:avLst/>
            </a:prstGeom>
            <a:solidFill>
              <a:srgbClr val="001F2E"/>
            </a:solidFill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400" b="1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Search for Bus Routes and Schedules</a:t>
              </a:r>
            </a:p>
            <a:p>
              <a:pPr algn="ctr"/>
              <a:endParaRPr lang="en-US" sz="2000" b="1" dirty="0">
                <a:solidFill>
                  <a:srgbClr val="81C3F0"/>
                </a:solidFill>
              </a:endParaRPr>
            </a:p>
          </p:txBody>
        </p:sp>
        <p:sp>
          <p:nvSpPr>
            <p:cNvPr id="13" name="Freeform 71">
              <a:extLst>
                <a:ext uri="{FF2B5EF4-FFF2-40B4-BE49-F238E27FC236}">
                  <a16:creationId xmlns:a16="http://schemas.microsoft.com/office/drawing/2014/main" id="{AC9EE638-82D9-E9DE-B162-9CCD47CA92B0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360930" y="1242026"/>
              <a:ext cx="798830" cy="931333"/>
            </a:xfrm>
            <a:custGeom>
              <a:avLst/>
              <a:gdLst>
                <a:gd name="T0" fmla="*/ 170 w 222"/>
                <a:gd name="T1" fmla="*/ 28 h 233"/>
                <a:gd name="T2" fmla="*/ 182 w 222"/>
                <a:gd name="T3" fmla="*/ 7 h 233"/>
                <a:gd name="T4" fmla="*/ 151 w 222"/>
                <a:gd name="T5" fmla="*/ 18 h 233"/>
                <a:gd name="T6" fmla="*/ 7 w 222"/>
                <a:gd name="T7" fmla="*/ 158 h 233"/>
                <a:gd name="T8" fmla="*/ 31 w 222"/>
                <a:gd name="T9" fmla="*/ 222 h 233"/>
                <a:gd name="T10" fmla="*/ 31 w 222"/>
                <a:gd name="T11" fmla="*/ 170 h 233"/>
                <a:gd name="T12" fmla="*/ 109 w 222"/>
                <a:gd name="T13" fmla="*/ 113 h 233"/>
                <a:gd name="T14" fmla="*/ 116 w 222"/>
                <a:gd name="T15" fmla="*/ 92 h 233"/>
                <a:gd name="T16" fmla="*/ 88 w 222"/>
                <a:gd name="T17" fmla="*/ 103 h 233"/>
                <a:gd name="T18" fmla="*/ 76 w 222"/>
                <a:gd name="T19" fmla="*/ 99 h 233"/>
                <a:gd name="T20" fmla="*/ 116 w 222"/>
                <a:gd name="T21" fmla="*/ 82 h 233"/>
                <a:gd name="T22" fmla="*/ 132 w 222"/>
                <a:gd name="T23" fmla="*/ 89 h 233"/>
                <a:gd name="T24" fmla="*/ 132 w 222"/>
                <a:gd name="T25" fmla="*/ 18 h 233"/>
                <a:gd name="T26" fmla="*/ 180 w 222"/>
                <a:gd name="T27" fmla="*/ 0 h 233"/>
                <a:gd name="T28" fmla="*/ 182 w 222"/>
                <a:gd name="T29" fmla="*/ 0 h 233"/>
                <a:gd name="T30" fmla="*/ 222 w 222"/>
                <a:gd name="T31" fmla="*/ 18 h 233"/>
                <a:gd name="T32" fmla="*/ 173 w 222"/>
                <a:gd name="T33" fmla="*/ 186 h 233"/>
                <a:gd name="T34" fmla="*/ 158 w 222"/>
                <a:gd name="T35" fmla="*/ 179 h 233"/>
                <a:gd name="T36" fmla="*/ 106 w 222"/>
                <a:gd name="T37" fmla="*/ 210 h 233"/>
                <a:gd name="T38" fmla="*/ 90 w 222"/>
                <a:gd name="T39" fmla="*/ 200 h 233"/>
                <a:gd name="T40" fmla="*/ 38 w 222"/>
                <a:gd name="T41" fmla="*/ 233 h 233"/>
                <a:gd name="T42" fmla="*/ 3 w 222"/>
                <a:gd name="T43" fmla="*/ 217 h 233"/>
                <a:gd name="T44" fmla="*/ 0 w 222"/>
                <a:gd name="T45" fmla="*/ 212 h 233"/>
                <a:gd name="T46" fmla="*/ 0 w 222"/>
                <a:gd name="T47" fmla="*/ 146 h 233"/>
                <a:gd name="T48" fmla="*/ 47 w 222"/>
                <a:gd name="T49" fmla="*/ 127 h 233"/>
                <a:gd name="T50" fmla="*/ 50 w 222"/>
                <a:gd name="T51" fmla="*/ 127 h 233"/>
                <a:gd name="T52" fmla="*/ 90 w 222"/>
                <a:gd name="T53" fmla="*/ 146 h 233"/>
                <a:gd name="T54" fmla="*/ 99 w 222"/>
                <a:gd name="T55" fmla="*/ 198 h 233"/>
                <a:gd name="T56" fmla="*/ 76 w 222"/>
                <a:gd name="T57" fmla="*/ 113 h 233"/>
                <a:gd name="T58" fmla="*/ 69 w 222"/>
                <a:gd name="T59" fmla="*/ 137 h 233"/>
                <a:gd name="T60" fmla="*/ 69 w 222"/>
                <a:gd name="T61" fmla="*/ 101 h 233"/>
                <a:gd name="T62" fmla="*/ 140 w 222"/>
                <a:gd name="T63" fmla="*/ 94 h 233"/>
                <a:gd name="T64" fmla="*/ 158 w 222"/>
                <a:gd name="T65" fmla="*/ 101 h 233"/>
                <a:gd name="T66" fmla="*/ 166 w 222"/>
                <a:gd name="T67" fmla="*/ 174 h 233"/>
                <a:gd name="T68" fmla="*/ 140 w 222"/>
                <a:gd name="T69" fmla="*/ 30 h 233"/>
                <a:gd name="T70" fmla="*/ 140 w 222"/>
                <a:gd name="T71" fmla="*/ 94 h 233"/>
                <a:gd name="T72" fmla="*/ 38 w 222"/>
                <a:gd name="T73" fmla="*/ 158 h 233"/>
                <a:gd name="T74" fmla="*/ 47 w 222"/>
                <a:gd name="T75" fmla="*/ 137 h 233"/>
                <a:gd name="T76" fmla="*/ 19 w 222"/>
                <a:gd name="T77" fmla="*/ 148 h 233"/>
                <a:gd name="T78" fmla="*/ 173 w 222"/>
                <a:gd name="T79" fmla="*/ 35 h 233"/>
                <a:gd name="T80" fmla="*/ 173 w 222"/>
                <a:gd name="T81" fmla="*/ 37 h 23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22"/>
                <a:gd name="T124" fmla="*/ 0 h 233"/>
                <a:gd name="T125" fmla="*/ 222 w 222"/>
                <a:gd name="T126" fmla="*/ 233 h 23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22" h="233">
                  <a:moveTo>
                    <a:pt x="151" y="18"/>
                  </a:moveTo>
                  <a:lnTo>
                    <a:pt x="170" y="28"/>
                  </a:lnTo>
                  <a:lnTo>
                    <a:pt x="203" y="18"/>
                  </a:lnTo>
                  <a:lnTo>
                    <a:pt x="182" y="7"/>
                  </a:lnTo>
                  <a:lnTo>
                    <a:pt x="151" y="18"/>
                  </a:lnTo>
                  <a:lnTo>
                    <a:pt x="151" y="18"/>
                  </a:lnTo>
                  <a:close/>
                  <a:moveTo>
                    <a:pt x="31" y="170"/>
                  </a:moveTo>
                  <a:lnTo>
                    <a:pt x="7" y="158"/>
                  </a:lnTo>
                  <a:lnTo>
                    <a:pt x="7" y="210"/>
                  </a:lnTo>
                  <a:lnTo>
                    <a:pt x="31" y="222"/>
                  </a:lnTo>
                  <a:lnTo>
                    <a:pt x="31" y="170"/>
                  </a:lnTo>
                  <a:lnTo>
                    <a:pt x="31" y="170"/>
                  </a:lnTo>
                  <a:close/>
                  <a:moveTo>
                    <a:pt x="88" y="103"/>
                  </a:moveTo>
                  <a:lnTo>
                    <a:pt x="109" y="113"/>
                  </a:lnTo>
                  <a:lnTo>
                    <a:pt x="137" y="101"/>
                  </a:lnTo>
                  <a:lnTo>
                    <a:pt x="116" y="92"/>
                  </a:lnTo>
                  <a:lnTo>
                    <a:pt x="88" y="103"/>
                  </a:lnTo>
                  <a:lnTo>
                    <a:pt x="88" y="103"/>
                  </a:lnTo>
                  <a:close/>
                  <a:moveTo>
                    <a:pt x="69" y="101"/>
                  </a:moveTo>
                  <a:lnTo>
                    <a:pt x="76" y="99"/>
                  </a:lnTo>
                  <a:lnTo>
                    <a:pt x="116" y="82"/>
                  </a:lnTo>
                  <a:lnTo>
                    <a:pt x="116" y="82"/>
                  </a:lnTo>
                  <a:lnTo>
                    <a:pt x="118" y="82"/>
                  </a:lnTo>
                  <a:lnTo>
                    <a:pt x="132" y="89"/>
                  </a:lnTo>
                  <a:lnTo>
                    <a:pt x="132" y="23"/>
                  </a:lnTo>
                  <a:lnTo>
                    <a:pt x="132" y="18"/>
                  </a:lnTo>
                  <a:lnTo>
                    <a:pt x="140" y="14"/>
                  </a:lnTo>
                  <a:lnTo>
                    <a:pt x="180" y="0"/>
                  </a:lnTo>
                  <a:lnTo>
                    <a:pt x="182" y="0"/>
                  </a:lnTo>
                  <a:lnTo>
                    <a:pt x="182" y="0"/>
                  </a:lnTo>
                  <a:lnTo>
                    <a:pt x="215" y="14"/>
                  </a:lnTo>
                  <a:lnTo>
                    <a:pt x="222" y="18"/>
                  </a:lnTo>
                  <a:lnTo>
                    <a:pt x="222" y="167"/>
                  </a:lnTo>
                  <a:lnTo>
                    <a:pt x="173" y="186"/>
                  </a:lnTo>
                  <a:lnTo>
                    <a:pt x="168" y="184"/>
                  </a:lnTo>
                  <a:lnTo>
                    <a:pt x="158" y="179"/>
                  </a:lnTo>
                  <a:lnTo>
                    <a:pt x="158" y="191"/>
                  </a:lnTo>
                  <a:lnTo>
                    <a:pt x="106" y="210"/>
                  </a:lnTo>
                  <a:lnTo>
                    <a:pt x="102" y="207"/>
                  </a:lnTo>
                  <a:lnTo>
                    <a:pt x="90" y="200"/>
                  </a:lnTo>
                  <a:lnTo>
                    <a:pt x="90" y="214"/>
                  </a:lnTo>
                  <a:lnTo>
                    <a:pt x="38" y="233"/>
                  </a:lnTo>
                  <a:lnTo>
                    <a:pt x="33" y="231"/>
                  </a:lnTo>
                  <a:lnTo>
                    <a:pt x="3" y="217"/>
                  </a:lnTo>
                  <a:lnTo>
                    <a:pt x="0" y="214"/>
                  </a:lnTo>
                  <a:lnTo>
                    <a:pt x="0" y="212"/>
                  </a:lnTo>
                  <a:lnTo>
                    <a:pt x="0" y="153"/>
                  </a:lnTo>
                  <a:lnTo>
                    <a:pt x="0" y="146"/>
                  </a:lnTo>
                  <a:lnTo>
                    <a:pt x="7" y="144"/>
                  </a:lnTo>
                  <a:lnTo>
                    <a:pt x="47" y="127"/>
                  </a:lnTo>
                  <a:lnTo>
                    <a:pt x="47" y="127"/>
                  </a:lnTo>
                  <a:lnTo>
                    <a:pt x="50" y="127"/>
                  </a:lnTo>
                  <a:lnTo>
                    <a:pt x="80" y="144"/>
                  </a:lnTo>
                  <a:lnTo>
                    <a:pt x="90" y="146"/>
                  </a:lnTo>
                  <a:lnTo>
                    <a:pt x="90" y="193"/>
                  </a:lnTo>
                  <a:lnTo>
                    <a:pt x="99" y="198"/>
                  </a:lnTo>
                  <a:lnTo>
                    <a:pt x="99" y="125"/>
                  </a:lnTo>
                  <a:lnTo>
                    <a:pt x="76" y="113"/>
                  </a:lnTo>
                  <a:lnTo>
                    <a:pt x="76" y="141"/>
                  </a:lnTo>
                  <a:lnTo>
                    <a:pt x="69" y="137"/>
                  </a:lnTo>
                  <a:lnTo>
                    <a:pt x="69" y="108"/>
                  </a:lnTo>
                  <a:lnTo>
                    <a:pt x="69" y="101"/>
                  </a:lnTo>
                  <a:lnTo>
                    <a:pt x="69" y="101"/>
                  </a:lnTo>
                  <a:close/>
                  <a:moveTo>
                    <a:pt x="140" y="94"/>
                  </a:moveTo>
                  <a:lnTo>
                    <a:pt x="149" y="99"/>
                  </a:lnTo>
                  <a:lnTo>
                    <a:pt x="158" y="101"/>
                  </a:lnTo>
                  <a:lnTo>
                    <a:pt x="158" y="170"/>
                  </a:lnTo>
                  <a:lnTo>
                    <a:pt x="166" y="174"/>
                  </a:lnTo>
                  <a:lnTo>
                    <a:pt x="166" y="42"/>
                  </a:lnTo>
                  <a:lnTo>
                    <a:pt x="140" y="30"/>
                  </a:lnTo>
                  <a:lnTo>
                    <a:pt x="140" y="94"/>
                  </a:lnTo>
                  <a:lnTo>
                    <a:pt x="140" y="94"/>
                  </a:lnTo>
                  <a:close/>
                  <a:moveTo>
                    <a:pt x="19" y="148"/>
                  </a:moveTo>
                  <a:lnTo>
                    <a:pt x="38" y="158"/>
                  </a:lnTo>
                  <a:lnTo>
                    <a:pt x="71" y="146"/>
                  </a:lnTo>
                  <a:lnTo>
                    <a:pt x="47" y="137"/>
                  </a:lnTo>
                  <a:lnTo>
                    <a:pt x="19" y="148"/>
                  </a:lnTo>
                  <a:lnTo>
                    <a:pt x="19" y="148"/>
                  </a:lnTo>
                  <a:close/>
                  <a:moveTo>
                    <a:pt x="173" y="37"/>
                  </a:moveTo>
                  <a:lnTo>
                    <a:pt x="173" y="35"/>
                  </a:lnTo>
                  <a:lnTo>
                    <a:pt x="173" y="37"/>
                  </a:lnTo>
                  <a:lnTo>
                    <a:pt x="173" y="37"/>
                  </a:lnTo>
                  <a:lnTo>
                    <a:pt x="173" y="37"/>
                  </a:lnTo>
                  <a:close/>
                </a:path>
              </a:pathLst>
            </a:custGeom>
            <a:solidFill>
              <a:srgbClr val="002537"/>
            </a:solidFill>
            <a:ln w="19050">
              <a:solidFill>
                <a:srgbClr val="81C3F0"/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zh-CN" sz="1184" dirty="0">
                <a:solidFill>
                  <a:srgbClr val="81C3F0"/>
                </a:solidFill>
                <a:latin typeface="Calibri" pitchFamily="34" charset="0"/>
                <a:sym typeface="宋体" pitchFamily="2" charset="-122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D1CE40A-6844-17BA-2B11-E8D9D1C5FF88}"/>
              </a:ext>
            </a:extLst>
          </p:cNvPr>
          <p:cNvGrpSpPr/>
          <p:nvPr/>
        </p:nvGrpSpPr>
        <p:grpSpPr>
          <a:xfrm>
            <a:off x="6117464" y="1509965"/>
            <a:ext cx="5058903" cy="4438754"/>
            <a:chOff x="573757" y="1910078"/>
            <a:chExt cx="4374163" cy="326083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713D91E-B953-BE77-B594-E768CEAE8FA6}"/>
                </a:ext>
              </a:extLst>
            </p:cNvPr>
            <p:cNvSpPr txBox="1"/>
            <p:nvPr/>
          </p:nvSpPr>
          <p:spPr>
            <a:xfrm>
              <a:off x="573757" y="1910078"/>
              <a:ext cx="4374163" cy="2781043"/>
            </a:xfrm>
            <a:prstGeom prst="rect">
              <a:avLst/>
            </a:prstGeom>
            <a:noFill/>
            <a:ln w="12700">
              <a:solidFill>
                <a:srgbClr val="81C3F0"/>
              </a:solidFill>
            </a:ln>
          </p:spPr>
          <p:txBody>
            <a:bodyPr wrap="square" lIns="274320" tIns="91440" rIns="274320" bIns="9144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Users can select preferred seats from a seating layout</a:t>
              </a: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Once seats are chosen, the booking process begins</a:t>
              </a: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User can confirm their seat choices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0EB7CA5-5CD2-257E-8850-1E5C2AF0E925}"/>
                </a:ext>
              </a:extLst>
            </p:cNvPr>
            <p:cNvSpPr txBox="1"/>
            <p:nvPr/>
          </p:nvSpPr>
          <p:spPr>
            <a:xfrm>
              <a:off x="983950" y="4334334"/>
              <a:ext cx="3445743" cy="836574"/>
            </a:xfrm>
            <a:prstGeom prst="rect">
              <a:avLst/>
            </a:prstGeom>
            <a:solidFill>
              <a:srgbClr val="001F2E"/>
            </a:solidFill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400" b="1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Seat Selection and Booking</a:t>
              </a:r>
            </a:p>
            <a:p>
              <a:pPr algn="ctr"/>
              <a:endParaRPr lang="en-US" sz="2000" b="1" dirty="0">
                <a:solidFill>
                  <a:srgbClr val="81C3F0"/>
                </a:solidFill>
              </a:endParaRPr>
            </a:p>
          </p:txBody>
        </p:sp>
      </p:grpSp>
      <p:sp>
        <p:nvSpPr>
          <p:cNvPr id="3" name="Freeform 44">
            <a:extLst>
              <a:ext uri="{FF2B5EF4-FFF2-40B4-BE49-F238E27FC236}">
                <a16:creationId xmlns:a16="http://schemas.microsoft.com/office/drawing/2014/main" id="{58E56E35-A78E-7B1C-7F9D-204A7F834FB9}"/>
              </a:ext>
            </a:extLst>
          </p:cNvPr>
          <p:cNvSpPr>
            <a:spLocks noEditPoints="1"/>
          </p:cNvSpPr>
          <p:nvPr/>
        </p:nvSpPr>
        <p:spPr bwMode="auto">
          <a:xfrm>
            <a:off x="8395804" y="1044304"/>
            <a:ext cx="1005840" cy="931332"/>
          </a:xfrm>
          <a:custGeom>
            <a:avLst/>
            <a:gdLst>
              <a:gd name="T0" fmla="*/ 249919588 w 168"/>
              <a:gd name="T1" fmla="*/ 373577644 h 160"/>
              <a:gd name="T2" fmla="*/ 249919588 w 168"/>
              <a:gd name="T3" fmla="*/ 373577644 h 160"/>
              <a:gd name="T4" fmla="*/ 331527044 w 168"/>
              <a:gd name="T5" fmla="*/ 455457520 h 160"/>
              <a:gd name="T6" fmla="*/ 362128428 w 168"/>
              <a:gd name="T7" fmla="*/ 429869918 h 160"/>
              <a:gd name="T8" fmla="*/ 331527044 w 168"/>
              <a:gd name="T9" fmla="*/ 394045916 h 160"/>
              <a:gd name="T10" fmla="*/ 316224093 w 168"/>
              <a:gd name="T11" fmla="*/ 383811780 h 160"/>
              <a:gd name="T12" fmla="*/ 392732071 w 168"/>
              <a:gd name="T13" fmla="*/ 307048972 h 160"/>
              <a:gd name="T14" fmla="*/ 397831549 w 168"/>
              <a:gd name="T15" fmla="*/ 307048972 h 160"/>
              <a:gd name="T16" fmla="*/ 408032764 w 168"/>
              <a:gd name="T17" fmla="*/ 307048972 h 160"/>
              <a:gd name="T18" fmla="*/ 423333456 w 168"/>
              <a:gd name="T19" fmla="*/ 307048972 h 160"/>
              <a:gd name="T20" fmla="*/ 367230165 w 168"/>
              <a:gd name="T21" fmla="*/ 250756698 h 160"/>
              <a:gd name="T22" fmla="*/ 367230165 w 168"/>
              <a:gd name="T23" fmla="*/ 250756698 h 160"/>
              <a:gd name="T24" fmla="*/ 321325830 w 168"/>
              <a:gd name="T25" fmla="*/ 71645740 h 160"/>
              <a:gd name="T26" fmla="*/ 142812484 w 168"/>
              <a:gd name="T27" fmla="*/ 25587603 h 160"/>
              <a:gd name="T28" fmla="*/ 244820110 w 168"/>
              <a:gd name="T29" fmla="*/ 127938014 h 160"/>
              <a:gd name="T30" fmla="*/ 219318203 w 168"/>
              <a:gd name="T31" fmla="*/ 230286163 h 160"/>
              <a:gd name="T32" fmla="*/ 122410055 w 168"/>
              <a:gd name="T33" fmla="*/ 255873766 h 160"/>
              <a:gd name="T34" fmla="*/ 20402429 w 168"/>
              <a:gd name="T35" fmla="*/ 153525617 h 160"/>
              <a:gd name="T36" fmla="*/ 66304505 w 168"/>
              <a:gd name="T37" fmla="*/ 327519506 h 160"/>
              <a:gd name="T38" fmla="*/ 249919588 w 168"/>
              <a:gd name="T39" fmla="*/ 373577644 h 160"/>
              <a:gd name="T40" fmla="*/ 550842989 w 168"/>
              <a:gd name="T41" fmla="*/ 434986986 h 160"/>
              <a:gd name="T42" fmla="*/ 545743511 w 168"/>
              <a:gd name="T43" fmla="*/ 455457520 h 160"/>
              <a:gd name="T44" fmla="*/ 550842989 w 168"/>
              <a:gd name="T45" fmla="*/ 465691657 h 160"/>
              <a:gd name="T46" fmla="*/ 540644033 w 168"/>
              <a:gd name="T47" fmla="*/ 470808725 h 160"/>
              <a:gd name="T48" fmla="*/ 489637961 w 168"/>
              <a:gd name="T49" fmla="*/ 527100998 h 160"/>
              <a:gd name="T50" fmla="*/ 474337269 w 168"/>
              <a:gd name="T51" fmla="*/ 537337397 h 160"/>
              <a:gd name="T52" fmla="*/ 428435192 w 168"/>
              <a:gd name="T53" fmla="*/ 491279259 h 160"/>
              <a:gd name="T54" fmla="*/ 397831549 w 168"/>
              <a:gd name="T55" fmla="*/ 521983930 h 160"/>
              <a:gd name="T56" fmla="*/ 668153566 w 168"/>
              <a:gd name="T57" fmla="*/ 793211163 h 160"/>
              <a:gd name="T58" fmla="*/ 729358593 w 168"/>
              <a:gd name="T59" fmla="*/ 818798766 h 160"/>
              <a:gd name="T60" fmla="*/ 785461884 w 168"/>
              <a:gd name="T61" fmla="*/ 793211163 h 160"/>
              <a:gd name="T62" fmla="*/ 785461884 w 168"/>
              <a:gd name="T63" fmla="*/ 670392479 h 160"/>
              <a:gd name="T64" fmla="*/ 550842989 w 168"/>
              <a:gd name="T65" fmla="*/ 434986986 h 160"/>
              <a:gd name="T66" fmla="*/ 754860500 w 168"/>
              <a:gd name="T67" fmla="*/ 762506492 h 160"/>
              <a:gd name="T68" fmla="*/ 714057901 w 168"/>
              <a:gd name="T69" fmla="*/ 777859958 h 160"/>
              <a:gd name="T70" fmla="*/ 678354780 w 168"/>
              <a:gd name="T71" fmla="*/ 742035957 h 160"/>
              <a:gd name="T72" fmla="*/ 688553736 w 168"/>
              <a:gd name="T73" fmla="*/ 695980082 h 160"/>
              <a:gd name="T74" fmla="*/ 734458071 w 168"/>
              <a:gd name="T75" fmla="*/ 685743683 h 160"/>
              <a:gd name="T76" fmla="*/ 765061714 w 168"/>
              <a:gd name="T77" fmla="*/ 721565423 h 160"/>
              <a:gd name="T78" fmla="*/ 754860500 w 168"/>
              <a:gd name="T79" fmla="*/ 762506492 h 160"/>
              <a:gd name="T80" fmla="*/ 428435192 w 168"/>
              <a:gd name="T81" fmla="*/ 465691657 h 160"/>
              <a:gd name="T82" fmla="*/ 474337269 w 168"/>
              <a:gd name="T83" fmla="*/ 511749794 h 160"/>
              <a:gd name="T84" fmla="*/ 525341082 w 168"/>
              <a:gd name="T85" fmla="*/ 460574588 h 160"/>
              <a:gd name="T86" fmla="*/ 550842989 w 168"/>
              <a:gd name="T87" fmla="*/ 383811780 h 160"/>
              <a:gd name="T88" fmla="*/ 622249230 w 168"/>
              <a:gd name="T89" fmla="*/ 358224177 h 160"/>
              <a:gd name="T90" fmla="*/ 856868126 w 168"/>
              <a:gd name="T91" fmla="*/ 127938014 h 160"/>
              <a:gd name="T92" fmla="*/ 724256857 w 168"/>
              <a:gd name="T93" fmla="*/ 0 h 160"/>
              <a:gd name="T94" fmla="*/ 494739698 w 168"/>
              <a:gd name="T95" fmla="*/ 230286163 h 160"/>
              <a:gd name="T96" fmla="*/ 469237791 w 168"/>
              <a:gd name="T97" fmla="*/ 301931903 h 160"/>
              <a:gd name="T98" fmla="*/ 397831549 w 168"/>
              <a:gd name="T99" fmla="*/ 327519506 h 160"/>
              <a:gd name="T100" fmla="*/ 346827736 w 168"/>
              <a:gd name="T101" fmla="*/ 383811780 h 160"/>
              <a:gd name="T102" fmla="*/ 392732071 w 168"/>
              <a:gd name="T103" fmla="*/ 429869918 h 160"/>
              <a:gd name="T104" fmla="*/ 163212654 w 168"/>
              <a:gd name="T105" fmla="*/ 655039013 h 160"/>
              <a:gd name="T106" fmla="*/ 158113176 w 168"/>
              <a:gd name="T107" fmla="*/ 649921944 h 160"/>
              <a:gd name="T108" fmla="*/ 112208841 w 168"/>
              <a:gd name="T109" fmla="*/ 685743683 h 160"/>
              <a:gd name="T110" fmla="*/ 40802599 w 168"/>
              <a:gd name="T111" fmla="*/ 798328231 h 160"/>
              <a:gd name="T112" fmla="*/ 56105550 w 168"/>
              <a:gd name="T113" fmla="*/ 818798766 h 160"/>
              <a:gd name="T114" fmla="*/ 173413868 w 168"/>
              <a:gd name="T115" fmla="*/ 747153025 h 160"/>
              <a:gd name="T116" fmla="*/ 209116989 w 168"/>
              <a:gd name="T117" fmla="*/ 701097150 h 160"/>
              <a:gd name="T118" fmla="*/ 198915775 w 168"/>
              <a:gd name="T119" fmla="*/ 690860752 h 160"/>
              <a:gd name="T120" fmla="*/ 428435192 w 168"/>
              <a:gd name="T121" fmla="*/ 465691657 h 16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68" h="160">
                <a:moveTo>
                  <a:pt x="49" y="73"/>
                </a:moveTo>
                <a:cubicBezTo>
                  <a:pt x="49" y="73"/>
                  <a:pt x="49" y="73"/>
                  <a:pt x="49" y="73"/>
                </a:cubicBezTo>
                <a:cubicBezTo>
                  <a:pt x="65" y="89"/>
                  <a:pt x="65" y="89"/>
                  <a:pt x="65" y="89"/>
                </a:cubicBezTo>
                <a:cubicBezTo>
                  <a:pt x="71" y="84"/>
                  <a:pt x="71" y="84"/>
                  <a:pt x="71" y="84"/>
                </a:cubicBezTo>
                <a:cubicBezTo>
                  <a:pt x="65" y="77"/>
                  <a:pt x="65" y="77"/>
                  <a:pt x="65" y="77"/>
                </a:cubicBezTo>
                <a:cubicBezTo>
                  <a:pt x="62" y="75"/>
                  <a:pt x="62" y="75"/>
                  <a:pt x="62" y="75"/>
                </a:cubicBezTo>
                <a:cubicBezTo>
                  <a:pt x="77" y="60"/>
                  <a:pt x="77" y="60"/>
                  <a:pt x="77" y="60"/>
                </a:cubicBezTo>
                <a:cubicBezTo>
                  <a:pt x="78" y="60"/>
                  <a:pt x="78" y="60"/>
                  <a:pt x="78" y="60"/>
                </a:cubicBezTo>
                <a:cubicBezTo>
                  <a:pt x="79" y="60"/>
                  <a:pt x="79" y="60"/>
                  <a:pt x="80" y="60"/>
                </a:cubicBezTo>
                <a:cubicBezTo>
                  <a:pt x="81" y="60"/>
                  <a:pt x="82" y="60"/>
                  <a:pt x="83" y="60"/>
                </a:cubicBezTo>
                <a:cubicBezTo>
                  <a:pt x="72" y="49"/>
                  <a:pt x="72" y="49"/>
                  <a:pt x="72" y="49"/>
                </a:cubicBezTo>
                <a:cubicBezTo>
                  <a:pt x="72" y="49"/>
                  <a:pt x="72" y="49"/>
                  <a:pt x="72" y="49"/>
                </a:cubicBezTo>
                <a:cubicBezTo>
                  <a:pt x="75" y="37"/>
                  <a:pt x="72" y="24"/>
                  <a:pt x="63" y="14"/>
                </a:cubicBezTo>
                <a:cubicBezTo>
                  <a:pt x="53" y="5"/>
                  <a:pt x="40" y="2"/>
                  <a:pt x="28" y="5"/>
                </a:cubicBezTo>
                <a:cubicBezTo>
                  <a:pt x="48" y="25"/>
                  <a:pt x="48" y="25"/>
                  <a:pt x="48" y="25"/>
                </a:cubicBezTo>
                <a:cubicBezTo>
                  <a:pt x="43" y="45"/>
                  <a:pt x="43" y="45"/>
                  <a:pt x="43" y="45"/>
                </a:cubicBezTo>
                <a:cubicBezTo>
                  <a:pt x="24" y="50"/>
                  <a:pt x="24" y="50"/>
                  <a:pt x="24" y="50"/>
                </a:cubicBezTo>
                <a:cubicBezTo>
                  <a:pt x="4" y="30"/>
                  <a:pt x="4" y="30"/>
                  <a:pt x="4" y="30"/>
                </a:cubicBezTo>
                <a:cubicBezTo>
                  <a:pt x="0" y="42"/>
                  <a:pt x="4" y="55"/>
                  <a:pt x="13" y="64"/>
                </a:cubicBezTo>
                <a:cubicBezTo>
                  <a:pt x="22" y="74"/>
                  <a:pt x="36" y="77"/>
                  <a:pt x="49" y="73"/>
                </a:cubicBezTo>
                <a:close/>
                <a:moveTo>
                  <a:pt x="108" y="85"/>
                </a:moveTo>
                <a:cubicBezTo>
                  <a:pt x="107" y="86"/>
                  <a:pt x="107" y="88"/>
                  <a:pt x="107" y="89"/>
                </a:cubicBezTo>
                <a:cubicBezTo>
                  <a:pt x="108" y="91"/>
                  <a:pt x="108" y="91"/>
                  <a:pt x="108" y="91"/>
                </a:cubicBezTo>
                <a:cubicBezTo>
                  <a:pt x="106" y="92"/>
                  <a:pt x="106" y="92"/>
                  <a:pt x="106" y="92"/>
                </a:cubicBezTo>
                <a:cubicBezTo>
                  <a:pt x="96" y="103"/>
                  <a:pt x="96" y="103"/>
                  <a:pt x="96" y="103"/>
                </a:cubicBezTo>
                <a:cubicBezTo>
                  <a:pt x="93" y="105"/>
                  <a:pt x="93" y="105"/>
                  <a:pt x="93" y="105"/>
                </a:cubicBezTo>
                <a:cubicBezTo>
                  <a:pt x="84" y="96"/>
                  <a:pt x="84" y="96"/>
                  <a:pt x="84" y="96"/>
                </a:cubicBezTo>
                <a:cubicBezTo>
                  <a:pt x="78" y="102"/>
                  <a:pt x="78" y="102"/>
                  <a:pt x="78" y="102"/>
                </a:cubicBezTo>
                <a:cubicBezTo>
                  <a:pt x="131" y="155"/>
                  <a:pt x="131" y="155"/>
                  <a:pt x="131" y="155"/>
                </a:cubicBezTo>
                <a:cubicBezTo>
                  <a:pt x="134" y="158"/>
                  <a:pt x="138" y="160"/>
                  <a:pt x="143" y="160"/>
                </a:cubicBezTo>
                <a:cubicBezTo>
                  <a:pt x="147" y="160"/>
                  <a:pt x="151" y="158"/>
                  <a:pt x="154" y="155"/>
                </a:cubicBezTo>
                <a:cubicBezTo>
                  <a:pt x="161" y="148"/>
                  <a:pt x="161" y="138"/>
                  <a:pt x="154" y="131"/>
                </a:cubicBezTo>
                <a:lnTo>
                  <a:pt x="108" y="85"/>
                </a:lnTo>
                <a:close/>
                <a:moveTo>
                  <a:pt x="148" y="149"/>
                </a:moveTo>
                <a:cubicBezTo>
                  <a:pt x="140" y="152"/>
                  <a:pt x="140" y="152"/>
                  <a:pt x="140" y="152"/>
                </a:cubicBezTo>
                <a:cubicBezTo>
                  <a:pt x="133" y="145"/>
                  <a:pt x="133" y="145"/>
                  <a:pt x="133" y="145"/>
                </a:cubicBezTo>
                <a:cubicBezTo>
                  <a:pt x="135" y="136"/>
                  <a:pt x="135" y="136"/>
                  <a:pt x="135" y="136"/>
                </a:cubicBezTo>
                <a:cubicBezTo>
                  <a:pt x="144" y="134"/>
                  <a:pt x="144" y="134"/>
                  <a:pt x="144" y="134"/>
                </a:cubicBezTo>
                <a:cubicBezTo>
                  <a:pt x="150" y="141"/>
                  <a:pt x="150" y="141"/>
                  <a:pt x="150" y="141"/>
                </a:cubicBezTo>
                <a:lnTo>
                  <a:pt x="148" y="149"/>
                </a:lnTo>
                <a:close/>
                <a:moveTo>
                  <a:pt x="84" y="91"/>
                </a:moveTo>
                <a:cubicBezTo>
                  <a:pt x="93" y="100"/>
                  <a:pt x="93" y="100"/>
                  <a:pt x="93" y="100"/>
                </a:cubicBezTo>
                <a:cubicBezTo>
                  <a:pt x="103" y="90"/>
                  <a:pt x="103" y="90"/>
                  <a:pt x="103" y="90"/>
                </a:cubicBezTo>
                <a:cubicBezTo>
                  <a:pt x="103" y="84"/>
                  <a:pt x="104" y="79"/>
                  <a:pt x="108" y="75"/>
                </a:cubicBezTo>
                <a:cubicBezTo>
                  <a:pt x="112" y="72"/>
                  <a:pt x="117" y="70"/>
                  <a:pt x="122" y="70"/>
                </a:cubicBezTo>
                <a:cubicBezTo>
                  <a:pt x="168" y="25"/>
                  <a:pt x="168" y="25"/>
                  <a:pt x="168" y="25"/>
                </a:cubicBezTo>
                <a:cubicBezTo>
                  <a:pt x="142" y="0"/>
                  <a:pt x="142" y="0"/>
                  <a:pt x="142" y="0"/>
                </a:cubicBezTo>
                <a:cubicBezTo>
                  <a:pt x="97" y="45"/>
                  <a:pt x="97" y="45"/>
                  <a:pt x="97" y="45"/>
                </a:cubicBezTo>
                <a:cubicBezTo>
                  <a:pt x="98" y="50"/>
                  <a:pt x="96" y="55"/>
                  <a:pt x="92" y="59"/>
                </a:cubicBezTo>
                <a:cubicBezTo>
                  <a:pt x="88" y="63"/>
                  <a:pt x="83" y="65"/>
                  <a:pt x="78" y="64"/>
                </a:cubicBezTo>
                <a:cubicBezTo>
                  <a:pt x="68" y="75"/>
                  <a:pt x="68" y="75"/>
                  <a:pt x="68" y="75"/>
                </a:cubicBezTo>
                <a:cubicBezTo>
                  <a:pt x="77" y="84"/>
                  <a:pt x="77" y="84"/>
                  <a:pt x="77" y="84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1" y="127"/>
                  <a:pt x="31" y="127"/>
                  <a:pt x="31" y="127"/>
                </a:cubicBezTo>
                <a:cubicBezTo>
                  <a:pt x="22" y="134"/>
                  <a:pt x="22" y="134"/>
                  <a:pt x="22" y="134"/>
                </a:cubicBezTo>
                <a:cubicBezTo>
                  <a:pt x="8" y="156"/>
                  <a:pt x="8" y="156"/>
                  <a:pt x="8" y="156"/>
                </a:cubicBezTo>
                <a:cubicBezTo>
                  <a:pt x="11" y="160"/>
                  <a:pt x="11" y="160"/>
                  <a:pt x="11" y="160"/>
                </a:cubicBezTo>
                <a:cubicBezTo>
                  <a:pt x="34" y="146"/>
                  <a:pt x="34" y="146"/>
                  <a:pt x="34" y="146"/>
                </a:cubicBezTo>
                <a:cubicBezTo>
                  <a:pt x="41" y="137"/>
                  <a:pt x="41" y="137"/>
                  <a:pt x="41" y="137"/>
                </a:cubicBezTo>
                <a:cubicBezTo>
                  <a:pt x="39" y="135"/>
                  <a:pt x="39" y="135"/>
                  <a:pt x="39" y="135"/>
                </a:cubicBezTo>
                <a:lnTo>
                  <a:pt x="84" y="91"/>
                </a:lnTo>
                <a:close/>
              </a:path>
            </a:pathLst>
          </a:custGeom>
          <a:solidFill>
            <a:srgbClr val="001F2E"/>
          </a:solidFill>
          <a:ln w="19050">
            <a:solidFill>
              <a:srgbClr val="81C3F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3587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210DFCA-857A-4CDB-AEEA-8F4D2BE15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0423581" y="4838979"/>
            <a:ext cx="1674587" cy="1860967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2D1CE40A-6844-17BA-2B11-E8D9D1C5FF88}"/>
              </a:ext>
            </a:extLst>
          </p:cNvPr>
          <p:cNvGrpSpPr/>
          <p:nvPr/>
        </p:nvGrpSpPr>
        <p:grpSpPr>
          <a:xfrm>
            <a:off x="6276033" y="1482313"/>
            <a:ext cx="5448973" cy="4541100"/>
            <a:chOff x="599440" y="1910080"/>
            <a:chExt cx="4348480" cy="265692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713D91E-B953-BE77-B594-E768CEAE8FA6}"/>
                </a:ext>
              </a:extLst>
            </p:cNvPr>
            <p:cNvSpPr txBox="1"/>
            <p:nvPr/>
          </p:nvSpPr>
          <p:spPr>
            <a:xfrm>
              <a:off x="599440" y="1910080"/>
              <a:ext cx="4348480" cy="2376991"/>
            </a:xfrm>
            <a:prstGeom prst="rect">
              <a:avLst/>
            </a:prstGeom>
            <a:noFill/>
            <a:ln w="12700">
              <a:solidFill>
                <a:srgbClr val="81C3F0"/>
              </a:solidFill>
            </a:ln>
          </p:spPr>
          <p:txBody>
            <a:bodyPr wrap="square" lIns="274320" tIns="91440" rIns="274320" bIns="9144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rgbClr val="81C3F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rgbClr val="81C3F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The system should provide real-time availability updates to its user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Real-time updates on seat availability and pricing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Ensuring users receive the latest information.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0EB7CA5-5CD2-257E-8850-1E5C2AF0E925}"/>
                </a:ext>
              </a:extLst>
            </p:cNvPr>
            <p:cNvSpPr txBox="1"/>
            <p:nvPr/>
          </p:nvSpPr>
          <p:spPr>
            <a:xfrm>
              <a:off x="731683" y="4170839"/>
              <a:ext cx="3977278" cy="396165"/>
            </a:xfrm>
            <a:prstGeom prst="rect">
              <a:avLst/>
            </a:prstGeom>
            <a:solidFill>
              <a:srgbClr val="001F2E"/>
            </a:solidFill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b="1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Real-Time Availability Updates</a:t>
              </a:r>
            </a:p>
            <a:p>
              <a:pPr algn="ctr"/>
              <a:endParaRPr lang="en-US" sz="2000" b="1" dirty="0">
                <a:solidFill>
                  <a:srgbClr val="81C3F0"/>
                </a:solidFill>
              </a:endParaRPr>
            </a:p>
          </p:txBody>
        </p:sp>
      </p:grpSp>
      <p:sp>
        <p:nvSpPr>
          <p:cNvPr id="4" name="Freeform 67">
            <a:extLst>
              <a:ext uri="{FF2B5EF4-FFF2-40B4-BE49-F238E27FC236}">
                <a16:creationId xmlns:a16="http://schemas.microsoft.com/office/drawing/2014/main" id="{46B1FF8E-BE36-6691-155C-D69180174DE9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8497600" y="737810"/>
            <a:ext cx="1005840" cy="1097280"/>
          </a:xfrm>
          <a:custGeom>
            <a:avLst/>
            <a:gdLst>
              <a:gd name="T0" fmla="*/ 20 w 77"/>
              <a:gd name="T1" fmla="*/ 37 h 113"/>
              <a:gd name="T2" fmla="*/ 20 w 77"/>
              <a:gd name="T3" fmla="*/ 12 h 113"/>
              <a:gd name="T4" fmla="*/ 57 w 77"/>
              <a:gd name="T5" fmla="*/ 12 h 113"/>
              <a:gd name="T6" fmla="*/ 56 w 77"/>
              <a:gd name="T7" fmla="*/ 36 h 113"/>
              <a:gd name="T8" fmla="*/ 52 w 77"/>
              <a:gd name="T9" fmla="*/ 47 h 113"/>
              <a:gd name="T10" fmla="*/ 38 w 77"/>
              <a:gd name="T11" fmla="*/ 54 h 113"/>
              <a:gd name="T12" fmla="*/ 38 w 77"/>
              <a:gd name="T13" fmla="*/ 54 h 113"/>
              <a:gd name="T14" fmla="*/ 25 w 77"/>
              <a:gd name="T15" fmla="*/ 47 h 113"/>
              <a:gd name="T16" fmla="*/ 20 w 77"/>
              <a:gd name="T17" fmla="*/ 37 h 113"/>
              <a:gd name="T18" fmla="*/ 12 w 77"/>
              <a:gd name="T19" fmla="*/ 108 h 113"/>
              <a:gd name="T20" fmla="*/ 66 w 77"/>
              <a:gd name="T21" fmla="*/ 108 h 113"/>
              <a:gd name="T22" fmla="*/ 63 w 77"/>
              <a:gd name="T23" fmla="*/ 113 h 113"/>
              <a:gd name="T24" fmla="*/ 15 w 77"/>
              <a:gd name="T25" fmla="*/ 113 h 113"/>
              <a:gd name="T26" fmla="*/ 12 w 77"/>
              <a:gd name="T27" fmla="*/ 108 h 113"/>
              <a:gd name="T28" fmla="*/ 69 w 77"/>
              <a:gd name="T29" fmla="*/ 67 h 113"/>
              <a:gd name="T30" fmla="*/ 75 w 77"/>
              <a:gd name="T31" fmla="*/ 90 h 113"/>
              <a:gd name="T32" fmla="*/ 67 w 77"/>
              <a:gd name="T33" fmla="*/ 104 h 113"/>
              <a:gd name="T34" fmla="*/ 65 w 77"/>
              <a:gd name="T35" fmla="*/ 104 h 113"/>
              <a:gd name="T36" fmla="*/ 65 w 77"/>
              <a:gd name="T37" fmla="*/ 73 h 113"/>
              <a:gd name="T38" fmla="*/ 41 w 77"/>
              <a:gd name="T39" fmla="*/ 73 h 113"/>
              <a:gd name="T40" fmla="*/ 48 w 77"/>
              <a:gd name="T41" fmla="*/ 57 h 113"/>
              <a:gd name="T42" fmla="*/ 50 w 77"/>
              <a:gd name="T43" fmla="*/ 55 h 113"/>
              <a:gd name="T44" fmla="*/ 64 w 77"/>
              <a:gd name="T45" fmla="*/ 58 h 113"/>
              <a:gd name="T46" fmla="*/ 65 w 77"/>
              <a:gd name="T47" fmla="*/ 58 h 113"/>
              <a:gd name="T48" fmla="*/ 65 w 77"/>
              <a:gd name="T49" fmla="*/ 59 h 113"/>
              <a:gd name="T50" fmla="*/ 69 w 77"/>
              <a:gd name="T51" fmla="*/ 68 h 113"/>
              <a:gd name="T52" fmla="*/ 69 w 77"/>
              <a:gd name="T53" fmla="*/ 67 h 113"/>
              <a:gd name="T54" fmla="*/ 13 w 77"/>
              <a:gd name="T55" fmla="*/ 104 h 113"/>
              <a:gd name="T56" fmla="*/ 10 w 77"/>
              <a:gd name="T57" fmla="*/ 104 h 113"/>
              <a:gd name="T58" fmla="*/ 2 w 77"/>
              <a:gd name="T59" fmla="*/ 90 h 113"/>
              <a:gd name="T60" fmla="*/ 8 w 77"/>
              <a:gd name="T61" fmla="*/ 67 h 113"/>
              <a:gd name="T62" fmla="*/ 13 w 77"/>
              <a:gd name="T63" fmla="*/ 58 h 113"/>
              <a:gd name="T64" fmla="*/ 13 w 77"/>
              <a:gd name="T65" fmla="*/ 58 h 113"/>
              <a:gd name="T66" fmla="*/ 14 w 77"/>
              <a:gd name="T67" fmla="*/ 58 h 113"/>
              <a:gd name="T68" fmla="*/ 27 w 77"/>
              <a:gd name="T69" fmla="*/ 55 h 113"/>
              <a:gd name="T70" fmla="*/ 29 w 77"/>
              <a:gd name="T71" fmla="*/ 57 h 113"/>
              <a:gd name="T72" fmla="*/ 37 w 77"/>
              <a:gd name="T73" fmla="*/ 73 h 113"/>
              <a:gd name="T74" fmla="*/ 13 w 77"/>
              <a:gd name="T75" fmla="*/ 73 h 113"/>
              <a:gd name="T76" fmla="*/ 13 w 77"/>
              <a:gd name="T77" fmla="*/ 104 h 11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77"/>
              <a:gd name="T118" fmla="*/ 0 h 113"/>
              <a:gd name="T119" fmla="*/ 77 w 77"/>
              <a:gd name="T120" fmla="*/ 113 h 113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77" h="113">
                <a:moveTo>
                  <a:pt x="20" y="37"/>
                </a:moveTo>
                <a:cubicBezTo>
                  <a:pt x="19" y="28"/>
                  <a:pt x="19" y="19"/>
                  <a:pt x="20" y="12"/>
                </a:cubicBezTo>
                <a:cubicBezTo>
                  <a:pt x="37" y="0"/>
                  <a:pt x="44" y="14"/>
                  <a:pt x="57" y="12"/>
                </a:cubicBezTo>
                <a:cubicBezTo>
                  <a:pt x="58" y="20"/>
                  <a:pt x="58" y="30"/>
                  <a:pt x="56" y="36"/>
                </a:cubicBezTo>
                <a:cubicBezTo>
                  <a:pt x="56" y="41"/>
                  <a:pt x="54" y="44"/>
                  <a:pt x="52" y="47"/>
                </a:cubicBezTo>
                <a:cubicBezTo>
                  <a:pt x="48" y="51"/>
                  <a:pt x="44" y="54"/>
                  <a:pt x="38" y="54"/>
                </a:cubicBezTo>
                <a:cubicBezTo>
                  <a:pt x="38" y="54"/>
                  <a:pt x="38" y="54"/>
                  <a:pt x="38" y="54"/>
                </a:cubicBezTo>
                <a:cubicBezTo>
                  <a:pt x="33" y="54"/>
                  <a:pt x="28" y="51"/>
                  <a:pt x="25" y="47"/>
                </a:cubicBezTo>
                <a:cubicBezTo>
                  <a:pt x="23" y="44"/>
                  <a:pt x="21" y="41"/>
                  <a:pt x="20" y="37"/>
                </a:cubicBezTo>
                <a:close/>
                <a:moveTo>
                  <a:pt x="12" y="108"/>
                </a:moveTo>
                <a:cubicBezTo>
                  <a:pt x="66" y="108"/>
                  <a:pt x="66" y="108"/>
                  <a:pt x="66" y="108"/>
                </a:cubicBezTo>
                <a:cubicBezTo>
                  <a:pt x="63" y="113"/>
                  <a:pt x="63" y="113"/>
                  <a:pt x="63" y="113"/>
                </a:cubicBezTo>
                <a:cubicBezTo>
                  <a:pt x="15" y="113"/>
                  <a:pt x="15" y="113"/>
                  <a:pt x="15" y="113"/>
                </a:cubicBezTo>
                <a:cubicBezTo>
                  <a:pt x="12" y="108"/>
                  <a:pt x="12" y="108"/>
                  <a:pt x="12" y="108"/>
                </a:cubicBezTo>
                <a:close/>
                <a:moveTo>
                  <a:pt x="69" y="67"/>
                </a:moveTo>
                <a:cubicBezTo>
                  <a:pt x="75" y="90"/>
                  <a:pt x="75" y="90"/>
                  <a:pt x="75" y="90"/>
                </a:cubicBezTo>
                <a:cubicBezTo>
                  <a:pt x="77" y="98"/>
                  <a:pt x="76" y="104"/>
                  <a:pt x="67" y="104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65" y="73"/>
                  <a:pt x="65" y="73"/>
                  <a:pt x="65" y="73"/>
                </a:cubicBezTo>
                <a:cubicBezTo>
                  <a:pt x="41" y="73"/>
                  <a:pt x="41" y="73"/>
                  <a:pt x="41" y="73"/>
                </a:cubicBezTo>
                <a:cubicBezTo>
                  <a:pt x="48" y="57"/>
                  <a:pt x="48" y="57"/>
                  <a:pt x="48" y="57"/>
                </a:cubicBezTo>
                <a:cubicBezTo>
                  <a:pt x="50" y="55"/>
                  <a:pt x="50" y="55"/>
                  <a:pt x="50" y="55"/>
                </a:cubicBezTo>
                <a:cubicBezTo>
                  <a:pt x="64" y="58"/>
                  <a:pt x="64" y="58"/>
                  <a:pt x="64" y="58"/>
                </a:cubicBezTo>
                <a:cubicBezTo>
                  <a:pt x="65" y="58"/>
                  <a:pt x="65" y="58"/>
                  <a:pt x="65" y="58"/>
                </a:cubicBezTo>
                <a:cubicBezTo>
                  <a:pt x="65" y="59"/>
                  <a:pt x="65" y="59"/>
                  <a:pt x="65" y="59"/>
                </a:cubicBezTo>
                <a:cubicBezTo>
                  <a:pt x="67" y="61"/>
                  <a:pt x="68" y="64"/>
                  <a:pt x="69" y="68"/>
                </a:cubicBezTo>
                <a:cubicBezTo>
                  <a:pt x="69" y="67"/>
                  <a:pt x="69" y="67"/>
                  <a:pt x="69" y="67"/>
                </a:cubicBezTo>
                <a:close/>
                <a:moveTo>
                  <a:pt x="13" y="104"/>
                </a:moveTo>
                <a:cubicBezTo>
                  <a:pt x="10" y="104"/>
                  <a:pt x="10" y="104"/>
                  <a:pt x="10" y="104"/>
                </a:cubicBezTo>
                <a:cubicBezTo>
                  <a:pt x="1" y="104"/>
                  <a:pt x="0" y="98"/>
                  <a:pt x="2" y="90"/>
                </a:cubicBezTo>
                <a:cubicBezTo>
                  <a:pt x="8" y="67"/>
                  <a:pt x="8" y="67"/>
                  <a:pt x="8" y="67"/>
                </a:cubicBezTo>
                <a:cubicBezTo>
                  <a:pt x="8" y="64"/>
                  <a:pt x="10" y="61"/>
                  <a:pt x="13" y="58"/>
                </a:cubicBezTo>
                <a:cubicBezTo>
                  <a:pt x="13" y="58"/>
                  <a:pt x="13" y="58"/>
                  <a:pt x="13" y="58"/>
                </a:cubicBezTo>
                <a:cubicBezTo>
                  <a:pt x="14" y="58"/>
                  <a:pt x="14" y="58"/>
                  <a:pt x="14" y="58"/>
                </a:cubicBezTo>
                <a:cubicBezTo>
                  <a:pt x="27" y="55"/>
                  <a:pt x="27" y="55"/>
                  <a:pt x="27" y="55"/>
                </a:cubicBezTo>
                <a:cubicBezTo>
                  <a:pt x="29" y="57"/>
                  <a:pt x="29" y="57"/>
                  <a:pt x="29" y="57"/>
                </a:cubicBezTo>
                <a:cubicBezTo>
                  <a:pt x="37" y="73"/>
                  <a:pt x="37" y="73"/>
                  <a:pt x="37" y="73"/>
                </a:cubicBezTo>
                <a:cubicBezTo>
                  <a:pt x="13" y="73"/>
                  <a:pt x="13" y="73"/>
                  <a:pt x="13" y="73"/>
                </a:cubicBezTo>
                <a:lnTo>
                  <a:pt x="13" y="104"/>
                </a:lnTo>
                <a:close/>
              </a:path>
            </a:pathLst>
          </a:custGeom>
          <a:solidFill>
            <a:srgbClr val="002537"/>
          </a:solidFill>
          <a:ln w="19050">
            <a:solidFill>
              <a:srgbClr val="81C3F0"/>
            </a:solidFill>
          </a:ln>
        </p:spPr>
        <p:txBody>
          <a:bodyPr/>
          <a:lstStyle/>
          <a:p>
            <a:pPr>
              <a:defRPr/>
            </a:pPr>
            <a:endParaRPr lang="zh-CN" altLang="zh-CN" sz="1184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1FB1521-B7BA-6284-C0F5-7124FFA95C74}"/>
              </a:ext>
            </a:extLst>
          </p:cNvPr>
          <p:cNvGrpSpPr/>
          <p:nvPr/>
        </p:nvGrpSpPr>
        <p:grpSpPr>
          <a:xfrm>
            <a:off x="886767" y="1482312"/>
            <a:ext cx="5029200" cy="4563189"/>
            <a:chOff x="599440" y="1910080"/>
            <a:chExt cx="4348480" cy="417937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FA359BF-E25A-003F-49DE-5A911520108A}"/>
                </a:ext>
              </a:extLst>
            </p:cNvPr>
            <p:cNvSpPr txBox="1"/>
            <p:nvPr/>
          </p:nvSpPr>
          <p:spPr>
            <a:xfrm>
              <a:off x="599440" y="1910080"/>
              <a:ext cx="4348480" cy="3720937"/>
            </a:xfrm>
            <a:prstGeom prst="rect">
              <a:avLst/>
            </a:prstGeom>
            <a:noFill/>
            <a:ln w="12700">
              <a:solidFill>
                <a:srgbClr val="81C3F0"/>
              </a:solidFill>
            </a:ln>
          </p:spPr>
          <p:txBody>
            <a:bodyPr wrap="square" lIns="274320" tIns="91440" rIns="274320" bIns="91440" rtlCol="0">
              <a:spAutoFit/>
            </a:bodyPr>
            <a:lstStyle/>
            <a:p>
              <a:endParaRPr lang="en-US" dirty="0">
                <a:solidFill>
                  <a:srgbClr val="81C3F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Users have the flexibility to pay for their tickets using different methods like</a:t>
              </a: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credit cards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debit cards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digital wallets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The payment process is both secure and easy to use</a:t>
              </a: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F8D6AE4-3A70-9F64-7CF2-A1911E6649AF}"/>
                </a:ext>
              </a:extLst>
            </p:cNvPr>
            <p:cNvSpPr txBox="1"/>
            <p:nvPr/>
          </p:nvSpPr>
          <p:spPr>
            <a:xfrm>
              <a:off x="762811" y="5469298"/>
              <a:ext cx="3856531" cy="620156"/>
            </a:xfrm>
            <a:prstGeom prst="rect">
              <a:avLst/>
            </a:prstGeom>
            <a:solidFill>
              <a:srgbClr val="001F2E"/>
            </a:solidFill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b="1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Transaction</a:t>
              </a:r>
            </a:p>
            <a:p>
              <a:pPr algn="ctr"/>
              <a:endParaRPr lang="en-US" sz="2000" b="1" dirty="0">
                <a:solidFill>
                  <a:srgbClr val="81C3F0"/>
                </a:solidFill>
              </a:endParaRPr>
            </a:p>
          </p:txBody>
        </p:sp>
      </p:grpSp>
      <p:sp>
        <p:nvSpPr>
          <p:cNvPr id="9" name="Freeform 29">
            <a:extLst>
              <a:ext uri="{FF2B5EF4-FFF2-40B4-BE49-F238E27FC236}">
                <a16:creationId xmlns:a16="http://schemas.microsoft.com/office/drawing/2014/main" id="{E1C46B30-CDE8-FE3B-DF53-DE134E0A2D66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2898447" y="648312"/>
            <a:ext cx="1005840" cy="1097280"/>
          </a:xfrm>
          <a:custGeom>
            <a:avLst/>
            <a:gdLst>
              <a:gd name="T0" fmla="*/ 832272831 w 80"/>
              <a:gd name="T1" fmla="*/ 961048099 h 89"/>
              <a:gd name="T2" fmla="*/ 677707679 w 80"/>
              <a:gd name="T3" fmla="*/ 914167119 h 89"/>
              <a:gd name="T4" fmla="*/ 642036673 w 80"/>
              <a:gd name="T5" fmla="*/ 738366013 h 89"/>
              <a:gd name="T6" fmla="*/ 642036673 w 80"/>
              <a:gd name="T7" fmla="*/ 597723074 h 89"/>
              <a:gd name="T8" fmla="*/ 713375232 w 80"/>
              <a:gd name="T9" fmla="*/ 773524180 h 89"/>
              <a:gd name="T10" fmla="*/ 784713791 w 80"/>
              <a:gd name="T11" fmla="*/ 773524180 h 89"/>
              <a:gd name="T12" fmla="*/ 760934272 w 80"/>
              <a:gd name="T13" fmla="*/ 621165276 h 89"/>
              <a:gd name="T14" fmla="*/ 642036673 w 80"/>
              <a:gd name="T15" fmla="*/ 386763802 h 89"/>
              <a:gd name="T16" fmla="*/ 642036673 w 80"/>
              <a:gd name="T17" fmla="*/ 140639515 h 89"/>
              <a:gd name="T18" fmla="*/ 677707679 w 80"/>
              <a:gd name="T19" fmla="*/ 82039146 h 89"/>
              <a:gd name="T20" fmla="*/ 832272831 w 80"/>
              <a:gd name="T21" fmla="*/ 128920126 h 89"/>
              <a:gd name="T22" fmla="*/ 939278943 w 80"/>
              <a:gd name="T23" fmla="*/ 398483191 h 89"/>
              <a:gd name="T24" fmla="*/ 784713791 w 80"/>
              <a:gd name="T25" fmla="*/ 257840252 h 89"/>
              <a:gd name="T26" fmla="*/ 725263266 w 80"/>
              <a:gd name="T27" fmla="*/ 269563065 h 89"/>
              <a:gd name="T28" fmla="*/ 784713791 w 80"/>
              <a:gd name="T29" fmla="*/ 433641357 h 89"/>
              <a:gd name="T30" fmla="*/ 951166976 w 80"/>
              <a:gd name="T31" fmla="*/ 668046256 h 89"/>
              <a:gd name="T32" fmla="*/ 832272831 w 80"/>
              <a:gd name="T33" fmla="*/ 914167119 h 89"/>
              <a:gd name="T34" fmla="*/ 570701567 w 80"/>
              <a:gd name="T35" fmla="*/ 0 h 89"/>
              <a:gd name="T36" fmla="*/ 570701567 w 80"/>
              <a:gd name="T37" fmla="*/ 304721231 h 89"/>
              <a:gd name="T38" fmla="*/ 570701567 w 80"/>
              <a:gd name="T39" fmla="*/ 656323443 h 89"/>
              <a:gd name="T40" fmla="*/ 570701567 w 80"/>
              <a:gd name="T41" fmla="*/ 914167119 h 89"/>
              <a:gd name="T42" fmla="*/ 535030561 w 80"/>
              <a:gd name="T43" fmla="*/ 1043087245 h 89"/>
              <a:gd name="T44" fmla="*/ 0 w 80"/>
              <a:gd name="T45" fmla="*/ 527403317 h 89"/>
              <a:gd name="T46" fmla="*/ 535030561 w 80"/>
              <a:gd name="T47" fmla="*/ 0 h 89"/>
              <a:gd name="T48" fmla="*/ 344797856 w 80"/>
              <a:gd name="T49" fmla="*/ 714923811 h 89"/>
              <a:gd name="T50" fmla="*/ 451803968 w 80"/>
              <a:gd name="T51" fmla="*/ 879005528 h 89"/>
              <a:gd name="T52" fmla="*/ 249679778 w 80"/>
              <a:gd name="T53" fmla="*/ 691485034 h 89"/>
              <a:gd name="T54" fmla="*/ 154565152 w 80"/>
              <a:gd name="T55" fmla="*/ 632884665 h 89"/>
              <a:gd name="T56" fmla="*/ 321018337 w 80"/>
              <a:gd name="T57" fmla="*/ 867286139 h 89"/>
              <a:gd name="T58" fmla="*/ 154565152 w 80"/>
              <a:gd name="T59" fmla="*/ 410202580 h 89"/>
              <a:gd name="T60" fmla="*/ 249679778 w 80"/>
              <a:gd name="T61" fmla="*/ 363321600 h 89"/>
              <a:gd name="T62" fmla="*/ 249679778 w 80"/>
              <a:gd name="T63" fmla="*/ 246120863 h 89"/>
              <a:gd name="T64" fmla="*/ 344797856 w 80"/>
              <a:gd name="T65" fmla="*/ 328163434 h 89"/>
              <a:gd name="T66" fmla="*/ 451803968 w 80"/>
              <a:gd name="T67" fmla="*/ 164081717 h 89"/>
              <a:gd name="T68" fmla="*/ 344797856 w 80"/>
              <a:gd name="T69" fmla="*/ 328163434 h 89"/>
              <a:gd name="T70" fmla="*/ 321018337 w 80"/>
              <a:gd name="T71" fmla="*/ 421921969 h 89"/>
              <a:gd name="T72" fmla="*/ 321018337 w 80"/>
              <a:gd name="T73" fmla="*/ 621165276 h 89"/>
              <a:gd name="T74" fmla="*/ 451803968 w 80"/>
              <a:gd name="T75" fmla="*/ 398483191 h 89"/>
              <a:gd name="T76" fmla="*/ 166453185 w 80"/>
              <a:gd name="T77" fmla="*/ 527403317 h 89"/>
              <a:gd name="T78" fmla="*/ 237791744 w 80"/>
              <a:gd name="T79" fmla="*/ 527403317 h 89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80"/>
              <a:gd name="T121" fmla="*/ 0 h 89"/>
              <a:gd name="T122" fmla="*/ 80 w 80"/>
              <a:gd name="T123" fmla="*/ 89 h 89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80" h="89">
                <a:moveTo>
                  <a:pt x="70" y="78"/>
                </a:moveTo>
                <a:cubicBezTo>
                  <a:pt x="70" y="82"/>
                  <a:pt x="70" y="82"/>
                  <a:pt x="70" y="82"/>
                </a:cubicBezTo>
                <a:cubicBezTo>
                  <a:pt x="57" y="82"/>
                  <a:pt x="57" y="82"/>
                  <a:pt x="57" y="82"/>
                </a:cubicBezTo>
                <a:cubicBezTo>
                  <a:pt x="57" y="78"/>
                  <a:pt x="57" y="78"/>
                  <a:pt x="57" y="78"/>
                </a:cubicBezTo>
                <a:cubicBezTo>
                  <a:pt x="56" y="77"/>
                  <a:pt x="55" y="77"/>
                  <a:pt x="54" y="77"/>
                </a:cubicBezTo>
                <a:cubicBezTo>
                  <a:pt x="54" y="63"/>
                  <a:pt x="54" y="63"/>
                  <a:pt x="54" y="63"/>
                </a:cubicBezTo>
                <a:cubicBezTo>
                  <a:pt x="54" y="56"/>
                  <a:pt x="54" y="56"/>
                  <a:pt x="54" y="56"/>
                </a:cubicBezTo>
                <a:cubicBezTo>
                  <a:pt x="54" y="51"/>
                  <a:pt x="54" y="51"/>
                  <a:pt x="54" y="51"/>
                </a:cubicBezTo>
                <a:cubicBezTo>
                  <a:pt x="60" y="51"/>
                  <a:pt x="60" y="51"/>
                  <a:pt x="60" y="51"/>
                </a:cubicBezTo>
                <a:cubicBezTo>
                  <a:pt x="60" y="66"/>
                  <a:pt x="60" y="66"/>
                  <a:pt x="60" y="66"/>
                </a:cubicBezTo>
                <a:cubicBezTo>
                  <a:pt x="60" y="68"/>
                  <a:pt x="61" y="69"/>
                  <a:pt x="63" y="69"/>
                </a:cubicBezTo>
                <a:cubicBezTo>
                  <a:pt x="65" y="69"/>
                  <a:pt x="66" y="68"/>
                  <a:pt x="66" y="66"/>
                </a:cubicBezTo>
                <a:cubicBezTo>
                  <a:pt x="66" y="59"/>
                  <a:pt x="66" y="59"/>
                  <a:pt x="66" y="59"/>
                </a:cubicBezTo>
                <a:cubicBezTo>
                  <a:pt x="66" y="57"/>
                  <a:pt x="65" y="55"/>
                  <a:pt x="64" y="53"/>
                </a:cubicBezTo>
                <a:cubicBezTo>
                  <a:pt x="63" y="52"/>
                  <a:pt x="59" y="49"/>
                  <a:pt x="54" y="43"/>
                </a:cubicBezTo>
                <a:cubicBezTo>
                  <a:pt x="54" y="33"/>
                  <a:pt x="54" y="33"/>
                  <a:pt x="54" y="33"/>
                </a:cubicBezTo>
                <a:cubicBezTo>
                  <a:pt x="54" y="26"/>
                  <a:pt x="54" y="26"/>
                  <a:pt x="54" y="26"/>
                </a:cubicBezTo>
                <a:cubicBezTo>
                  <a:pt x="54" y="12"/>
                  <a:pt x="54" y="12"/>
                  <a:pt x="54" y="12"/>
                </a:cubicBezTo>
                <a:cubicBezTo>
                  <a:pt x="55" y="12"/>
                  <a:pt x="56" y="11"/>
                  <a:pt x="57" y="11"/>
                </a:cubicBezTo>
                <a:cubicBezTo>
                  <a:pt x="57" y="7"/>
                  <a:pt x="57" y="7"/>
                  <a:pt x="57" y="7"/>
                </a:cubicBezTo>
                <a:cubicBezTo>
                  <a:pt x="70" y="7"/>
                  <a:pt x="70" y="7"/>
                  <a:pt x="70" y="7"/>
                </a:cubicBezTo>
                <a:cubicBezTo>
                  <a:pt x="70" y="11"/>
                  <a:pt x="70" y="11"/>
                  <a:pt x="70" y="11"/>
                </a:cubicBezTo>
                <a:cubicBezTo>
                  <a:pt x="76" y="13"/>
                  <a:pt x="79" y="16"/>
                  <a:pt x="79" y="22"/>
                </a:cubicBezTo>
                <a:cubicBezTo>
                  <a:pt x="79" y="34"/>
                  <a:pt x="79" y="34"/>
                  <a:pt x="79" y="34"/>
                </a:cubicBezTo>
                <a:cubicBezTo>
                  <a:pt x="66" y="34"/>
                  <a:pt x="66" y="34"/>
                  <a:pt x="66" y="34"/>
                </a:cubicBezTo>
                <a:cubicBezTo>
                  <a:pt x="66" y="22"/>
                  <a:pt x="66" y="22"/>
                  <a:pt x="66" y="22"/>
                </a:cubicBezTo>
                <a:cubicBezTo>
                  <a:pt x="66" y="20"/>
                  <a:pt x="65" y="20"/>
                  <a:pt x="63" y="20"/>
                </a:cubicBezTo>
                <a:cubicBezTo>
                  <a:pt x="62" y="20"/>
                  <a:pt x="61" y="21"/>
                  <a:pt x="61" y="23"/>
                </a:cubicBezTo>
                <a:cubicBezTo>
                  <a:pt x="61" y="28"/>
                  <a:pt x="61" y="28"/>
                  <a:pt x="61" y="28"/>
                </a:cubicBezTo>
                <a:cubicBezTo>
                  <a:pt x="61" y="30"/>
                  <a:pt x="63" y="33"/>
                  <a:pt x="66" y="37"/>
                </a:cubicBezTo>
                <a:cubicBezTo>
                  <a:pt x="73" y="43"/>
                  <a:pt x="77" y="47"/>
                  <a:pt x="78" y="50"/>
                </a:cubicBezTo>
                <a:cubicBezTo>
                  <a:pt x="80" y="52"/>
                  <a:pt x="80" y="54"/>
                  <a:pt x="80" y="57"/>
                </a:cubicBezTo>
                <a:cubicBezTo>
                  <a:pt x="80" y="65"/>
                  <a:pt x="80" y="65"/>
                  <a:pt x="80" y="65"/>
                </a:cubicBezTo>
                <a:cubicBezTo>
                  <a:pt x="80" y="72"/>
                  <a:pt x="77" y="77"/>
                  <a:pt x="70" y="78"/>
                </a:cubicBezTo>
                <a:close/>
                <a:moveTo>
                  <a:pt x="45" y="0"/>
                </a:moveTo>
                <a:cubicBezTo>
                  <a:pt x="46" y="0"/>
                  <a:pt x="47" y="0"/>
                  <a:pt x="48" y="0"/>
                </a:cubicBezTo>
                <a:cubicBezTo>
                  <a:pt x="48" y="11"/>
                  <a:pt x="48" y="11"/>
                  <a:pt x="48" y="11"/>
                </a:cubicBezTo>
                <a:cubicBezTo>
                  <a:pt x="48" y="26"/>
                  <a:pt x="48" y="26"/>
                  <a:pt x="48" y="26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56"/>
                  <a:pt x="48" y="56"/>
                  <a:pt x="48" y="56"/>
                </a:cubicBezTo>
                <a:cubicBezTo>
                  <a:pt x="48" y="63"/>
                  <a:pt x="48" y="63"/>
                  <a:pt x="48" y="63"/>
                </a:cubicBezTo>
                <a:cubicBezTo>
                  <a:pt x="48" y="78"/>
                  <a:pt x="48" y="78"/>
                  <a:pt x="48" y="78"/>
                </a:cubicBezTo>
                <a:cubicBezTo>
                  <a:pt x="48" y="89"/>
                  <a:pt x="48" y="89"/>
                  <a:pt x="48" y="89"/>
                </a:cubicBezTo>
                <a:cubicBezTo>
                  <a:pt x="47" y="89"/>
                  <a:pt x="46" y="89"/>
                  <a:pt x="45" y="89"/>
                </a:cubicBezTo>
                <a:cubicBezTo>
                  <a:pt x="33" y="89"/>
                  <a:pt x="22" y="84"/>
                  <a:pt x="13" y="76"/>
                </a:cubicBezTo>
                <a:cubicBezTo>
                  <a:pt x="5" y="68"/>
                  <a:pt x="0" y="57"/>
                  <a:pt x="0" y="45"/>
                </a:cubicBezTo>
                <a:cubicBezTo>
                  <a:pt x="0" y="32"/>
                  <a:pt x="5" y="21"/>
                  <a:pt x="13" y="13"/>
                </a:cubicBezTo>
                <a:cubicBezTo>
                  <a:pt x="22" y="5"/>
                  <a:pt x="33" y="0"/>
                  <a:pt x="45" y="0"/>
                </a:cubicBezTo>
                <a:close/>
                <a:moveTo>
                  <a:pt x="38" y="63"/>
                </a:moveTo>
                <a:cubicBezTo>
                  <a:pt x="35" y="62"/>
                  <a:pt x="32" y="62"/>
                  <a:pt x="29" y="61"/>
                </a:cubicBezTo>
                <a:cubicBezTo>
                  <a:pt x="31" y="65"/>
                  <a:pt x="32" y="68"/>
                  <a:pt x="34" y="70"/>
                </a:cubicBezTo>
                <a:cubicBezTo>
                  <a:pt x="35" y="72"/>
                  <a:pt x="37" y="74"/>
                  <a:pt x="38" y="75"/>
                </a:cubicBezTo>
                <a:cubicBezTo>
                  <a:pt x="38" y="63"/>
                  <a:pt x="38" y="63"/>
                  <a:pt x="38" y="63"/>
                </a:cubicBezTo>
                <a:close/>
                <a:moveTo>
                  <a:pt x="21" y="59"/>
                </a:moveTo>
                <a:cubicBezTo>
                  <a:pt x="21" y="59"/>
                  <a:pt x="21" y="59"/>
                  <a:pt x="21" y="59"/>
                </a:cubicBezTo>
                <a:cubicBezTo>
                  <a:pt x="18" y="57"/>
                  <a:pt x="15" y="56"/>
                  <a:pt x="13" y="54"/>
                </a:cubicBezTo>
                <a:cubicBezTo>
                  <a:pt x="14" y="60"/>
                  <a:pt x="17" y="65"/>
                  <a:pt x="21" y="69"/>
                </a:cubicBezTo>
                <a:cubicBezTo>
                  <a:pt x="23" y="70"/>
                  <a:pt x="25" y="72"/>
                  <a:pt x="27" y="74"/>
                </a:cubicBezTo>
                <a:cubicBezTo>
                  <a:pt x="25" y="69"/>
                  <a:pt x="23" y="64"/>
                  <a:pt x="21" y="59"/>
                </a:cubicBezTo>
                <a:close/>
                <a:moveTo>
                  <a:pt x="13" y="35"/>
                </a:moveTo>
                <a:cubicBezTo>
                  <a:pt x="15" y="34"/>
                  <a:pt x="18" y="32"/>
                  <a:pt x="21" y="31"/>
                </a:cubicBezTo>
                <a:cubicBezTo>
                  <a:pt x="21" y="31"/>
                  <a:pt x="21" y="31"/>
                  <a:pt x="21" y="31"/>
                </a:cubicBezTo>
                <a:cubicBezTo>
                  <a:pt x="23" y="25"/>
                  <a:pt x="25" y="20"/>
                  <a:pt x="27" y="16"/>
                </a:cubicBezTo>
                <a:cubicBezTo>
                  <a:pt x="25" y="17"/>
                  <a:pt x="23" y="19"/>
                  <a:pt x="21" y="21"/>
                </a:cubicBezTo>
                <a:cubicBezTo>
                  <a:pt x="17" y="25"/>
                  <a:pt x="14" y="30"/>
                  <a:pt x="13" y="35"/>
                </a:cubicBezTo>
                <a:close/>
                <a:moveTo>
                  <a:pt x="29" y="28"/>
                </a:moveTo>
                <a:cubicBezTo>
                  <a:pt x="32" y="28"/>
                  <a:pt x="35" y="27"/>
                  <a:pt x="38" y="27"/>
                </a:cubicBezTo>
                <a:cubicBezTo>
                  <a:pt x="38" y="14"/>
                  <a:pt x="38" y="14"/>
                  <a:pt x="38" y="14"/>
                </a:cubicBezTo>
                <a:cubicBezTo>
                  <a:pt x="37" y="15"/>
                  <a:pt x="35" y="17"/>
                  <a:pt x="34" y="19"/>
                </a:cubicBezTo>
                <a:cubicBezTo>
                  <a:pt x="32" y="22"/>
                  <a:pt x="31" y="25"/>
                  <a:pt x="29" y="28"/>
                </a:cubicBezTo>
                <a:close/>
                <a:moveTo>
                  <a:pt x="38" y="34"/>
                </a:moveTo>
                <a:cubicBezTo>
                  <a:pt x="34" y="34"/>
                  <a:pt x="31" y="35"/>
                  <a:pt x="27" y="36"/>
                </a:cubicBezTo>
                <a:cubicBezTo>
                  <a:pt x="27" y="39"/>
                  <a:pt x="27" y="42"/>
                  <a:pt x="27" y="45"/>
                </a:cubicBezTo>
                <a:cubicBezTo>
                  <a:pt x="27" y="48"/>
                  <a:pt x="27" y="51"/>
                  <a:pt x="27" y="53"/>
                </a:cubicBezTo>
                <a:cubicBezTo>
                  <a:pt x="31" y="54"/>
                  <a:pt x="34" y="55"/>
                  <a:pt x="38" y="56"/>
                </a:cubicBezTo>
                <a:cubicBezTo>
                  <a:pt x="38" y="34"/>
                  <a:pt x="38" y="34"/>
                  <a:pt x="38" y="34"/>
                </a:cubicBezTo>
                <a:close/>
                <a:moveTo>
                  <a:pt x="20" y="39"/>
                </a:moveTo>
                <a:cubicBezTo>
                  <a:pt x="16" y="41"/>
                  <a:pt x="14" y="43"/>
                  <a:pt x="14" y="45"/>
                </a:cubicBezTo>
                <a:cubicBezTo>
                  <a:pt x="14" y="47"/>
                  <a:pt x="16" y="49"/>
                  <a:pt x="20" y="50"/>
                </a:cubicBezTo>
                <a:cubicBezTo>
                  <a:pt x="20" y="49"/>
                  <a:pt x="20" y="47"/>
                  <a:pt x="20" y="45"/>
                </a:cubicBezTo>
                <a:cubicBezTo>
                  <a:pt x="20" y="43"/>
                  <a:pt x="20" y="41"/>
                  <a:pt x="20" y="39"/>
                </a:cubicBezTo>
                <a:close/>
              </a:path>
            </a:pathLst>
          </a:custGeom>
          <a:solidFill>
            <a:srgbClr val="002537"/>
          </a:solidFill>
          <a:ln w="19050">
            <a:solidFill>
              <a:srgbClr val="81C3F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410795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210DFCA-857A-4CDB-AEEA-8F4D2BE15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0423581" y="4838979"/>
            <a:ext cx="1674587" cy="1860967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E19B3E26-7236-D730-2706-0C027DEECECC}"/>
              </a:ext>
            </a:extLst>
          </p:cNvPr>
          <p:cNvGrpSpPr/>
          <p:nvPr/>
        </p:nvGrpSpPr>
        <p:grpSpPr>
          <a:xfrm>
            <a:off x="914027" y="1509971"/>
            <a:ext cx="5267832" cy="4444914"/>
            <a:chOff x="599440" y="1910080"/>
            <a:chExt cx="4348480" cy="222548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1CECCF8-3438-3758-633A-D95AFF7D1FDC}"/>
                </a:ext>
              </a:extLst>
            </p:cNvPr>
            <p:cNvSpPr txBox="1"/>
            <p:nvPr/>
          </p:nvSpPr>
          <p:spPr>
            <a:xfrm>
              <a:off x="599440" y="1910080"/>
              <a:ext cx="4348480" cy="2172778"/>
            </a:xfrm>
            <a:prstGeom prst="rect">
              <a:avLst/>
            </a:prstGeom>
            <a:noFill/>
            <a:ln w="12700">
              <a:solidFill>
                <a:srgbClr val="81C3F0"/>
              </a:solidFill>
            </a:ln>
          </p:spPr>
          <p:txBody>
            <a:bodyPr wrap="square" lIns="274320" tIns="91440" rIns="274320" bIns="9144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rgbClr val="81C3F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rgbClr val="81C3F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The system should provide the booking confirmation notification through email or messages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users receive booking confirmation with a unique reference number and e-ticket details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9C9B60D-C421-87CF-4687-2EAC58F87C54}"/>
                </a:ext>
              </a:extLst>
            </p:cNvPr>
            <p:cNvSpPr txBox="1"/>
            <p:nvPr/>
          </p:nvSpPr>
          <p:spPr>
            <a:xfrm>
              <a:off x="1187357" y="3796547"/>
              <a:ext cx="3028753" cy="339015"/>
            </a:xfrm>
            <a:prstGeom prst="rect">
              <a:avLst/>
            </a:prstGeom>
            <a:solidFill>
              <a:srgbClr val="001F2E"/>
            </a:solidFill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b="1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Booking Confirmation</a:t>
              </a:r>
            </a:p>
            <a:p>
              <a:pPr algn="ctr"/>
              <a:endParaRPr lang="en-US" sz="2000" b="1" dirty="0">
                <a:solidFill>
                  <a:srgbClr val="81C3F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D1CE40A-6844-17BA-2B11-E8D9D1C5FF88}"/>
              </a:ext>
            </a:extLst>
          </p:cNvPr>
          <p:cNvGrpSpPr/>
          <p:nvPr/>
        </p:nvGrpSpPr>
        <p:grpSpPr>
          <a:xfrm>
            <a:off x="6490816" y="1509970"/>
            <a:ext cx="5019408" cy="4123488"/>
            <a:chOff x="942249" y="1910080"/>
            <a:chExt cx="4005671" cy="381122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713D91E-B953-BE77-B594-E768CEAE8FA6}"/>
                </a:ext>
              </a:extLst>
            </p:cNvPr>
            <p:cNvSpPr txBox="1"/>
            <p:nvPr/>
          </p:nvSpPr>
          <p:spPr>
            <a:xfrm>
              <a:off x="942249" y="1910080"/>
              <a:ext cx="4005671" cy="3754995"/>
            </a:xfrm>
            <a:prstGeom prst="rect">
              <a:avLst/>
            </a:prstGeom>
            <a:noFill/>
            <a:ln w="12700">
              <a:solidFill>
                <a:srgbClr val="81C3F0"/>
              </a:solidFill>
            </a:ln>
          </p:spPr>
          <p:txBody>
            <a:bodyPr wrap="square" lIns="274320" tIns="91440" rIns="274320" bIns="9144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rgbClr val="81C3F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rgbClr val="81C3F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The system should provide users with the ability to access and manage their bookings.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Including rescheduling or canceling tickets, if permitted</a:t>
              </a:r>
              <a:r>
                <a:rPr lang="en-US" dirty="0"/>
                <a:t>.</a:t>
              </a:r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rgbClr val="81C3F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0EB7CA5-5CD2-257E-8850-1E5C2AF0E925}"/>
                </a:ext>
              </a:extLst>
            </p:cNvPr>
            <p:cNvSpPr txBox="1"/>
            <p:nvPr/>
          </p:nvSpPr>
          <p:spPr>
            <a:xfrm>
              <a:off x="1359736" y="5379942"/>
              <a:ext cx="3475151" cy="341363"/>
            </a:xfrm>
            <a:prstGeom prst="rect">
              <a:avLst/>
            </a:prstGeom>
            <a:solidFill>
              <a:srgbClr val="001F2E"/>
            </a:solidFill>
          </p:spPr>
          <p:txBody>
            <a:bodyPr wrap="square" rtlCol="0">
              <a:spAutoFit/>
            </a:bodyPr>
            <a:lstStyle/>
            <a:p>
              <a:pPr lvl="1"/>
              <a:r>
                <a:rPr lang="en-US" b="1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Booking Management</a:t>
              </a:r>
            </a:p>
          </p:txBody>
        </p:sp>
      </p:grpSp>
      <p:sp>
        <p:nvSpPr>
          <p:cNvPr id="5" name="Freeform 146">
            <a:extLst>
              <a:ext uri="{FF2B5EF4-FFF2-40B4-BE49-F238E27FC236}">
                <a16:creationId xmlns:a16="http://schemas.microsoft.com/office/drawing/2014/main" id="{D95C287C-77AD-5738-E024-2D722901C4A5}"/>
              </a:ext>
            </a:extLst>
          </p:cNvPr>
          <p:cNvSpPr>
            <a:spLocks noEditPoints="1"/>
          </p:cNvSpPr>
          <p:nvPr/>
        </p:nvSpPr>
        <p:spPr bwMode="auto">
          <a:xfrm rot="16200000">
            <a:off x="2920810" y="803850"/>
            <a:ext cx="1005840" cy="1097280"/>
          </a:xfrm>
          <a:custGeom>
            <a:avLst/>
            <a:gdLst>
              <a:gd name="T0" fmla="*/ 0 w 144"/>
              <a:gd name="T1" fmla="*/ 61764576 h 144"/>
              <a:gd name="T2" fmla="*/ 0 w 144"/>
              <a:gd name="T3" fmla="*/ 679412606 h 144"/>
              <a:gd name="T4" fmla="*/ 62554945 w 144"/>
              <a:gd name="T5" fmla="*/ 741177181 h 144"/>
              <a:gd name="T6" fmla="*/ 688102118 w 144"/>
              <a:gd name="T7" fmla="*/ 741177181 h 144"/>
              <a:gd name="T8" fmla="*/ 750657063 w 144"/>
              <a:gd name="T9" fmla="*/ 679412606 h 144"/>
              <a:gd name="T10" fmla="*/ 750657063 w 144"/>
              <a:gd name="T11" fmla="*/ 61764576 h 144"/>
              <a:gd name="T12" fmla="*/ 688102118 w 144"/>
              <a:gd name="T13" fmla="*/ 0 h 144"/>
              <a:gd name="T14" fmla="*/ 62554945 w 144"/>
              <a:gd name="T15" fmla="*/ 0 h 144"/>
              <a:gd name="T16" fmla="*/ 0 w 144"/>
              <a:gd name="T17" fmla="*/ 61764576 h 144"/>
              <a:gd name="T18" fmla="*/ 500437282 w 144"/>
              <a:gd name="T19" fmla="*/ 308822879 h 144"/>
              <a:gd name="T20" fmla="*/ 562992227 w 144"/>
              <a:gd name="T21" fmla="*/ 308822879 h 144"/>
              <a:gd name="T22" fmla="*/ 562992227 w 144"/>
              <a:gd name="T23" fmla="*/ 123529152 h 144"/>
              <a:gd name="T24" fmla="*/ 625547172 w 144"/>
              <a:gd name="T25" fmla="*/ 123529152 h 144"/>
              <a:gd name="T26" fmla="*/ 625547172 w 144"/>
              <a:gd name="T27" fmla="*/ 308822879 h 144"/>
              <a:gd name="T28" fmla="*/ 688102118 w 144"/>
              <a:gd name="T29" fmla="*/ 308822879 h 144"/>
              <a:gd name="T30" fmla="*/ 688102118 w 144"/>
              <a:gd name="T31" fmla="*/ 401470879 h 144"/>
              <a:gd name="T32" fmla="*/ 625547172 w 144"/>
              <a:gd name="T33" fmla="*/ 401470879 h 144"/>
              <a:gd name="T34" fmla="*/ 625547172 w 144"/>
              <a:gd name="T35" fmla="*/ 617648030 h 144"/>
              <a:gd name="T36" fmla="*/ 562992227 w 144"/>
              <a:gd name="T37" fmla="*/ 617648030 h 144"/>
              <a:gd name="T38" fmla="*/ 562992227 w 144"/>
              <a:gd name="T39" fmla="*/ 401470879 h 144"/>
              <a:gd name="T40" fmla="*/ 500437282 w 144"/>
              <a:gd name="T41" fmla="*/ 401470879 h 144"/>
              <a:gd name="T42" fmla="*/ 500437282 w 144"/>
              <a:gd name="T43" fmla="*/ 308822879 h 144"/>
              <a:gd name="T44" fmla="*/ 281497255 w 144"/>
              <a:gd name="T45" fmla="*/ 401470879 h 144"/>
              <a:gd name="T46" fmla="*/ 344052200 w 144"/>
              <a:gd name="T47" fmla="*/ 401470879 h 144"/>
              <a:gd name="T48" fmla="*/ 344052200 w 144"/>
              <a:gd name="T49" fmla="*/ 123529152 h 144"/>
              <a:gd name="T50" fmla="*/ 406604863 w 144"/>
              <a:gd name="T51" fmla="*/ 123529152 h 144"/>
              <a:gd name="T52" fmla="*/ 406604863 w 144"/>
              <a:gd name="T53" fmla="*/ 401470879 h 144"/>
              <a:gd name="T54" fmla="*/ 469159809 w 144"/>
              <a:gd name="T55" fmla="*/ 401470879 h 144"/>
              <a:gd name="T56" fmla="*/ 469159809 w 144"/>
              <a:gd name="T57" fmla="*/ 494118878 h 144"/>
              <a:gd name="T58" fmla="*/ 406604863 w 144"/>
              <a:gd name="T59" fmla="*/ 494118878 h 144"/>
              <a:gd name="T60" fmla="*/ 406604863 w 144"/>
              <a:gd name="T61" fmla="*/ 617648030 h 144"/>
              <a:gd name="T62" fmla="*/ 344052200 w 144"/>
              <a:gd name="T63" fmla="*/ 617648030 h 144"/>
              <a:gd name="T64" fmla="*/ 344052200 w 144"/>
              <a:gd name="T65" fmla="*/ 494118878 h 144"/>
              <a:gd name="T66" fmla="*/ 281497255 w 144"/>
              <a:gd name="T67" fmla="*/ 494118878 h 144"/>
              <a:gd name="T68" fmla="*/ 281497255 w 144"/>
              <a:gd name="T69" fmla="*/ 401470879 h 144"/>
              <a:gd name="T70" fmla="*/ 62554945 w 144"/>
              <a:gd name="T71" fmla="*/ 247058303 h 144"/>
              <a:gd name="T72" fmla="*/ 125109891 w 144"/>
              <a:gd name="T73" fmla="*/ 247058303 h 144"/>
              <a:gd name="T74" fmla="*/ 125109891 w 144"/>
              <a:gd name="T75" fmla="*/ 123529152 h 144"/>
              <a:gd name="T76" fmla="*/ 187664836 w 144"/>
              <a:gd name="T77" fmla="*/ 123529152 h 144"/>
              <a:gd name="T78" fmla="*/ 187664836 w 144"/>
              <a:gd name="T79" fmla="*/ 247058303 h 144"/>
              <a:gd name="T80" fmla="*/ 250219782 w 144"/>
              <a:gd name="T81" fmla="*/ 247058303 h 144"/>
              <a:gd name="T82" fmla="*/ 250219782 w 144"/>
              <a:gd name="T83" fmla="*/ 339706303 h 144"/>
              <a:gd name="T84" fmla="*/ 187664836 w 144"/>
              <a:gd name="T85" fmla="*/ 339706303 h 144"/>
              <a:gd name="T86" fmla="*/ 187664836 w 144"/>
              <a:gd name="T87" fmla="*/ 617648030 h 144"/>
              <a:gd name="T88" fmla="*/ 125109891 w 144"/>
              <a:gd name="T89" fmla="*/ 617648030 h 144"/>
              <a:gd name="T90" fmla="*/ 125109891 w 144"/>
              <a:gd name="T91" fmla="*/ 339706303 h 144"/>
              <a:gd name="T92" fmla="*/ 62554945 w 144"/>
              <a:gd name="T93" fmla="*/ 339706303 h 144"/>
              <a:gd name="T94" fmla="*/ 62554945 w 144"/>
              <a:gd name="T95" fmla="*/ 247058303 h 144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144" h="144">
                <a:moveTo>
                  <a:pt x="0" y="12"/>
                </a:moveTo>
                <a:cubicBezTo>
                  <a:pt x="0" y="132"/>
                  <a:pt x="0" y="132"/>
                  <a:pt x="0" y="132"/>
                </a:cubicBezTo>
                <a:cubicBezTo>
                  <a:pt x="0" y="139"/>
                  <a:pt x="5" y="144"/>
                  <a:pt x="12" y="144"/>
                </a:cubicBezTo>
                <a:cubicBezTo>
                  <a:pt x="132" y="144"/>
                  <a:pt x="132" y="144"/>
                  <a:pt x="132" y="144"/>
                </a:cubicBezTo>
                <a:cubicBezTo>
                  <a:pt x="139" y="144"/>
                  <a:pt x="144" y="139"/>
                  <a:pt x="144" y="132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5"/>
                  <a:pt x="139" y="0"/>
                  <a:pt x="132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2"/>
                </a:cubicBezTo>
                <a:moveTo>
                  <a:pt x="96" y="60"/>
                </a:moveTo>
                <a:cubicBezTo>
                  <a:pt x="108" y="60"/>
                  <a:pt x="108" y="60"/>
                  <a:pt x="108" y="60"/>
                </a:cubicBezTo>
                <a:cubicBezTo>
                  <a:pt x="108" y="24"/>
                  <a:pt x="108" y="24"/>
                  <a:pt x="108" y="24"/>
                </a:cubicBezTo>
                <a:cubicBezTo>
                  <a:pt x="120" y="24"/>
                  <a:pt x="120" y="24"/>
                  <a:pt x="120" y="24"/>
                </a:cubicBezTo>
                <a:cubicBezTo>
                  <a:pt x="120" y="60"/>
                  <a:pt x="120" y="60"/>
                  <a:pt x="120" y="60"/>
                </a:cubicBezTo>
                <a:cubicBezTo>
                  <a:pt x="132" y="60"/>
                  <a:pt x="132" y="60"/>
                  <a:pt x="132" y="60"/>
                </a:cubicBezTo>
                <a:cubicBezTo>
                  <a:pt x="132" y="78"/>
                  <a:pt x="132" y="78"/>
                  <a:pt x="132" y="78"/>
                </a:cubicBezTo>
                <a:cubicBezTo>
                  <a:pt x="120" y="78"/>
                  <a:pt x="120" y="78"/>
                  <a:pt x="120" y="78"/>
                </a:cubicBezTo>
                <a:cubicBezTo>
                  <a:pt x="120" y="120"/>
                  <a:pt x="120" y="120"/>
                  <a:pt x="120" y="120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08" y="78"/>
                  <a:pt x="108" y="78"/>
                  <a:pt x="108" y="78"/>
                </a:cubicBezTo>
                <a:cubicBezTo>
                  <a:pt x="96" y="78"/>
                  <a:pt x="96" y="78"/>
                  <a:pt x="96" y="78"/>
                </a:cubicBezTo>
                <a:cubicBezTo>
                  <a:pt x="96" y="60"/>
                  <a:pt x="96" y="60"/>
                  <a:pt x="96" y="60"/>
                </a:cubicBezTo>
                <a:moveTo>
                  <a:pt x="54" y="78"/>
                </a:moveTo>
                <a:cubicBezTo>
                  <a:pt x="66" y="78"/>
                  <a:pt x="66" y="78"/>
                  <a:pt x="66" y="78"/>
                </a:cubicBezTo>
                <a:cubicBezTo>
                  <a:pt x="66" y="24"/>
                  <a:pt x="66" y="24"/>
                  <a:pt x="66" y="24"/>
                </a:cubicBezTo>
                <a:cubicBezTo>
                  <a:pt x="78" y="24"/>
                  <a:pt x="78" y="24"/>
                  <a:pt x="78" y="24"/>
                </a:cubicBezTo>
                <a:cubicBezTo>
                  <a:pt x="78" y="78"/>
                  <a:pt x="78" y="78"/>
                  <a:pt x="78" y="78"/>
                </a:cubicBezTo>
                <a:cubicBezTo>
                  <a:pt x="90" y="78"/>
                  <a:pt x="90" y="78"/>
                  <a:pt x="90" y="78"/>
                </a:cubicBezTo>
                <a:cubicBezTo>
                  <a:pt x="90" y="96"/>
                  <a:pt x="90" y="96"/>
                  <a:pt x="90" y="96"/>
                </a:cubicBezTo>
                <a:cubicBezTo>
                  <a:pt x="78" y="96"/>
                  <a:pt x="78" y="96"/>
                  <a:pt x="78" y="96"/>
                </a:cubicBezTo>
                <a:cubicBezTo>
                  <a:pt x="78" y="120"/>
                  <a:pt x="78" y="120"/>
                  <a:pt x="78" y="120"/>
                </a:cubicBezTo>
                <a:cubicBezTo>
                  <a:pt x="66" y="120"/>
                  <a:pt x="66" y="120"/>
                  <a:pt x="66" y="120"/>
                </a:cubicBezTo>
                <a:cubicBezTo>
                  <a:pt x="66" y="96"/>
                  <a:pt x="66" y="96"/>
                  <a:pt x="66" y="96"/>
                </a:cubicBezTo>
                <a:cubicBezTo>
                  <a:pt x="54" y="96"/>
                  <a:pt x="54" y="96"/>
                  <a:pt x="54" y="96"/>
                </a:cubicBezTo>
                <a:cubicBezTo>
                  <a:pt x="54" y="78"/>
                  <a:pt x="54" y="78"/>
                  <a:pt x="54" y="78"/>
                </a:cubicBezTo>
                <a:moveTo>
                  <a:pt x="12" y="48"/>
                </a:moveTo>
                <a:cubicBezTo>
                  <a:pt x="24" y="48"/>
                  <a:pt x="24" y="48"/>
                  <a:pt x="24" y="48"/>
                </a:cubicBezTo>
                <a:cubicBezTo>
                  <a:pt x="24" y="24"/>
                  <a:pt x="24" y="24"/>
                  <a:pt x="24" y="24"/>
                </a:cubicBezTo>
                <a:cubicBezTo>
                  <a:pt x="36" y="24"/>
                  <a:pt x="36" y="24"/>
                  <a:pt x="36" y="24"/>
                </a:cubicBezTo>
                <a:cubicBezTo>
                  <a:pt x="36" y="48"/>
                  <a:pt x="36" y="48"/>
                  <a:pt x="36" y="48"/>
                </a:cubicBezTo>
                <a:cubicBezTo>
                  <a:pt x="48" y="48"/>
                  <a:pt x="48" y="48"/>
                  <a:pt x="48" y="48"/>
                </a:cubicBezTo>
                <a:cubicBezTo>
                  <a:pt x="48" y="66"/>
                  <a:pt x="48" y="66"/>
                  <a:pt x="48" y="66"/>
                </a:cubicBezTo>
                <a:cubicBezTo>
                  <a:pt x="36" y="66"/>
                  <a:pt x="36" y="66"/>
                  <a:pt x="36" y="66"/>
                </a:cubicBezTo>
                <a:cubicBezTo>
                  <a:pt x="36" y="120"/>
                  <a:pt x="36" y="120"/>
                  <a:pt x="36" y="120"/>
                </a:cubicBezTo>
                <a:cubicBezTo>
                  <a:pt x="24" y="120"/>
                  <a:pt x="24" y="120"/>
                  <a:pt x="24" y="120"/>
                </a:cubicBezTo>
                <a:cubicBezTo>
                  <a:pt x="24" y="66"/>
                  <a:pt x="24" y="66"/>
                  <a:pt x="24" y="66"/>
                </a:cubicBezTo>
                <a:cubicBezTo>
                  <a:pt x="12" y="66"/>
                  <a:pt x="12" y="66"/>
                  <a:pt x="12" y="66"/>
                </a:cubicBezTo>
                <a:cubicBezTo>
                  <a:pt x="12" y="48"/>
                  <a:pt x="12" y="48"/>
                  <a:pt x="12" y="48"/>
                </a:cubicBezTo>
              </a:path>
            </a:pathLst>
          </a:custGeom>
          <a:solidFill>
            <a:srgbClr val="002537"/>
          </a:solidFill>
          <a:ln w="19050">
            <a:solidFill>
              <a:srgbClr val="81C3F0"/>
            </a:solidFill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6" name="Freeform 36">
            <a:extLst>
              <a:ext uri="{FF2B5EF4-FFF2-40B4-BE49-F238E27FC236}">
                <a16:creationId xmlns:a16="http://schemas.microsoft.com/office/drawing/2014/main" id="{6AFEBEDB-7D57-B62F-C261-C478DDD288D4}"/>
              </a:ext>
            </a:extLst>
          </p:cNvPr>
          <p:cNvSpPr>
            <a:spLocks noEditPoints="1"/>
          </p:cNvSpPr>
          <p:nvPr/>
        </p:nvSpPr>
        <p:spPr bwMode="auto">
          <a:xfrm>
            <a:off x="8497598" y="849569"/>
            <a:ext cx="1005840" cy="1097280"/>
          </a:xfrm>
          <a:custGeom>
            <a:avLst/>
            <a:gdLst>
              <a:gd name="T0" fmla="*/ 460760233 w 174"/>
              <a:gd name="T1" fmla="*/ 71759564 h 176"/>
              <a:gd name="T2" fmla="*/ 460760233 w 174"/>
              <a:gd name="T3" fmla="*/ 0 h 176"/>
              <a:gd name="T4" fmla="*/ 409563395 w 174"/>
              <a:gd name="T5" fmla="*/ 0 h 176"/>
              <a:gd name="T6" fmla="*/ 409563395 w 174"/>
              <a:gd name="T7" fmla="*/ 71759564 h 176"/>
              <a:gd name="T8" fmla="*/ 0 w 174"/>
              <a:gd name="T9" fmla="*/ 71759564 h 176"/>
              <a:gd name="T10" fmla="*/ 0 w 174"/>
              <a:gd name="T11" fmla="*/ 205027325 h 176"/>
              <a:gd name="T12" fmla="*/ 46076476 w 174"/>
              <a:gd name="T13" fmla="*/ 205027325 h 176"/>
              <a:gd name="T14" fmla="*/ 46076476 w 174"/>
              <a:gd name="T15" fmla="*/ 707342009 h 176"/>
              <a:gd name="T16" fmla="*/ 358368819 w 174"/>
              <a:gd name="T17" fmla="*/ 707342009 h 176"/>
              <a:gd name="T18" fmla="*/ 168944816 w 174"/>
              <a:gd name="T19" fmla="*/ 861112503 h 176"/>
              <a:gd name="T20" fmla="*/ 199662466 w 174"/>
              <a:gd name="T21" fmla="*/ 902117968 h 176"/>
              <a:gd name="T22" fmla="*/ 440281045 w 174"/>
              <a:gd name="T23" fmla="*/ 707342009 h 176"/>
              <a:gd name="T24" fmla="*/ 440281045 w 174"/>
              <a:gd name="T25" fmla="*/ 707342009 h 176"/>
              <a:gd name="T26" fmla="*/ 680901887 w 174"/>
              <a:gd name="T27" fmla="*/ 902117968 h 176"/>
              <a:gd name="T28" fmla="*/ 716737638 w 174"/>
              <a:gd name="T29" fmla="*/ 861112503 h 176"/>
              <a:gd name="T30" fmla="*/ 522195534 w 174"/>
              <a:gd name="T31" fmla="*/ 707342009 h 176"/>
              <a:gd name="T32" fmla="*/ 839608240 w 174"/>
              <a:gd name="T33" fmla="*/ 707342009 h 176"/>
              <a:gd name="T34" fmla="*/ 839608240 w 174"/>
              <a:gd name="T35" fmla="*/ 205027325 h 176"/>
              <a:gd name="T36" fmla="*/ 890802816 w 174"/>
              <a:gd name="T37" fmla="*/ 205027325 h 176"/>
              <a:gd name="T38" fmla="*/ 890802816 w 174"/>
              <a:gd name="T39" fmla="*/ 71759564 h 176"/>
              <a:gd name="T40" fmla="*/ 460760233 w 174"/>
              <a:gd name="T41" fmla="*/ 71759564 h 176"/>
              <a:gd name="T42" fmla="*/ 788411402 w 174"/>
              <a:gd name="T43" fmla="*/ 656085177 h 176"/>
              <a:gd name="T44" fmla="*/ 97271052 w 174"/>
              <a:gd name="T45" fmla="*/ 656085177 h 176"/>
              <a:gd name="T46" fmla="*/ 97271052 w 174"/>
              <a:gd name="T47" fmla="*/ 205027325 h 176"/>
              <a:gd name="T48" fmla="*/ 788411402 w 174"/>
              <a:gd name="T49" fmla="*/ 205027325 h 176"/>
              <a:gd name="T50" fmla="*/ 788411402 w 174"/>
              <a:gd name="T51" fmla="*/ 656085177 h 176"/>
              <a:gd name="T52" fmla="*/ 261097767 w 174"/>
              <a:gd name="T53" fmla="*/ 538194465 h 176"/>
              <a:gd name="T54" fmla="*/ 261097767 w 174"/>
              <a:gd name="T55" fmla="*/ 404928968 h 176"/>
              <a:gd name="T56" fmla="*/ 394206832 w 174"/>
              <a:gd name="T57" fmla="*/ 404928968 h 176"/>
              <a:gd name="T58" fmla="*/ 261097767 w 174"/>
              <a:gd name="T59" fmla="*/ 271661206 h 176"/>
              <a:gd name="T60" fmla="*/ 127988702 w 174"/>
              <a:gd name="T61" fmla="*/ 404928968 h 176"/>
              <a:gd name="T62" fmla="*/ 261097767 w 174"/>
              <a:gd name="T63" fmla="*/ 538194465 h 176"/>
              <a:gd name="T64" fmla="*/ 302053880 w 174"/>
              <a:gd name="T65" fmla="*/ 574074247 h 176"/>
              <a:gd name="T66" fmla="*/ 435162945 w 174"/>
              <a:gd name="T67" fmla="*/ 440808750 h 176"/>
              <a:gd name="T68" fmla="*/ 302053880 w 174"/>
              <a:gd name="T69" fmla="*/ 440808750 h 176"/>
              <a:gd name="T70" fmla="*/ 302053880 w 174"/>
              <a:gd name="T71" fmla="*/ 574074247 h 176"/>
              <a:gd name="T72" fmla="*/ 706499175 w 174"/>
              <a:gd name="T73" fmla="*/ 302415305 h 176"/>
              <a:gd name="T74" fmla="*/ 537554360 w 174"/>
              <a:gd name="T75" fmla="*/ 302415305 h 176"/>
              <a:gd name="T76" fmla="*/ 537554360 w 174"/>
              <a:gd name="T77" fmla="*/ 353672136 h 176"/>
              <a:gd name="T78" fmla="*/ 706499175 w 174"/>
              <a:gd name="T79" fmla="*/ 353672136 h 176"/>
              <a:gd name="T80" fmla="*/ 706499175 w 174"/>
              <a:gd name="T81" fmla="*/ 302415305 h 176"/>
              <a:gd name="T82" fmla="*/ 706499175 w 174"/>
              <a:gd name="T83" fmla="*/ 394677602 h 176"/>
              <a:gd name="T84" fmla="*/ 537554360 w 174"/>
              <a:gd name="T85" fmla="*/ 394677602 h 176"/>
              <a:gd name="T86" fmla="*/ 537554360 w 174"/>
              <a:gd name="T87" fmla="*/ 445934433 h 176"/>
              <a:gd name="T88" fmla="*/ 706499175 w 174"/>
              <a:gd name="T89" fmla="*/ 445934433 h 176"/>
              <a:gd name="T90" fmla="*/ 706499175 w 174"/>
              <a:gd name="T91" fmla="*/ 394677602 h 176"/>
              <a:gd name="T92" fmla="*/ 706499175 w 174"/>
              <a:gd name="T93" fmla="*/ 492063317 h 176"/>
              <a:gd name="T94" fmla="*/ 537554360 w 174"/>
              <a:gd name="T95" fmla="*/ 492063317 h 176"/>
              <a:gd name="T96" fmla="*/ 537554360 w 174"/>
              <a:gd name="T97" fmla="*/ 543320148 h 176"/>
              <a:gd name="T98" fmla="*/ 706499175 w 174"/>
              <a:gd name="T99" fmla="*/ 543320148 h 176"/>
              <a:gd name="T100" fmla="*/ 706499175 w 174"/>
              <a:gd name="T101" fmla="*/ 492063317 h 17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174" h="176">
                <a:moveTo>
                  <a:pt x="90" y="14"/>
                </a:moveTo>
                <a:cubicBezTo>
                  <a:pt x="90" y="0"/>
                  <a:pt x="90" y="0"/>
                  <a:pt x="9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0" y="14"/>
                  <a:pt x="80" y="14"/>
                  <a:pt x="80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40"/>
                  <a:pt x="0" y="40"/>
                  <a:pt x="0" y="40"/>
                </a:cubicBezTo>
                <a:cubicBezTo>
                  <a:pt x="9" y="40"/>
                  <a:pt x="9" y="40"/>
                  <a:pt x="9" y="40"/>
                </a:cubicBezTo>
                <a:cubicBezTo>
                  <a:pt x="9" y="138"/>
                  <a:pt x="9" y="138"/>
                  <a:pt x="9" y="138"/>
                </a:cubicBezTo>
                <a:cubicBezTo>
                  <a:pt x="70" y="138"/>
                  <a:pt x="70" y="138"/>
                  <a:pt x="70" y="138"/>
                </a:cubicBezTo>
                <a:cubicBezTo>
                  <a:pt x="33" y="168"/>
                  <a:pt x="33" y="168"/>
                  <a:pt x="33" y="168"/>
                </a:cubicBezTo>
                <a:cubicBezTo>
                  <a:pt x="39" y="176"/>
                  <a:pt x="39" y="176"/>
                  <a:pt x="39" y="176"/>
                </a:cubicBezTo>
                <a:cubicBezTo>
                  <a:pt x="86" y="138"/>
                  <a:pt x="86" y="138"/>
                  <a:pt x="86" y="138"/>
                </a:cubicBezTo>
                <a:cubicBezTo>
                  <a:pt x="86" y="138"/>
                  <a:pt x="86" y="138"/>
                  <a:pt x="86" y="138"/>
                </a:cubicBezTo>
                <a:cubicBezTo>
                  <a:pt x="133" y="176"/>
                  <a:pt x="133" y="176"/>
                  <a:pt x="133" y="176"/>
                </a:cubicBezTo>
                <a:cubicBezTo>
                  <a:pt x="140" y="168"/>
                  <a:pt x="140" y="168"/>
                  <a:pt x="140" y="168"/>
                </a:cubicBezTo>
                <a:cubicBezTo>
                  <a:pt x="102" y="138"/>
                  <a:pt x="102" y="138"/>
                  <a:pt x="102" y="138"/>
                </a:cubicBezTo>
                <a:cubicBezTo>
                  <a:pt x="164" y="138"/>
                  <a:pt x="164" y="138"/>
                  <a:pt x="164" y="138"/>
                </a:cubicBezTo>
                <a:cubicBezTo>
                  <a:pt x="164" y="40"/>
                  <a:pt x="164" y="40"/>
                  <a:pt x="164" y="40"/>
                </a:cubicBezTo>
                <a:cubicBezTo>
                  <a:pt x="174" y="40"/>
                  <a:pt x="174" y="40"/>
                  <a:pt x="174" y="40"/>
                </a:cubicBezTo>
                <a:cubicBezTo>
                  <a:pt x="174" y="14"/>
                  <a:pt x="174" y="14"/>
                  <a:pt x="174" y="14"/>
                </a:cubicBezTo>
                <a:lnTo>
                  <a:pt x="90" y="14"/>
                </a:lnTo>
                <a:close/>
                <a:moveTo>
                  <a:pt x="154" y="128"/>
                </a:moveTo>
                <a:cubicBezTo>
                  <a:pt x="19" y="128"/>
                  <a:pt x="19" y="128"/>
                  <a:pt x="19" y="128"/>
                </a:cubicBezTo>
                <a:cubicBezTo>
                  <a:pt x="19" y="40"/>
                  <a:pt x="19" y="40"/>
                  <a:pt x="19" y="40"/>
                </a:cubicBezTo>
                <a:cubicBezTo>
                  <a:pt x="154" y="40"/>
                  <a:pt x="154" y="40"/>
                  <a:pt x="154" y="40"/>
                </a:cubicBezTo>
                <a:lnTo>
                  <a:pt x="154" y="128"/>
                </a:lnTo>
                <a:close/>
                <a:moveTo>
                  <a:pt x="51" y="105"/>
                </a:moveTo>
                <a:cubicBezTo>
                  <a:pt x="51" y="79"/>
                  <a:pt x="51" y="79"/>
                  <a:pt x="51" y="79"/>
                </a:cubicBezTo>
                <a:cubicBezTo>
                  <a:pt x="77" y="79"/>
                  <a:pt x="77" y="79"/>
                  <a:pt x="77" y="79"/>
                </a:cubicBezTo>
                <a:cubicBezTo>
                  <a:pt x="77" y="65"/>
                  <a:pt x="66" y="53"/>
                  <a:pt x="51" y="53"/>
                </a:cubicBezTo>
                <a:cubicBezTo>
                  <a:pt x="37" y="53"/>
                  <a:pt x="25" y="65"/>
                  <a:pt x="25" y="79"/>
                </a:cubicBezTo>
                <a:cubicBezTo>
                  <a:pt x="25" y="94"/>
                  <a:pt x="37" y="105"/>
                  <a:pt x="51" y="105"/>
                </a:cubicBezTo>
                <a:close/>
                <a:moveTo>
                  <a:pt x="59" y="112"/>
                </a:moveTo>
                <a:cubicBezTo>
                  <a:pt x="73" y="112"/>
                  <a:pt x="85" y="101"/>
                  <a:pt x="85" y="86"/>
                </a:cubicBezTo>
                <a:cubicBezTo>
                  <a:pt x="59" y="86"/>
                  <a:pt x="59" y="86"/>
                  <a:pt x="59" y="86"/>
                </a:cubicBezTo>
                <a:lnTo>
                  <a:pt x="59" y="112"/>
                </a:lnTo>
                <a:close/>
                <a:moveTo>
                  <a:pt x="138" y="59"/>
                </a:moveTo>
                <a:cubicBezTo>
                  <a:pt x="105" y="59"/>
                  <a:pt x="105" y="59"/>
                  <a:pt x="105" y="59"/>
                </a:cubicBezTo>
                <a:cubicBezTo>
                  <a:pt x="105" y="69"/>
                  <a:pt x="105" y="69"/>
                  <a:pt x="105" y="69"/>
                </a:cubicBezTo>
                <a:cubicBezTo>
                  <a:pt x="138" y="69"/>
                  <a:pt x="138" y="69"/>
                  <a:pt x="138" y="69"/>
                </a:cubicBezTo>
                <a:lnTo>
                  <a:pt x="138" y="59"/>
                </a:lnTo>
                <a:close/>
                <a:moveTo>
                  <a:pt x="138" y="77"/>
                </a:moveTo>
                <a:cubicBezTo>
                  <a:pt x="105" y="77"/>
                  <a:pt x="105" y="77"/>
                  <a:pt x="105" y="77"/>
                </a:cubicBezTo>
                <a:cubicBezTo>
                  <a:pt x="105" y="87"/>
                  <a:pt x="105" y="87"/>
                  <a:pt x="105" y="87"/>
                </a:cubicBezTo>
                <a:cubicBezTo>
                  <a:pt x="138" y="87"/>
                  <a:pt x="138" y="87"/>
                  <a:pt x="138" y="87"/>
                </a:cubicBezTo>
                <a:lnTo>
                  <a:pt x="138" y="77"/>
                </a:lnTo>
                <a:close/>
                <a:moveTo>
                  <a:pt x="138" y="96"/>
                </a:moveTo>
                <a:cubicBezTo>
                  <a:pt x="105" y="96"/>
                  <a:pt x="105" y="96"/>
                  <a:pt x="105" y="96"/>
                </a:cubicBezTo>
                <a:cubicBezTo>
                  <a:pt x="105" y="106"/>
                  <a:pt x="105" y="106"/>
                  <a:pt x="105" y="106"/>
                </a:cubicBezTo>
                <a:cubicBezTo>
                  <a:pt x="138" y="106"/>
                  <a:pt x="138" y="106"/>
                  <a:pt x="138" y="106"/>
                </a:cubicBezTo>
                <a:lnTo>
                  <a:pt x="138" y="96"/>
                </a:lnTo>
                <a:close/>
              </a:path>
            </a:pathLst>
          </a:custGeom>
          <a:solidFill>
            <a:srgbClr val="002537"/>
          </a:solidFill>
          <a:ln w="19050">
            <a:solidFill>
              <a:srgbClr val="81C3F0"/>
            </a:solidFill>
          </a:ln>
        </p:spPr>
        <p:txBody>
          <a:bodyPr/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96575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210DFCA-857A-4CDB-AEEA-8F4D2BE15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0423581" y="4838979"/>
            <a:ext cx="1674587" cy="1860967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70CF0D9-D643-8969-4605-8CF593C881FC}"/>
              </a:ext>
            </a:extLst>
          </p:cNvPr>
          <p:cNvGrpSpPr/>
          <p:nvPr/>
        </p:nvGrpSpPr>
        <p:grpSpPr>
          <a:xfrm>
            <a:off x="3669714" y="1455377"/>
            <a:ext cx="5378752" cy="2882929"/>
            <a:chOff x="942249" y="1910080"/>
            <a:chExt cx="4005671" cy="222197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5B3F95E-CAA4-C57D-1D73-9D4260959D9B}"/>
                </a:ext>
              </a:extLst>
            </p:cNvPr>
            <p:cNvSpPr txBox="1"/>
            <p:nvPr/>
          </p:nvSpPr>
          <p:spPr>
            <a:xfrm>
              <a:off x="942249" y="1910080"/>
              <a:ext cx="4005671" cy="2063766"/>
            </a:xfrm>
            <a:prstGeom prst="rect">
              <a:avLst/>
            </a:prstGeom>
            <a:noFill/>
            <a:ln w="12700">
              <a:solidFill>
                <a:srgbClr val="81C3F0"/>
              </a:solidFill>
            </a:ln>
          </p:spPr>
          <p:txBody>
            <a:bodyPr wrap="square" lIns="274320" tIns="91440" rIns="274320" bIns="9144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rgbClr val="81C3F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The system should provide 24/7 user support and assistance.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Address inquiries, issues, and provide assistance.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rgbClr val="81C3F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962ABC9-1AEB-B9AD-EB71-40E54699716D}"/>
                </a:ext>
              </a:extLst>
            </p:cNvPr>
            <p:cNvSpPr txBox="1"/>
            <p:nvPr/>
          </p:nvSpPr>
          <p:spPr>
            <a:xfrm>
              <a:off x="1399068" y="3847400"/>
              <a:ext cx="3504005" cy="284657"/>
            </a:xfrm>
            <a:prstGeom prst="rect">
              <a:avLst/>
            </a:prstGeom>
            <a:solidFill>
              <a:srgbClr val="001F2E"/>
            </a:solidFill>
          </p:spPr>
          <p:txBody>
            <a:bodyPr wrap="square" rtlCol="0">
              <a:spAutoFit/>
            </a:bodyPr>
            <a:lstStyle/>
            <a:p>
              <a:pPr lvl="1"/>
              <a:r>
                <a:rPr lang="en-US" b="1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User Support and Assistance</a:t>
              </a:r>
            </a:p>
          </p:txBody>
        </p:sp>
      </p:grpSp>
      <p:sp>
        <p:nvSpPr>
          <p:cNvPr id="12" name="Freeform 36">
            <a:extLst>
              <a:ext uri="{FF2B5EF4-FFF2-40B4-BE49-F238E27FC236}">
                <a16:creationId xmlns:a16="http://schemas.microsoft.com/office/drawing/2014/main" id="{E39D68C4-015A-9213-A0E4-87E5C0F82795}"/>
              </a:ext>
            </a:extLst>
          </p:cNvPr>
          <p:cNvSpPr>
            <a:spLocks noEditPoints="1"/>
          </p:cNvSpPr>
          <p:nvPr/>
        </p:nvSpPr>
        <p:spPr bwMode="auto">
          <a:xfrm>
            <a:off x="5680592" y="869889"/>
            <a:ext cx="1005840" cy="1097280"/>
          </a:xfrm>
          <a:custGeom>
            <a:avLst/>
            <a:gdLst>
              <a:gd name="T0" fmla="*/ 460760233 w 174"/>
              <a:gd name="T1" fmla="*/ 71759564 h 176"/>
              <a:gd name="T2" fmla="*/ 460760233 w 174"/>
              <a:gd name="T3" fmla="*/ 0 h 176"/>
              <a:gd name="T4" fmla="*/ 409563395 w 174"/>
              <a:gd name="T5" fmla="*/ 0 h 176"/>
              <a:gd name="T6" fmla="*/ 409563395 w 174"/>
              <a:gd name="T7" fmla="*/ 71759564 h 176"/>
              <a:gd name="T8" fmla="*/ 0 w 174"/>
              <a:gd name="T9" fmla="*/ 71759564 h 176"/>
              <a:gd name="T10" fmla="*/ 0 w 174"/>
              <a:gd name="T11" fmla="*/ 205027325 h 176"/>
              <a:gd name="T12" fmla="*/ 46076476 w 174"/>
              <a:gd name="T13" fmla="*/ 205027325 h 176"/>
              <a:gd name="T14" fmla="*/ 46076476 w 174"/>
              <a:gd name="T15" fmla="*/ 707342009 h 176"/>
              <a:gd name="T16" fmla="*/ 358368819 w 174"/>
              <a:gd name="T17" fmla="*/ 707342009 h 176"/>
              <a:gd name="T18" fmla="*/ 168944816 w 174"/>
              <a:gd name="T19" fmla="*/ 861112503 h 176"/>
              <a:gd name="T20" fmla="*/ 199662466 w 174"/>
              <a:gd name="T21" fmla="*/ 902117968 h 176"/>
              <a:gd name="T22" fmla="*/ 440281045 w 174"/>
              <a:gd name="T23" fmla="*/ 707342009 h 176"/>
              <a:gd name="T24" fmla="*/ 440281045 w 174"/>
              <a:gd name="T25" fmla="*/ 707342009 h 176"/>
              <a:gd name="T26" fmla="*/ 680901887 w 174"/>
              <a:gd name="T27" fmla="*/ 902117968 h 176"/>
              <a:gd name="T28" fmla="*/ 716737638 w 174"/>
              <a:gd name="T29" fmla="*/ 861112503 h 176"/>
              <a:gd name="T30" fmla="*/ 522195534 w 174"/>
              <a:gd name="T31" fmla="*/ 707342009 h 176"/>
              <a:gd name="T32" fmla="*/ 839608240 w 174"/>
              <a:gd name="T33" fmla="*/ 707342009 h 176"/>
              <a:gd name="T34" fmla="*/ 839608240 w 174"/>
              <a:gd name="T35" fmla="*/ 205027325 h 176"/>
              <a:gd name="T36" fmla="*/ 890802816 w 174"/>
              <a:gd name="T37" fmla="*/ 205027325 h 176"/>
              <a:gd name="T38" fmla="*/ 890802816 w 174"/>
              <a:gd name="T39" fmla="*/ 71759564 h 176"/>
              <a:gd name="T40" fmla="*/ 460760233 w 174"/>
              <a:gd name="T41" fmla="*/ 71759564 h 176"/>
              <a:gd name="T42" fmla="*/ 788411402 w 174"/>
              <a:gd name="T43" fmla="*/ 656085177 h 176"/>
              <a:gd name="T44" fmla="*/ 97271052 w 174"/>
              <a:gd name="T45" fmla="*/ 656085177 h 176"/>
              <a:gd name="T46" fmla="*/ 97271052 w 174"/>
              <a:gd name="T47" fmla="*/ 205027325 h 176"/>
              <a:gd name="T48" fmla="*/ 788411402 w 174"/>
              <a:gd name="T49" fmla="*/ 205027325 h 176"/>
              <a:gd name="T50" fmla="*/ 788411402 w 174"/>
              <a:gd name="T51" fmla="*/ 656085177 h 176"/>
              <a:gd name="T52" fmla="*/ 261097767 w 174"/>
              <a:gd name="T53" fmla="*/ 538194465 h 176"/>
              <a:gd name="T54" fmla="*/ 261097767 w 174"/>
              <a:gd name="T55" fmla="*/ 404928968 h 176"/>
              <a:gd name="T56" fmla="*/ 394206832 w 174"/>
              <a:gd name="T57" fmla="*/ 404928968 h 176"/>
              <a:gd name="T58" fmla="*/ 261097767 w 174"/>
              <a:gd name="T59" fmla="*/ 271661206 h 176"/>
              <a:gd name="T60" fmla="*/ 127988702 w 174"/>
              <a:gd name="T61" fmla="*/ 404928968 h 176"/>
              <a:gd name="T62" fmla="*/ 261097767 w 174"/>
              <a:gd name="T63" fmla="*/ 538194465 h 176"/>
              <a:gd name="T64" fmla="*/ 302053880 w 174"/>
              <a:gd name="T65" fmla="*/ 574074247 h 176"/>
              <a:gd name="T66" fmla="*/ 435162945 w 174"/>
              <a:gd name="T67" fmla="*/ 440808750 h 176"/>
              <a:gd name="T68" fmla="*/ 302053880 w 174"/>
              <a:gd name="T69" fmla="*/ 440808750 h 176"/>
              <a:gd name="T70" fmla="*/ 302053880 w 174"/>
              <a:gd name="T71" fmla="*/ 574074247 h 176"/>
              <a:gd name="T72" fmla="*/ 706499175 w 174"/>
              <a:gd name="T73" fmla="*/ 302415305 h 176"/>
              <a:gd name="T74" fmla="*/ 537554360 w 174"/>
              <a:gd name="T75" fmla="*/ 302415305 h 176"/>
              <a:gd name="T76" fmla="*/ 537554360 w 174"/>
              <a:gd name="T77" fmla="*/ 353672136 h 176"/>
              <a:gd name="T78" fmla="*/ 706499175 w 174"/>
              <a:gd name="T79" fmla="*/ 353672136 h 176"/>
              <a:gd name="T80" fmla="*/ 706499175 w 174"/>
              <a:gd name="T81" fmla="*/ 302415305 h 176"/>
              <a:gd name="T82" fmla="*/ 706499175 w 174"/>
              <a:gd name="T83" fmla="*/ 394677602 h 176"/>
              <a:gd name="T84" fmla="*/ 537554360 w 174"/>
              <a:gd name="T85" fmla="*/ 394677602 h 176"/>
              <a:gd name="T86" fmla="*/ 537554360 w 174"/>
              <a:gd name="T87" fmla="*/ 445934433 h 176"/>
              <a:gd name="T88" fmla="*/ 706499175 w 174"/>
              <a:gd name="T89" fmla="*/ 445934433 h 176"/>
              <a:gd name="T90" fmla="*/ 706499175 w 174"/>
              <a:gd name="T91" fmla="*/ 394677602 h 176"/>
              <a:gd name="T92" fmla="*/ 706499175 w 174"/>
              <a:gd name="T93" fmla="*/ 492063317 h 176"/>
              <a:gd name="T94" fmla="*/ 537554360 w 174"/>
              <a:gd name="T95" fmla="*/ 492063317 h 176"/>
              <a:gd name="T96" fmla="*/ 537554360 w 174"/>
              <a:gd name="T97" fmla="*/ 543320148 h 176"/>
              <a:gd name="T98" fmla="*/ 706499175 w 174"/>
              <a:gd name="T99" fmla="*/ 543320148 h 176"/>
              <a:gd name="T100" fmla="*/ 706499175 w 174"/>
              <a:gd name="T101" fmla="*/ 492063317 h 17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174" h="176">
                <a:moveTo>
                  <a:pt x="90" y="14"/>
                </a:moveTo>
                <a:cubicBezTo>
                  <a:pt x="90" y="0"/>
                  <a:pt x="90" y="0"/>
                  <a:pt x="9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0" y="14"/>
                  <a:pt x="80" y="14"/>
                  <a:pt x="80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40"/>
                  <a:pt x="0" y="40"/>
                  <a:pt x="0" y="40"/>
                </a:cubicBezTo>
                <a:cubicBezTo>
                  <a:pt x="9" y="40"/>
                  <a:pt x="9" y="40"/>
                  <a:pt x="9" y="40"/>
                </a:cubicBezTo>
                <a:cubicBezTo>
                  <a:pt x="9" y="138"/>
                  <a:pt x="9" y="138"/>
                  <a:pt x="9" y="138"/>
                </a:cubicBezTo>
                <a:cubicBezTo>
                  <a:pt x="70" y="138"/>
                  <a:pt x="70" y="138"/>
                  <a:pt x="70" y="138"/>
                </a:cubicBezTo>
                <a:cubicBezTo>
                  <a:pt x="33" y="168"/>
                  <a:pt x="33" y="168"/>
                  <a:pt x="33" y="168"/>
                </a:cubicBezTo>
                <a:cubicBezTo>
                  <a:pt x="39" y="176"/>
                  <a:pt x="39" y="176"/>
                  <a:pt x="39" y="176"/>
                </a:cubicBezTo>
                <a:cubicBezTo>
                  <a:pt x="86" y="138"/>
                  <a:pt x="86" y="138"/>
                  <a:pt x="86" y="138"/>
                </a:cubicBezTo>
                <a:cubicBezTo>
                  <a:pt x="86" y="138"/>
                  <a:pt x="86" y="138"/>
                  <a:pt x="86" y="138"/>
                </a:cubicBezTo>
                <a:cubicBezTo>
                  <a:pt x="133" y="176"/>
                  <a:pt x="133" y="176"/>
                  <a:pt x="133" y="176"/>
                </a:cubicBezTo>
                <a:cubicBezTo>
                  <a:pt x="140" y="168"/>
                  <a:pt x="140" y="168"/>
                  <a:pt x="140" y="168"/>
                </a:cubicBezTo>
                <a:cubicBezTo>
                  <a:pt x="102" y="138"/>
                  <a:pt x="102" y="138"/>
                  <a:pt x="102" y="138"/>
                </a:cubicBezTo>
                <a:cubicBezTo>
                  <a:pt x="164" y="138"/>
                  <a:pt x="164" y="138"/>
                  <a:pt x="164" y="138"/>
                </a:cubicBezTo>
                <a:cubicBezTo>
                  <a:pt x="164" y="40"/>
                  <a:pt x="164" y="40"/>
                  <a:pt x="164" y="40"/>
                </a:cubicBezTo>
                <a:cubicBezTo>
                  <a:pt x="174" y="40"/>
                  <a:pt x="174" y="40"/>
                  <a:pt x="174" y="40"/>
                </a:cubicBezTo>
                <a:cubicBezTo>
                  <a:pt x="174" y="14"/>
                  <a:pt x="174" y="14"/>
                  <a:pt x="174" y="14"/>
                </a:cubicBezTo>
                <a:lnTo>
                  <a:pt x="90" y="14"/>
                </a:lnTo>
                <a:close/>
                <a:moveTo>
                  <a:pt x="154" y="128"/>
                </a:moveTo>
                <a:cubicBezTo>
                  <a:pt x="19" y="128"/>
                  <a:pt x="19" y="128"/>
                  <a:pt x="19" y="128"/>
                </a:cubicBezTo>
                <a:cubicBezTo>
                  <a:pt x="19" y="40"/>
                  <a:pt x="19" y="40"/>
                  <a:pt x="19" y="40"/>
                </a:cubicBezTo>
                <a:cubicBezTo>
                  <a:pt x="154" y="40"/>
                  <a:pt x="154" y="40"/>
                  <a:pt x="154" y="40"/>
                </a:cubicBezTo>
                <a:lnTo>
                  <a:pt x="154" y="128"/>
                </a:lnTo>
                <a:close/>
                <a:moveTo>
                  <a:pt x="51" y="105"/>
                </a:moveTo>
                <a:cubicBezTo>
                  <a:pt x="51" y="79"/>
                  <a:pt x="51" y="79"/>
                  <a:pt x="51" y="79"/>
                </a:cubicBezTo>
                <a:cubicBezTo>
                  <a:pt x="77" y="79"/>
                  <a:pt x="77" y="79"/>
                  <a:pt x="77" y="79"/>
                </a:cubicBezTo>
                <a:cubicBezTo>
                  <a:pt x="77" y="65"/>
                  <a:pt x="66" y="53"/>
                  <a:pt x="51" y="53"/>
                </a:cubicBezTo>
                <a:cubicBezTo>
                  <a:pt x="37" y="53"/>
                  <a:pt x="25" y="65"/>
                  <a:pt x="25" y="79"/>
                </a:cubicBezTo>
                <a:cubicBezTo>
                  <a:pt x="25" y="94"/>
                  <a:pt x="37" y="105"/>
                  <a:pt x="51" y="105"/>
                </a:cubicBezTo>
                <a:close/>
                <a:moveTo>
                  <a:pt x="59" y="112"/>
                </a:moveTo>
                <a:cubicBezTo>
                  <a:pt x="73" y="112"/>
                  <a:pt x="85" y="101"/>
                  <a:pt x="85" y="86"/>
                </a:cubicBezTo>
                <a:cubicBezTo>
                  <a:pt x="59" y="86"/>
                  <a:pt x="59" y="86"/>
                  <a:pt x="59" y="86"/>
                </a:cubicBezTo>
                <a:lnTo>
                  <a:pt x="59" y="112"/>
                </a:lnTo>
                <a:close/>
                <a:moveTo>
                  <a:pt x="138" y="59"/>
                </a:moveTo>
                <a:cubicBezTo>
                  <a:pt x="105" y="59"/>
                  <a:pt x="105" y="59"/>
                  <a:pt x="105" y="59"/>
                </a:cubicBezTo>
                <a:cubicBezTo>
                  <a:pt x="105" y="69"/>
                  <a:pt x="105" y="69"/>
                  <a:pt x="105" y="69"/>
                </a:cubicBezTo>
                <a:cubicBezTo>
                  <a:pt x="138" y="69"/>
                  <a:pt x="138" y="69"/>
                  <a:pt x="138" y="69"/>
                </a:cubicBezTo>
                <a:lnTo>
                  <a:pt x="138" y="59"/>
                </a:lnTo>
                <a:close/>
                <a:moveTo>
                  <a:pt x="138" y="77"/>
                </a:moveTo>
                <a:cubicBezTo>
                  <a:pt x="105" y="77"/>
                  <a:pt x="105" y="77"/>
                  <a:pt x="105" y="77"/>
                </a:cubicBezTo>
                <a:cubicBezTo>
                  <a:pt x="105" y="87"/>
                  <a:pt x="105" y="87"/>
                  <a:pt x="105" y="87"/>
                </a:cubicBezTo>
                <a:cubicBezTo>
                  <a:pt x="138" y="87"/>
                  <a:pt x="138" y="87"/>
                  <a:pt x="138" y="87"/>
                </a:cubicBezTo>
                <a:lnTo>
                  <a:pt x="138" y="77"/>
                </a:lnTo>
                <a:close/>
                <a:moveTo>
                  <a:pt x="138" y="96"/>
                </a:moveTo>
                <a:cubicBezTo>
                  <a:pt x="105" y="96"/>
                  <a:pt x="105" y="96"/>
                  <a:pt x="105" y="96"/>
                </a:cubicBezTo>
                <a:cubicBezTo>
                  <a:pt x="105" y="106"/>
                  <a:pt x="105" y="106"/>
                  <a:pt x="105" y="106"/>
                </a:cubicBezTo>
                <a:cubicBezTo>
                  <a:pt x="138" y="106"/>
                  <a:pt x="138" y="106"/>
                  <a:pt x="138" y="106"/>
                </a:cubicBezTo>
                <a:lnTo>
                  <a:pt x="138" y="96"/>
                </a:lnTo>
                <a:close/>
              </a:path>
            </a:pathLst>
          </a:custGeom>
          <a:solidFill>
            <a:srgbClr val="002537"/>
          </a:solidFill>
          <a:ln w="19050">
            <a:solidFill>
              <a:srgbClr val="81C3F0"/>
            </a:solidFill>
          </a:ln>
        </p:spPr>
        <p:txBody>
          <a:bodyPr/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472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210DFCA-857A-4CDB-AEEA-8F4D2BE15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0341695" y="4997033"/>
            <a:ext cx="1674587" cy="1860967"/>
          </a:xfrm>
          <a:prstGeom prst="rect">
            <a:avLst/>
          </a:prstGeom>
        </p:spPr>
      </p:pic>
      <p:sp>
        <p:nvSpPr>
          <p:cNvPr id="12" name="文本框 22">
            <a:extLst>
              <a:ext uri="{FF2B5EF4-FFF2-40B4-BE49-F238E27FC236}">
                <a16:creationId xmlns:a16="http://schemas.microsoft.com/office/drawing/2014/main" id="{654B535E-51CD-482D-853B-17C2FC501CE7}"/>
              </a:ext>
            </a:extLst>
          </p:cNvPr>
          <p:cNvSpPr txBox="1"/>
          <p:nvPr/>
        </p:nvSpPr>
        <p:spPr>
          <a:xfrm>
            <a:off x="764275" y="2855508"/>
            <a:ext cx="10754435" cy="923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 Non Functional Requirements</a:t>
            </a:r>
            <a:endParaRPr lang="zh-CN" altLang="en-US" sz="54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14" name="组合 24">
            <a:extLst>
              <a:ext uri="{FF2B5EF4-FFF2-40B4-BE49-F238E27FC236}">
                <a16:creationId xmlns:a16="http://schemas.microsoft.com/office/drawing/2014/main" id="{7C7B49B9-E6A4-4F40-B958-4C25D74CFCC9}"/>
              </a:ext>
            </a:extLst>
          </p:cNvPr>
          <p:cNvGrpSpPr/>
          <p:nvPr/>
        </p:nvGrpSpPr>
        <p:grpSpPr>
          <a:xfrm flipH="1">
            <a:off x="3535606" y="2103698"/>
            <a:ext cx="3829895" cy="581629"/>
            <a:chOff x="204786" y="159327"/>
            <a:chExt cx="11782427" cy="918137"/>
          </a:xfrm>
        </p:grpSpPr>
        <p:cxnSp>
          <p:nvCxnSpPr>
            <p:cNvPr id="18" name="直接连接符 25">
              <a:extLst>
                <a:ext uri="{FF2B5EF4-FFF2-40B4-BE49-F238E27FC236}">
                  <a16:creationId xmlns:a16="http://schemas.microsoft.com/office/drawing/2014/main" id="{A202BDD7-9EE6-4474-8C07-0299A5DEAFB5}"/>
                </a:ext>
              </a:extLst>
            </p:cNvPr>
            <p:cNvCxnSpPr/>
            <p:nvPr/>
          </p:nvCxnSpPr>
          <p:spPr>
            <a:xfrm flipH="1">
              <a:off x="6697926" y="234950"/>
              <a:ext cx="5289287" cy="0"/>
            </a:xfrm>
            <a:prstGeom prst="line">
              <a:avLst/>
            </a:prstGeom>
            <a:ln w="28575">
              <a:solidFill>
                <a:srgbClr val="8AC9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任意多边形 5">
              <a:extLst>
                <a:ext uri="{FF2B5EF4-FFF2-40B4-BE49-F238E27FC236}">
                  <a16:creationId xmlns:a16="http://schemas.microsoft.com/office/drawing/2014/main" id="{12B8DC25-0E1A-486A-9D56-6BCFDED46765}"/>
                </a:ext>
              </a:extLst>
            </p:cNvPr>
            <p:cNvSpPr/>
            <p:nvPr/>
          </p:nvSpPr>
          <p:spPr>
            <a:xfrm flipH="1">
              <a:off x="204786" y="596611"/>
              <a:ext cx="11772553" cy="287015"/>
            </a:xfrm>
            <a:custGeom>
              <a:avLst/>
              <a:gdLst>
                <a:gd name="connsiteX0" fmla="*/ 0 w 11702472"/>
                <a:gd name="connsiteY0" fmla="*/ 0 h 628073"/>
                <a:gd name="connsiteX1" fmla="*/ 5181600 w 11702472"/>
                <a:gd name="connsiteY1" fmla="*/ 0 h 628073"/>
                <a:gd name="connsiteX2" fmla="*/ 6068291 w 11702472"/>
                <a:gd name="connsiteY2" fmla="*/ 628073 h 628073"/>
                <a:gd name="connsiteX3" fmla="*/ 11702472 w 11702472"/>
                <a:gd name="connsiteY3" fmla="*/ 628073 h 628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02472" h="628073">
                  <a:moveTo>
                    <a:pt x="0" y="0"/>
                  </a:moveTo>
                  <a:lnTo>
                    <a:pt x="5181600" y="0"/>
                  </a:lnTo>
                  <a:lnTo>
                    <a:pt x="6068291" y="628073"/>
                  </a:lnTo>
                  <a:lnTo>
                    <a:pt x="11702472" y="628073"/>
                  </a:lnTo>
                </a:path>
              </a:pathLst>
            </a:custGeom>
            <a:ln w="28575">
              <a:solidFill>
                <a:srgbClr val="8AC9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22" name="直接连接符 27">
              <a:extLst>
                <a:ext uri="{FF2B5EF4-FFF2-40B4-BE49-F238E27FC236}">
                  <a16:creationId xmlns:a16="http://schemas.microsoft.com/office/drawing/2014/main" id="{7BA281FC-B9E3-4AAD-8DFB-A96DBB07D9CD}"/>
                </a:ext>
              </a:extLst>
            </p:cNvPr>
            <p:cNvCxnSpPr/>
            <p:nvPr/>
          </p:nvCxnSpPr>
          <p:spPr>
            <a:xfrm flipH="1">
              <a:off x="204787" y="1033735"/>
              <a:ext cx="5696378" cy="0"/>
            </a:xfrm>
            <a:prstGeom prst="line">
              <a:avLst/>
            </a:prstGeom>
            <a:ln w="28575">
              <a:solidFill>
                <a:srgbClr val="8AC9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8">
              <a:extLst>
                <a:ext uri="{FF2B5EF4-FFF2-40B4-BE49-F238E27FC236}">
                  <a16:creationId xmlns:a16="http://schemas.microsoft.com/office/drawing/2014/main" id="{EE3856D4-45C4-458B-87D5-F37AEEA76182}"/>
                </a:ext>
              </a:extLst>
            </p:cNvPr>
            <p:cNvSpPr/>
            <p:nvPr/>
          </p:nvSpPr>
          <p:spPr>
            <a:xfrm flipH="1">
              <a:off x="10938182" y="159327"/>
              <a:ext cx="622542" cy="157018"/>
            </a:xfrm>
            <a:prstGeom prst="rect">
              <a:avLst/>
            </a:prstGeom>
            <a:solidFill>
              <a:srgbClr val="8AC9F2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24" name="矩形 29">
              <a:extLst>
                <a:ext uri="{FF2B5EF4-FFF2-40B4-BE49-F238E27FC236}">
                  <a16:creationId xmlns:a16="http://schemas.microsoft.com/office/drawing/2014/main" id="{1FF86D5D-D6AC-44F8-B792-CC1D14C740A0}"/>
                </a:ext>
              </a:extLst>
            </p:cNvPr>
            <p:cNvSpPr/>
            <p:nvPr/>
          </p:nvSpPr>
          <p:spPr>
            <a:xfrm flipH="1">
              <a:off x="472605" y="984664"/>
              <a:ext cx="1898478" cy="92800"/>
            </a:xfrm>
            <a:prstGeom prst="rect">
              <a:avLst/>
            </a:prstGeom>
            <a:solidFill>
              <a:srgbClr val="8AC9F2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25" name="矩形 30">
              <a:extLst>
                <a:ext uri="{FF2B5EF4-FFF2-40B4-BE49-F238E27FC236}">
                  <a16:creationId xmlns:a16="http://schemas.microsoft.com/office/drawing/2014/main" id="{FF190DAE-C56B-46D0-B365-9E9FFFBF3DCD}"/>
                </a:ext>
              </a:extLst>
            </p:cNvPr>
            <p:cNvSpPr/>
            <p:nvPr/>
          </p:nvSpPr>
          <p:spPr>
            <a:xfrm flipH="1">
              <a:off x="10776682" y="373784"/>
              <a:ext cx="75494" cy="15701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26" name="矩形 31">
              <a:extLst>
                <a:ext uri="{FF2B5EF4-FFF2-40B4-BE49-F238E27FC236}">
                  <a16:creationId xmlns:a16="http://schemas.microsoft.com/office/drawing/2014/main" id="{D4DB76E8-FD83-43B3-BE88-3587271360CB}"/>
                </a:ext>
              </a:extLst>
            </p:cNvPr>
            <p:cNvSpPr/>
            <p:nvPr/>
          </p:nvSpPr>
          <p:spPr>
            <a:xfrm flipH="1">
              <a:off x="9028105" y="373784"/>
              <a:ext cx="75494" cy="15701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27" name="平行四边形 32">
              <a:extLst>
                <a:ext uri="{FF2B5EF4-FFF2-40B4-BE49-F238E27FC236}">
                  <a16:creationId xmlns:a16="http://schemas.microsoft.com/office/drawing/2014/main" id="{CA2AB9D8-85EA-45EA-A4AC-EE56423D8231}"/>
                </a:ext>
              </a:extLst>
            </p:cNvPr>
            <p:cNvSpPr/>
            <p:nvPr/>
          </p:nvSpPr>
          <p:spPr>
            <a:xfrm>
              <a:off x="8077200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28" name="平行四边形 33">
              <a:extLst>
                <a:ext uri="{FF2B5EF4-FFF2-40B4-BE49-F238E27FC236}">
                  <a16:creationId xmlns:a16="http://schemas.microsoft.com/office/drawing/2014/main" id="{5DC59707-5DAB-496E-B198-F4A8A04AFA9D}"/>
                </a:ext>
              </a:extLst>
            </p:cNvPr>
            <p:cNvSpPr/>
            <p:nvPr/>
          </p:nvSpPr>
          <p:spPr>
            <a:xfrm>
              <a:off x="8218436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29" name="平行四边形 34">
              <a:extLst>
                <a:ext uri="{FF2B5EF4-FFF2-40B4-BE49-F238E27FC236}">
                  <a16:creationId xmlns:a16="http://schemas.microsoft.com/office/drawing/2014/main" id="{E921E137-6C8D-4D54-B32B-49ED31BFC0C5}"/>
                </a:ext>
              </a:extLst>
            </p:cNvPr>
            <p:cNvSpPr/>
            <p:nvPr/>
          </p:nvSpPr>
          <p:spPr>
            <a:xfrm>
              <a:off x="8359672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0" name="平行四边形 35">
              <a:extLst>
                <a:ext uri="{FF2B5EF4-FFF2-40B4-BE49-F238E27FC236}">
                  <a16:creationId xmlns:a16="http://schemas.microsoft.com/office/drawing/2014/main" id="{E8C9A7A1-BCFA-4A83-8EE3-D44F91FF68AB}"/>
                </a:ext>
              </a:extLst>
            </p:cNvPr>
            <p:cNvSpPr/>
            <p:nvPr/>
          </p:nvSpPr>
          <p:spPr>
            <a:xfrm>
              <a:off x="8500908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1" name="平行四边形 36">
              <a:extLst>
                <a:ext uri="{FF2B5EF4-FFF2-40B4-BE49-F238E27FC236}">
                  <a16:creationId xmlns:a16="http://schemas.microsoft.com/office/drawing/2014/main" id="{08164ECD-6B29-4DA1-83BC-EF2DE43CFFEB}"/>
                </a:ext>
              </a:extLst>
            </p:cNvPr>
            <p:cNvSpPr/>
            <p:nvPr/>
          </p:nvSpPr>
          <p:spPr>
            <a:xfrm>
              <a:off x="8642144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2" name="平行四边形 37">
              <a:extLst>
                <a:ext uri="{FF2B5EF4-FFF2-40B4-BE49-F238E27FC236}">
                  <a16:creationId xmlns:a16="http://schemas.microsoft.com/office/drawing/2014/main" id="{CEF13614-08B8-43B7-8638-CD100ECCE1A7}"/>
                </a:ext>
              </a:extLst>
            </p:cNvPr>
            <p:cNvSpPr/>
            <p:nvPr/>
          </p:nvSpPr>
          <p:spPr>
            <a:xfrm>
              <a:off x="8783380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3" name="平行四边形 38">
              <a:extLst>
                <a:ext uri="{FF2B5EF4-FFF2-40B4-BE49-F238E27FC236}">
                  <a16:creationId xmlns:a16="http://schemas.microsoft.com/office/drawing/2014/main" id="{FBF7A9E3-2493-4871-896D-F3CABDF7B4DC}"/>
                </a:ext>
              </a:extLst>
            </p:cNvPr>
            <p:cNvSpPr/>
            <p:nvPr/>
          </p:nvSpPr>
          <p:spPr>
            <a:xfrm>
              <a:off x="8924616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4" name="平行四边形 39">
              <a:extLst>
                <a:ext uri="{FF2B5EF4-FFF2-40B4-BE49-F238E27FC236}">
                  <a16:creationId xmlns:a16="http://schemas.microsoft.com/office/drawing/2014/main" id="{97FEB269-0DCC-4D4D-931A-AEBFAD5A6AF9}"/>
                </a:ext>
              </a:extLst>
            </p:cNvPr>
            <p:cNvSpPr/>
            <p:nvPr/>
          </p:nvSpPr>
          <p:spPr>
            <a:xfrm>
              <a:off x="9065852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5" name="平行四边形 40">
              <a:extLst>
                <a:ext uri="{FF2B5EF4-FFF2-40B4-BE49-F238E27FC236}">
                  <a16:creationId xmlns:a16="http://schemas.microsoft.com/office/drawing/2014/main" id="{4EB2EC09-CEAC-4189-90B9-6882B0747ACE}"/>
                </a:ext>
              </a:extLst>
            </p:cNvPr>
            <p:cNvSpPr/>
            <p:nvPr/>
          </p:nvSpPr>
          <p:spPr>
            <a:xfrm>
              <a:off x="9207088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6" name="平行四边形 41">
              <a:extLst>
                <a:ext uri="{FF2B5EF4-FFF2-40B4-BE49-F238E27FC236}">
                  <a16:creationId xmlns:a16="http://schemas.microsoft.com/office/drawing/2014/main" id="{82332C4C-9E83-4CA0-AF3C-E410B4AE2345}"/>
                </a:ext>
              </a:extLst>
            </p:cNvPr>
            <p:cNvSpPr/>
            <p:nvPr/>
          </p:nvSpPr>
          <p:spPr>
            <a:xfrm>
              <a:off x="9348324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7" name="平行四边形 42">
              <a:extLst>
                <a:ext uri="{FF2B5EF4-FFF2-40B4-BE49-F238E27FC236}">
                  <a16:creationId xmlns:a16="http://schemas.microsoft.com/office/drawing/2014/main" id="{1D7A9779-E011-4DCC-960B-C2E80961E33D}"/>
                </a:ext>
              </a:extLst>
            </p:cNvPr>
            <p:cNvSpPr/>
            <p:nvPr/>
          </p:nvSpPr>
          <p:spPr>
            <a:xfrm>
              <a:off x="9489560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8" name="平行四边形 43">
              <a:extLst>
                <a:ext uri="{FF2B5EF4-FFF2-40B4-BE49-F238E27FC236}">
                  <a16:creationId xmlns:a16="http://schemas.microsoft.com/office/drawing/2014/main" id="{CDE236C9-B805-4E1F-8F56-3A09EB9B9392}"/>
                </a:ext>
              </a:extLst>
            </p:cNvPr>
            <p:cNvSpPr/>
            <p:nvPr/>
          </p:nvSpPr>
          <p:spPr>
            <a:xfrm>
              <a:off x="9630796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9" name="平行四边形 44">
              <a:extLst>
                <a:ext uri="{FF2B5EF4-FFF2-40B4-BE49-F238E27FC236}">
                  <a16:creationId xmlns:a16="http://schemas.microsoft.com/office/drawing/2014/main" id="{B78DB060-547A-4081-AC56-25F144593D62}"/>
                </a:ext>
              </a:extLst>
            </p:cNvPr>
            <p:cNvSpPr/>
            <p:nvPr/>
          </p:nvSpPr>
          <p:spPr>
            <a:xfrm>
              <a:off x="9772032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0" name="平行四边形 45">
              <a:extLst>
                <a:ext uri="{FF2B5EF4-FFF2-40B4-BE49-F238E27FC236}">
                  <a16:creationId xmlns:a16="http://schemas.microsoft.com/office/drawing/2014/main" id="{B6FB55EC-28EF-4984-ACAE-8B4FBA7012B1}"/>
                </a:ext>
              </a:extLst>
            </p:cNvPr>
            <p:cNvSpPr/>
            <p:nvPr/>
          </p:nvSpPr>
          <p:spPr>
            <a:xfrm>
              <a:off x="9913268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1" name="平行四边形 46">
              <a:extLst>
                <a:ext uri="{FF2B5EF4-FFF2-40B4-BE49-F238E27FC236}">
                  <a16:creationId xmlns:a16="http://schemas.microsoft.com/office/drawing/2014/main" id="{98FE23BF-1420-4367-A998-4C48C30DA5C2}"/>
                </a:ext>
              </a:extLst>
            </p:cNvPr>
            <p:cNvSpPr/>
            <p:nvPr/>
          </p:nvSpPr>
          <p:spPr>
            <a:xfrm>
              <a:off x="10054504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2" name="平行四边形 47">
              <a:extLst>
                <a:ext uri="{FF2B5EF4-FFF2-40B4-BE49-F238E27FC236}">
                  <a16:creationId xmlns:a16="http://schemas.microsoft.com/office/drawing/2014/main" id="{18B16B14-962F-492B-8F9B-F080D6157525}"/>
                </a:ext>
              </a:extLst>
            </p:cNvPr>
            <p:cNvSpPr/>
            <p:nvPr/>
          </p:nvSpPr>
          <p:spPr>
            <a:xfrm>
              <a:off x="10195740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3" name="平行四边形 48">
              <a:extLst>
                <a:ext uri="{FF2B5EF4-FFF2-40B4-BE49-F238E27FC236}">
                  <a16:creationId xmlns:a16="http://schemas.microsoft.com/office/drawing/2014/main" id="{195C36B9-C63B-4940-AE3C-F68DF8BA2620}"/>
                </a:ext>
              </a:extLst>
            </p:cNvPr>
            <p:cNvSpPr/>
            <p:nvPr/>
          </p:nvSpPr>
          <p:spPr>
            <a:xfrm>
              <a:off x="10336976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4" name="平行四边形 49">
              <a:extLst>
                <a:ext uri="{FF2B5EF4-FFF2-40B4-BE49-F238E27FC236}">
                  <a16:creationId xmlns:a16="http://schemas.microsoft.com/office/drawing/2014/main" id="{7813A685-CF74-4CBF-B639-E6D85C5280BE}"/>
                </a:ext>
              </a:extLst>
            </p:cNvPr>
            <p:cNvSpPr/>
            <p:nvPr/>
          </p:nvSpPr>
          <p:spPr>
            <a:xfrm>
              <a:off x="10478212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5" name="平行四边形 50">
              <a:extLst>
                <a:ext uri="{FF2B5EF4-FFF2-40B4-BE49-F238E27FC236}">
                  <a16:creationId xmlns:a16="http://schemas.microsoft.com/office/drawing/2014/main" id="{C21C4AC7-C51A-4EF7-8754-9B0EEA3CE171}"/>
                </a:ext>
              </a:extLst>
            </p:cNvPr>
            <p:cNvSpPr/>
            <p:nvPr/>
          </p:nvSpPr>
          <p:spPr>
            <a:xfrm>
              <a:off x="10619448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6" name="平行四边形 51">
              <a:extLst>
                <a:ext uri="{FF2B5EF4-FFF2-40B4-BE49-F238E27FC236}">
                  <a16:creationId xmlns:a16="http://schemas.microsoft.com/office/drawing/2014/main" id="{198ADC9E-54F0-4588-B7AA-E18E8E7CDFDF}"/>
                </a:ext>
              </a:extLst>
            </p:cNvPr>
            <p:cNvSpPr/>
            <p:nvPr/>
          </p:nvSpPr>
          <p:spPr>
            <a:xfrm>
              <a:off x="10760684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7" name="平行四边形 52">
              <a:extLst>
                <a:ext uri="{FF2B5EF4-FFF2-40B4-BE49-F238E27FC236}">
                  <a16:creationId xmlns:a16="http://schemas.microsoft.com/office/drawing/2014/main" id="{DE316397-B0D0-4A14-9339-C2D566FB9890}"/>
                </a:ext>
              </a:extLst>
            </p:cNvPr>
            <p:cNvSpPr/>
            <p:nvPr/>
          </p:nvSpPr>
          <p:spPr>
            <a:xfrm>
              <a:off x="10901920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8" name="平行四边形 53">
              <a:extLst>
                <a:ext uri="{FF2B5EF4-FFF2-40B4-BE49-F238E27FC236}">
                  <a16:creationId xmlns:a16="http://schemas.microsoft.com/office/drawing/2014/main" id="{62AEF47F-8546-42A2-8182-0403305C7CCC}"/>
                </a:ext>
              </a:extLst>
            </p:cNvPr>
            <p:cNvSpPr/>
            <p:nvPr/>
          </p:nvSpPr>
          <p:spPr>
            <a:xfrm>
              <a:off x="11043156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9" name="平行四边形 54">
              <a:extLst>
                <a:ext uri="{FF2B5EF4-FFF2-40B4-BE49-F238E27FC236}">
                  <a16:creationId xmlns:a16="http://schemas.microsoft.com/office/drawing/2014/main" id="{F2F61E24-12BB-4EAB-BB42-E3721ED463D0}"/>
                </a:ext>
              </a:extLst>
            </p:cNvPr>
            <p:cNvSpPr/>
            <p:nvPr/>
          </p:nvSpPr>
          <p:spPr>
            <a:xfrm>
              <a:off x="11184392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0" name="平行四边形 55">
              <a:extLst>
                <a:ext uri="{FF2B5EF4-FFF2-40B4-BE49-F238E27FC236}">
                  <a16:creationId xmlns:a16="http://schemas.microsoft.com/office/drawing/2014/main" id="{4A161F1F-711D-4352-BA52-4885653953E7}"/>
                </a:ext>
              </a:extLst>
            </p:cNvPr>
            <p:cNvSpPr/>
            <p:nvPr/>
          </p:nvSpPr>
          <p:spPr>
            <a:xfrm>
              <a:off x="11325628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1" name="平行四边形 56">
              <a:extLst>
                <a:ext uri="{FF2B5EF4-FFF2-40B4-BE49-F238E27FC236}">
                  <a16:creationId xmlns:a16="http://schemas.microsoft.com/office/drawing/2014/main" id="{A2C88A09-38D8-4963-B496-BE9965209C66}"/>
                </a:ext>
              </a:extLst>
            </p:cNvPr>
            <p:cNvSpPr/>
            <p:nvPr/>
          </p:nvSpPr>
          <p:spPr>
            <a:xfrm>
              <a:off x="11466864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2" name="平行四边形 57">
              <a:extLst>
                <a:ext uri="{FF2B5EF4-FFF2-40B4-BE49-F238E27FC236}">
                  <a16:creationId xmlns:a16="http://schemas.microsoft.com/office/drawing/2014/main" id="{88D3835D-ECB1-409D-86ED-2C238D2A9278}"/>
                </a:ext>
              </a:extLst>
            </p:cNvPr>
            <p:cNvSpPr/>
            <p:nvPr/>
          </p:nvSpPr>
          <p:spPr>
            <a:xfrm>
              <a:off x="11608100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3" name="平行四边形 58">
              <a:extLst>
                <a:ext uri="{FF2B5EF4-FFF2-40B4-BE49-F238E27FC236}">
                  <a16:creationId xmlns:a16="http://schemas.microsoft.com/office/drawing/2014/main" id="{FC80CD4B-F966-42FF-B384-24F185E19474}"/>
                </a:ext>
              </a:extLst>
            </p:cNvPr>
            <p:cNvSpPr/>
            <p:nvPr/>
          </p:nvSpPr>
          <p:spPr>
            <a:xfrm>
              <a:off x="11749332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463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210DFCA-857A-4CDB-AEEA-8F4D2BE15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0423581" y="4838979"/>
            <a:ext cx="1674587" cy="18609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CECCF8-3438-3758-633A-D95AFF7D1FDC}"/>
              </a:ext>
            </a:extLst>
          </p:cNvPr>
          <p:cNvSpPr txBox="1"/>
          <p:nvPr/>
        </p:nvSpPr>
        <p:spPr>
          <a:xfrm>
            <a:off x="1269242" y="579358"/>
            <a:ext cx="8925635" cy="5447645"/>
          </a:xfrm>
          <a:prstGeom prst="rect">
            <a:avLst/>
          </a:prstGeom>
          <a:noFill/>
          <a:ln w="12700">
            <a:solidFill>
              <a:srgbClr val="81C3F0"/>
            </a:solidFill>
          </a:ln>
        </p:spPr>
        <p:txBody>
          <a:bodyPr wrap="square" lIns="274320" tIns="91440" rIns="274320" bIns="91440" rtlCol="0">
            <a:spAutoFit/>
          </a:bodyPr>
          <a:lstStyle/>
          <a:p>
            <a:endParaRPr lang="en-US" dirty="0">
              <a:solidFill>
                <a:srgbClr val="81C3F0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rgbClr val="93CDDD"/>
                </a:solidFill>
              </a:rPr>
              <a:t>Performance Requirements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system should provide fast response times for task that user want to perform(like : Search, booking, payment).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Response times should be consistent under varying loads, and the system should handle peak usage efficiently</a:t>
            </a:r>
          </a:p>
          <a:p>
            <a:r>
              <a:rPr lang="en-US" b="1" dirty="0">
                <a:solidFill>
                  <a:srgbClr val="93CDDD"/>
                </a:solidFill>
              </a:rPr>
              <a:t>Security Requirements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system should employ strong encryption to protect sensitive user data, payment information, and transactions.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User authentication and authorization mechanisms should be in place to prevent unauthorized access.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rgbClr val="93CDDD"/>
                </a:solidFill>
              </a:rPr>
              <a:t>Scalability Requirements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system must be scalable to handle an increasing number of users and booking transactions, particularly during peak travel times or special events.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Scalability should be achieved without degrading the system's performance.</a:t>
            </a:r>
            <a:endParaRPr lang="en-US" i="1" dirty="0">
              <a:solidFill>
                <a:schemeClr val="bg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0300C0-FB6F-C480-F2D2-C3AB4A8008A8}"/>
              </a:ext>
            </a:extLst>
          </p:cNvPr>
          <p:cNvGrpSpPr/>
          <p:nvPr/>
        </p:nvGrpSpPr>
        <p:grpSpPr>
          <a:xfrm>
            <a:off x="5184641" y="0"/>
            <a:ext cx="1106978" cy="1023582"/>
            <a:chOff x="7006167" y="1407585"/>
            <a:chExt cx="497418" cy="400049"/>
          </a:xfrm>
          <a:solidFill>
            <a:srgbClr val="001F2E"/>
          </a:solidFill>
        </p:grpSpPr>
        <p:sp>
          <p:nvSpPr>
            <p:cNvPr id="4" name="Freeform 30">
              <a:extLst>
                <a:ext uri="{FF2B5EF4-FFF2-40B4-BE49-F238E27FC236}">
                  <a16:creationId xmlns:a16="http://schemas.microsoft.com/office/drawing/2014/main" id="{112F2533-E233-9EA9-065D-BD3D2893D9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06167" y="1540934"/>
              <a:ext cx="448733" cy="266700"/>
            </a:xfrm>
            <a:custGeom>
              <a:avLst/>
              <a:gdLst>
                <a:gd name="T0" fmla="*/ 148690013 w 212"/>
                <a:gd name="T1" fmla="*/ 120967500 h 126"/>
                <a:gd name="T2" fmla="*/ 148690013 w 212"/>
                <a:gd name="T3" fmla="*/ 317539688 h 126"/>
                <a:gd name="T4" fmla="*/ 234375325 w 212"/>
                <a:gd name="T5" fmla="*/ 317539688 h 126"/>
                <a:gd name="T6" fmla="*/ 234375325 w 212"/>
                <a:gd name="T7" fmla="*/ 120967500 h 126"/>
                <a:gd name="T8" fmla="*/ 191531875 w 212"/>
                <a:gd name="T9" fmla="*/ 83165950 h 126"/>
                <a:gd name="T10" fmla="*/ 148690013 w 212"/>
                <a:gd name="T11" fmla="*/ 120967500 h 126"/>
                <a:gd name="T12" fmla="*/ 0 w 212"/>
                <a:gd name="T13" fmla="*/ 317539688 h 126"/>
                <a:gd name="T14" fmla="*/ 88206263 w 212"/>
                <a:gd name="T15" fmla="*/ 317539688 h 126"/>
                <a:gd name="T16" fmla="*/ 88206263 w 212"/>
                <a:gd name="T17" fmla="*/ 168851263 h 126"/>
                <a:gd name="T18" fmla="*/ 0 w 212"/>
                <a:gd name="T19" fmla="*/ 244455950 h 126"/>
                <a:gd name="T20" fmla="*/ 0 w 212"/>
                <a:gd name="T21" fmla="*/ 317539688 h 126"/>
                <a:gd name="T22" fmla="*/ 446068450 w 212"/>
                <a:gd name="T23" fmla="*/ 75604688 h 126"/>
                <a:gd name="T24" fmla="*/ 446068450 w 212"/>
                <a:gd name="T25" fmla="*/ 317539688 h 126"/>
                <a:gd name="T26" fmla="*/ 534273125 w 212"/>
                <a:gd name="T27" fmla="*/ 317539688 h 126"/>
                <a:gd name="T28" fmla="*/ 534273125 w 212"/>
                <a:gd name="T29" fmla="*/ 0 h 126"/>
                <a:gd name="T30" fmla="*/ 446068450 w 212"/>
                <a:gd name="T31" fmla="*/ 75604688 h 126"/>
                <a:gd name="T32" fmla="*/ 294859075 w 212"/>
                <a:gd name="T33" fmla="*/ 171370625 h 126"/>
                <a:gd name="T34" fmla="*/ 294859075 w 212"/>
                <a:gd name="T35" fmla="*/ 317539688 h 126"/>
                <a:gd name="T36" fmla="*/ 385584700 w 212"/>
                <a:gd name="T37" fmla="*/ 317539688 h 126"/>
                <a:gd name="T38" fmla="*/ 385584700 w 212"/>
                <a:gd name="T39" fmla="*/ 126007813 h 126"/>
                <a:gd name="T40" fmla="*/ 312499375 w 212"/>
                <a:gd name="T41" fmla="*/ 186491563 h 126"/>
                <a:gd name="T42" fmla="*/ 294859075 w 212"/>
                <a:gd name="T43" fmla="*/ 171370625 h 12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12" h="126">
                  <a:moveTo>
                    <a:pt x="59" y="48"/>
                  </a:moveTo>
                  <a:lnTo>
                    <a:pt x="59" y="126"/>
                  </a:lnTo>
                  <a:lnTo>
                    <a:pt x="93" y="126"/>
                  </a:lnTo>
                  <a:lnTo>
                    <a:pt x="93" y="48"/>
                  </a:lnTo>
                  <a:lnTo>
                    <a:pt x="76" y="33"/>
                  </a:lnTo>
                  <a:lnTo>
                    <a:pt x="59" y="48"/>
                  </a:lnTo>
                  <a:close/>
                  <a:moveTo>
                    <a:pt x="0" y="126"/>
                  </a:moveTo>
                  <a:lnTo>
                    <a:pt x="35" y="126"/>
                  </a:lnTo>
                  <a:lnTo>
                    <a:pt x="35" y="67"/>
                  </a:lnTo>
                  <a:lnTo>
                    <a:pt x="0" y="97"/>
                  </a:lnTo>
                  <a:lnTo>
                    <a:pt x="0" y="126"/>
                  </a:lnTo>
                  <a:close/>
                  <a:moveTo>
                    <a:pt x="177" y="30"/>
                  </a:moveTo>
                  <a:lnTo>
                    <a:pt x="177" y="126"/>
                  </a:lnTo>
                  <a:lnTo>
                    <a:pt x="212" y="126"/>
                  </a:lnTo>
                  <a:lnTo>
                    <a:pt x="212" y="0"/>
                  </a:lnTo>
                  <a:lnTo>
                    <a:pt x="177" y="30"/>
                  </a:lnTo>
                  <a:close/>
                  <a:moveTo>
                    <a:pt x="117" y="68"/>
                  </a:moveTo>
                  <a:lnTo>
                    <a:pt x="117" y="126"/>
                  </a:lnTo>
                  <a:lnTo>
                    <a:pt x="153" y="126"/>
                  </a:lnTo>
                  <a:lnTo>
                    <a:pt x="153" y="50"/>
                  </a:lnTo>
                  <a:lnTo>
                    <a:pt x="124" y="74"/>
                  </a:lnTo>
                  <a:lnTo>
                    <a:pt x="117" y="68"/>
                  </a:lnTo>
                  <a:close/>
                </a:path>
              </a:pathLst>
            </a:custGeom>
            <a:grpFill/>
            <a:ln w="19050">
              <a:solidFill>
                <a:srgbClr val="81C3F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" name="Freeform 31">
              <a:extLst>
                <a:ext uri="{FF2B5EF4-FFF2-40B4-BE49-F238E27FC236}">
                  <a16:creationId xmlns:a16="http://schemas.microsoft.com/office/drawing/2014/main" id="{4DDA9EF1-672B-5B24-A66F-0A32BAE13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6168" y="1407585"/>
              <a:ext cx="497417" cy="289983"/>
            </a:xfrm>
            <a:custGeom>
              <a:avLst/>
              <a:gdLst>
                <a:gd name="T0" fmla="*/ 592236719 w 235"/>
                <a:gd name="T1" fmla="*/ 0 h 137"/>
                <a:gd name="T2" fmla="*/ 423386817 w 235"/>
                <a:gd name="T3" fmla="*/ 0 h 137"/>
                <a:gd name="T4" fmla="*/ 493951287 w 235"/>
                <a:gd name="T5" fmla="*/ 65523912 h 137"/>
                <a:gd name="T6" fmla="*/ 312499794 w 235"/>
                <a:gd name="T7" fmla="*/ 224294184 h 137"/>
                <a:gd name="T8" fmla="*/ 191532132 w 235"/>
                <a:gd name="T9" fmla="*/ 120967222 h 137"/>
                <a:gd name="T10" fmla="*/ 0 w 235"/>
                <a:gd name="T11" fmla="*/ 277216550 h 137"/>
                <a:gd name="T12" fmla="*/ 0 w 235"/>
                <a:gd name="T13" fmla="*/ 345261406 h 137"/>
                <a:gd name="T14" fmla="*/ 191532132 w 235"/>
                <a:gd name="T15" fmla="*/ 189012078 h 137"/>
                <a:gd name="T16" fmla="*/ 312499794 w 235"/>
                <a:gd name="T17" fmla="*/ 292337453 h 137"/>
                <a:gd name="T18" fmla="*/ 531752888 w 235"/>
                <a:gd name="T19" fmla="*/ 105846319 h 137"/>
                <a:gd name="T20" fmla="*/ 592236719 w 235"/>
                <a:gd name="T21" fmla="*/ 163810573 h 137"/>
                <a:gd name="T22" fmla="*/ 592236719 w 235"/>
                <a:gd name="T23" fmla="*/ 0 h 13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35" h="137">
                  <a:moveTo>
                    <a:pt x="235" y="0"/>
                  </a:moveTo>
                  <a:lnTo>
                    <a:pt x="168" y="0"/>
                  </a:lnTo>
                  <a:lnTo>
                    <a:pt x="196" y="26"/>
                  </a:lnTo>
                  <a:lnTo>
                    <a:pt x="124" y="89"/>
                  </a:lnTo>
                  <a:lnTo>
                    <a:pt x="76" y="48"/>
                  </a:lnTo>
                  <a:lnTo>
                    <a:pt x="0" y="110"/>
                  </a:lnTo>
                  <a:lnTo>
                    <a:pt x="0" y="137"/>
                  </a:lnTo>
                  <a:lnTo>
                    <a:pt x="76" y="75"/>
                  </a:lnTo>
                  <a:lnTo>
                    <a:pt x="124" y="116"/>
                  </a:lnTo>
                  <a:lnTo>
                    <a:pt x="211" y="42"/>
                  </a:lnTo>
                  <a:lnTo>
                    <a:pt x="235" y="65"/>
                  </a:lnTo>
                  <a:lnTo>
                    <a:pt x="235" y="0"/>
                  </a:lnTo>
                  <a:close/>
                </a:path>
              </a:pathLst>
            </a:custGeom>
            <a:grpFill/>
            <a:ln w="19050">
              <a:solidFill>
                <a:srgbClr val="81C3F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73281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E1222626-BA60-48EF-B68E-9D66996CB9C0}"/>
              </a:ext>
            </a:extLst>
          </p:cNvPr>
          <p:cNvGrpSpPr/>
          <p:nvPr/>
        </p:nvGrpSpPr>
        <p:grpSpPr>
          <a:xfrm>
            <a:off x="830507" y="660078"/>
            <a:ext cx="4488257" cy="584775"/>
            <a:chOff x="830507" y="660078"/>
            <a:chExt cx="4488257" cy="584775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D8C9069-2F1A-40F2-B2A8-80C05194F294}"/>
                </a:ext>
              </a:extLst>
            </p:cNvPr>
            <p:cNvSpPr txBox="1"/>
            <p:nvPr/>
          </p:nvSpPr>
          <p:spPr>
            <a:xfrm>
              <a:off x="830507" y="660078"/>
              <a:ext cx="6047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32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5183692-D1C2-403B-A634-32F290976E07}"/>
                </a:ext>
              </a:extLst>
            </p:cNvPr>
            <p:cNvSpPr txBox="1"/>
            <p:nvPr/>
          </p:nvSpPr>
          <p:spPr>
            <a:xfrm>
              <a:off x="1670841" y="721633"/>
              <a:ext cx="3647923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endParaRPr lang="zh-CN" altLang="en-US" sz="28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D210DFCA-857A-4CDB-AEEA-8F4D2BE15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0423581" y="4838979"/>
            <a:ext cx="1674587" cy="1860967"/>
          </a:xfrm>
          <a:prstGeom prst="rect">
            <a:avLst/>
          </a:prstGeom>
        </p:spPr>
      </p:pic>
      <p:sp>
        <p:nvSpPr>
          <p:cNvPr id="10" name="文本框 22">
            <a:extLst>
              <a:ext uri="{FF2B5EF4-FFF2-40B4-BE49-F238E27FC236}">
                <a16:creationId xmlns:a16="http://schemas.microsoft.com/office/drawing/2014/main" id="{654B535E-51CD-482D-853B-17C2FC501CE7}"/>
              </a:ext>
            </a:extLst>
          </p:cNvPr>
          <p:cNvSpPr txBox="1"/>
          <p:nvPr/>
        </p:nvSpPr>
        <p:spPr>
          <a:xfrm>
            <a:off x="764275" y="2855508"/>
            <a:ext cx="10754435" cy="175432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lvl="0" algn="ctr"/>
            <a:r>
              <a:rPr lang="en-US" sz="5400" b="1" dirty="0">
                <a:solidFill>
                  <a:schemeClr val="bg1"/>
                </a:solidFill>
              </a:rPr>
              <a:t>Use Case Requirement</a:t>
            </a:r>
          </a:p>
          <a:p>
            <a:pPr algn="ctr"/>
            <a:endParaRPr lang="zh-CN" altLang="en-US" sz="54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11" name="组合 24">
            <a:extLst>
              <a:ext uri="{FF2B5EF4-FFF2-40B4-BE49-F238E27FC236}">
                <a16:creationId xmlns:a16="http://schemas.microsoft.com/office/drawing/2014/main" id="{7C7B49B9-E6A4-4F40-B958-4C25D74CFCC9}"/>
              </a:ext>
            </a:extLst>
          </p:cNvPr>
          <p:cNvGrpSpPr/>
          <p:nvPr/>
        </p:nvGrpSpPr>
        <p:grpSpPr>
          <a:xfrm flipH="1">
            <a:off x="3535606" y="2103698"/>
            <a:ext cx="3829895" cy="581629"/>
            <a:chOff x="204786" y="159327"/>
            <a:chExt cx="11782427" cy="918137"/>
          </a:xfrm>
        </p:grpSpPr>
        <p:cxnSp>
          <p:nvCxnSpPr>
            <p:cNvPr id="12" name="直接连接符 25">
              <a:extLst>
                <a:ext uri="{FF2B5EF4-FFF2-40B4-BE49-F238E27FC236}">
                  <a16:creationId xmlns:a16="http://schemas.microsoft.com/office/drawing/2014/main" id="{A202BDD7-9EE6-4474-8C07-0299A5DEAFB5}"/>
                </a:ext>
              </a:extLst>
            </p:cNvPr>
            <p:cNvCxnSpPr/>
            <p:nvPr/>
          </p:nvCxnSpPr>
          <p:spPr>
            <a:xfrm flipH="1">
              <a:off x="6697926" y="234950"/>
              <a:ext cx="5289287" cy="0"/>
            </a:xfrm>
            <a:prstGeom prst="line">
              <a:avLst/>
            </a:prstGeom>
            <a:ln w="28575">
              <a:solidFill>
                <a:srgbClr val="8AC9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任意多边形 5">
              <a:extLst>
                <a:ext uri="{FF2B5EF4-FFF2-40B4-BE49-F238E27FC236}">
                  <a16:creationId xmlns:a16="http://schemas.microsoft.com/office/drawing/2014/main" id="{12B8DC25-0E1A-486A-9D56-6BCFDED46765}"/>
                </a:ext>
              </a:extLst>
            </p:cNvPr>
            <p:cNvSpPr/>
            <p:nvPr/>
          </p:nvSpPr>
          <p:spPr>
            <a:xfrm flipH="1">
              <a:off x="204786" y="596611"/>
              <a:ext cx="11772553" cy="287015"/>
            </a:xfrm>
            <a:custGeom>
              <a:avLst/>
              <a:gdLst>
                <a:gd name="connsiteX0" fmla="*/ 0 w 11702472"/>
                <a:gd name="connsiteY0" fmla="*/ 0 h 628073"/>
                <a:gd name="connsiteX1" fmla="*/ 5181600 w 11702472"/>
                <a:gd name="connsiteY1" fmla="*/ 0 h 628073"/>
                <a:gd name="connsiteX2" fmla="*/ 6068291 w 11702472"/>
                <a:gd name="connsiteY2" fmla="*/ 628073 h 628073"/>
                <a:gd name="connsiteX3" fmla="*/ 11702472 w 11702472"/>
                <a:gd name="connsiteY3" fmla="*/ 628073 h 628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02472" h="628073">
                  <a:moveTo>
                    <a:pt x="0" y="0"/>
                  </a:moveTo>
                  <a:lnTo>
                    <a:pt x="5181600" y="0"/>
                  </a:lnTo>
                  <a:lnTo>
                    <a:pt x="6068291" y="628073"/>
                  </a:lnTo>
                  <a:lnTo>
                    <a:pt x="11702472" y="628073"/>
                  </a:lnTo>
                </a:path>
              </a:pathLst>
            </a:custGeom>
            <a:ln w="28575">
              <a:solidFill>
                <a:srgbClr val="8AC9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14" name="直接连接符 27">
              <a:extLst>
                <a:ext uri="{FF2B5EF4-FFF2-40B4-BE49-F238E27FC236}">
                  <a16:creationId xmlns:a16="http://schemas.microsoft.com/office/drawing/2014/main" id="{7BA281FC-B9E3-4AAD-8DFB-A96DBB07D9CD}"/>
                </a:ext>
              </a:extLst>
            </p:cNvPr>
            <p:cNvCxnSpPr/>
            <p:nvPr/>
          </p:nvCxnSpPr>
          <p:spPr>
            <a:xfrm flipH="1">
              <a:off x="204787" y="1033735"/>
              <a:ext cx="5696378" cy="0"/>
            </a:xfrm>
            <a:prstGeom prst="line">
              <a:avLst/>
            </a:prstGeom>
            <a:ln w="28575">
              <a:solidFill>
                <a:srgbClr val="8AC9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28">
              <a:extLst>
                <a:ext uri="{FF2B5EF4-FFF2-40B4-BE49-F238E27FC236}">
                  <a16:creationId xmlns:a16="http://schemas.microsoft.com/office/drawing/2014/main" id="{EE3856D4-45C4-458B-87D5-F37AEEA76182}"/>
                </a:ext>
              </a:extLst>
            </p:cNvPr>
            <p:cNvSpPr/>
            <p:nvPr/>
          </p:nvSpPr>
          <p:spPr>
            <a:xfrm flipH="1">
              <a:off x="10938182" y="159327"/>
              <a:ext cx="622542" cy="157018"/>
            </a:xfrm>
            <a:prstGeom prst="rect">
              <a:avLst/>
            </a:prstGeom>
            <a:solidFill>
              <a:srgbClr val="8AC9F2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19" name="矩形 29">
              <a:extLst>
                <a:ext uri="{FF2B5EF4-FFF2-40B4-BE49-F238E27FC236}">
                  <a16:creationId xmlns:a16="http://schemas.microsoft.com/office/drawing/2014/main" id="{1FF86D5D-D6AC-44F8-B792-CC1D14C740A0}"/>
                </a:ext>
              </a:extLst>
            </p:cNvPr>
            <p:cNvSpPr/>
            <p:nvPr/>
          </p:nvSpPr>
          <p:spPr>
            <a:xfrm flipH="1">
              <a:off x="472605" y="984664"/>
              <a:ext cx="1898478" cy="92800"/>
            </a:xfrm>
            <a:prstGeom prst="rect">
              <a:avLst/>
            </a:prstGeom>
            <a:solidFill>
              <a:srgbClr val="8AC9F2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20" name="矩形 30">
              <a:extLst>
                <a:ext uri="{FF2B5EF4-FFF2-40B4-BE49-F238E27FC236}">
                  <a16:creationId xmlns:a16="http://schemas.microsoft.com/office/drawing/2014/main" id="{FF190DAE-C56B-46D0-B365-9E9FFFBF3DCD}"/>
                </a:ext>
              </a:extLst>
            </p:cNvPr>
            <p:cNvSpPr/>
            <p:nvPr/>
          </p:nvSpPr>
          <p:spPr>
            <a:xfrm flipH="1">
              <a:off x="10776682" y="373784"/>
              <a:ext cx="75494" cy="15701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21" name="矩形 31">
              <a:extLst>
                <a:ext uri="{FF2B5EF4-FFF2-40B4-BE49-F238E27FC236}">
                  <a16:creationId xmlns:a16="http://schemas.microsoft.com/office/drawing/2014/main" id="{D4DB76E8-FD83-43B3-BE88-3587271360CB}"/>
                </a:ext>
              </a:extLst>
            </p:cNvPr>
            <p:cNvSpPr/>
            <p:nvPr/>
          </p:nvSpPr>
          <p:spPr>
            <a:xfrm flipH="1">
              <a:off x="9028105" y="373784"/>
              <a:ext cx="75494" cy="15701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22" name="平行四边形 32">
              <a:extLst>
                <a:ext uri="{FF2B5EF4-FFF2-40B4-BE49-F238E27FC236}">
                  <a16:creationId xmlns:a16="http://schemas.microsoft.com/office/drawing/2014/main" id="{CA2AB9D8-85EA-45EA-A4AC-EE56423D8231}"/>
                </a:ext>
              </a:extLst>
            </p:cNvPr>
            <p:cNvSpPr/>
            <p:nvPr/>
          </p:nvSpPr>
          <p:spPr>
            <a:xfrm>
              <a:off x="8077200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23" name="平行四边形 33">
              <a:extLst>
                <a:ext uri="{FF2B5EF4-FFF2-40B4-BE49-F238E27FC236}">
                  <a16:creationId xmlns:a16="http://schemas.microsoft.com/office/drawing/2014/main" id="{5DC59707-5DAB-496E-B198-F4A8A04AFA9D}"/>
                </a:ext>
              </a:extLst>
            </p:cNvPr>
            <p:cNvSpPr/>
            <p:nvPr/>
          </p:nvSpPr>
          <p:spPr>
            <a:xfrm>
              <a:off x="8218436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24" name="平行四边形 34">
              <a:extLst>
                <a:ext uri="{FF2B5EF4-FFF2-40B4-BE49-F238E27FC236}">
                  <a16:creationId xmlns:a16="http://schemas.microsoft.com/office/drawing/2014/main" id="{E921E137-6C8D-4D54-B32B-49ED31BFC0C5}"/>
                </a:ext>
              </a:extLst>
            </p:cNvPr>
            <p:cNvSpPr/>
            <p:nvPr/>
          </p:nvSpPr>
          <p:spPr>
            <a:xfrm>
              <a:off x="8359672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25" name="平行四边形 35">
              <a:extLst>
                <a:ext uri="{FF2B5EF4-FFF2-40B4-BE49-F238E27FC236}">
                  <a16:creationId xmlns:a16="http://schemas.microsoft.com/office/drawing/2014/main" id="{E8C9A7A1-BCFA-4A83-8EE3-D44F91FF68AB}"/>
                </a:ext>
              </a:extLst>
            </p:cNvPr>
            <p:cNvSpPr/>
            <p:nvPr/>
          </p:nvSpPr>
          <p:spPr>
            <a:xfrm>
              <a:off x="8500908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26" name="平行四边形 36">
              <a:extLst>
                <a:ext uri="{FF2B5EF4-FFF2-40B4-BE49-F238E27FC236}">
                  <a16:creationId xmlns:a16="http://schemas.microsoft.com/office/drawing/2014/main" id="{08164ECD-6B29-4DA1-83BC-EF2DE43CFFEB}"/>
                </a:ext>
              </a:extLst>
            </p:cNvPr>
            <p:cNvSpPr/>
            <p:nvPr/>
          </p:nvSpPr>
          <p:spPr>
            <a:xfrm>
              <a:off x="8642144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27" name="平行四边形 37">
              <a:extLst>
                <a:ext uri="{FF2B5EF4-FFF2-40B4-BE49-F238E27FC236}">
                  <a16:creationId xmlns:a16="http://schemas.microsoft.com/office/drawing/2014/main" id="{CEF13614-08B8-43B7-8638-CD100ECCE1A7}"/>
                </a:ext>
              </a:extLst>
            </p:cNvPr>
            <p:cNvSpPr/>
            <p:nvPr/>
          </p:nvSpPr>
          <p:spPr>
            <a:xfrm>
              <a:off x="8783380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28" name="平行四边形 38">
              <a:extLst>
                <a:ext uri="{FF2B5EF4-FFF2-40B4-BE49-F238E27FC236}">
                  <a16:creationId xmlns:a16="http://schemas.microsoft.com/office/drawing/2014/main" id="{FBF7A9E3-2493-4871-896D-F3CABDF7B4DC}"/>
                </a:ext>
              </a:extLst>
            </p:cNvPr>
            <p:cNvSpPr/>
            <p:nvPr/>
          </p:nvSpPr>
          <p:spPr>
            <a:xfrm>
              <a:off x="8924616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29" name="平行四边形 39">
              <a:extLst>
                <a:ext uri="{FF2B5EF4-FFF2-40B4-BE49-F238E27FC236}">
                  <a16:creationId xmlns:a16="http://schemas.microsoft.com/office/drawing/2014/main" id="{97FEB269-0DCC-4D4D-931A-AEBFAD5A6AF9}"/>
                </a:ext>
              </a:extLst>
            </p:cNvPr>
            <p:cNvSpPr/>
            <p:nvPr/>
          </p:nvSpPr>
          <p:spPr>
            <a:xfrm>
              <a:off x="9065852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0" name="平行四边形 40">
              <a:extLst>
                <a:ext uri="{FF2B5EF4-FFF2-40B4-BE49-F238E27FC236}">
                  <a16:creationId xmlns:a16="http://schemas.microsoft.com/office/drawing/2014/main" id="{4EB2EC09-CEAC-4189-90B9-6882B0747ACE}"/>
                </a:ext>
              </a:extLst>
            </p:cNvPr>
            <p:cNvSpPr/>
            <p:nvPr/>
          </p:nvSpPr>
          <p:spPr>
            <a:xfrm>
              <a:off x="9207088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1" name="平行四边形 41">
              <a:extLst>
                <a:ext uri="{FF2B5EF4-FFF2-40B4-BE49-F238E27FC236}">
                  <a16:creationId xmlns:a16="http://schemas.microsoft.com/office/drawing/2014/main" id="{82332C4C-9E83-4CA0-AF3C-E410B4AE2345}"/>
                </a:ext>
              </a:extLst>
            </p:cNvPr>
            <p:cNvSpPr/>
            <p:nvPr/>
          </p:nvSpPr>
          <p:spPr>
            <a:xfrm>
              <a:off x="9348324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2" name="平行四边形 42">
              <a:extLst>
                <a:ext uri="{FF2B5EF4-FFF2-40B4-BE49-F238E27FC236}">
                  <a16:creationId xmlns:a16="http://schemas.microsoft.com/office/drawing/2014/main" id="{1D7A9779-E011-4DCC-960B-C2E80961E33D}"/>
                </a:ext>
              </a:extLst>
            </p:cNvPr>
            <p:cNvSpPr/>
            <p:nvPr/>
          </p:nvSpPr>
          <p:spPr>
            <a:xfrm>
              <a:off x="9489560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3" name="平行四边形 43">
              <a:extLst>
                <a:ext uri="{FF2B5EF4-FFF2-40B4-BE49-F238E27FC236}">
                  <a16:creationId xmlns:a16="http://schemas.microsoft.com/office/drawing/2014/main" id="{CDE236C9-B805-4E1F-8F56-3A09EB9B9392}"/>
                </a:ext>
              </a:extLst>
            </p:cNvPr>
            <p:cNvSpPr/>
            <p:nvPr/>
          </p:nvSpPr>
          <p:spPr>
            <a:xfrm>
              <a:off x="9630796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4" name="平行四边形 44">
              <a:extLst>
                <a:ext uri="{FF2B5EF4-FFF2-40B4-BE49-F238E27FC236}">
                  <a16:creationId xmlns:a16="http://schemas.microsoft.com/office/drawing/2014/main" id="{B78DB060-547A-4081-AC56-25F144593D62}"/>
                </a:ext>
              </a:extLst>
            </p:cNvPr>
            <p:cNvSpPr/>
            <p:nvPr/>
          </p:nvSpPr>
          <p:spPr>
            <a:xfrm>
              <a:off x="9772032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5" name="平行四边形 45">
              <a:extLst>
                <a:ext uri="{FF2B5EF4-FFF2-40B4-BE49-F238E27FC236}">
                  <a16:creationId xmlns:a16="http://schemas.microsoft.com/office/drawing/2014/main" id="{B6FB55EC-28EF-4984-ACAE-8B4FBA7012B1}"/>
                </a:ext>
              </a:extLst>
            </p:cNvPr>
            <p:cNvSpPr/>
            <p:nvPr/>
          </p:nvSpPr>
          <p:spPr>
            <a:xfrm>
              <a:off x="9913268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6" name="平行四边形 46">
              <a:extLst>
                <a:ext uri="{FF2B5EF4-FFF2-40B4-BE49-F238E27FC236}">
                  <a16:creationId xmlns:a16="http://schemas.microsoft.com/office/drawing/2014/main" id="{98FE23BF-1420-4367-A998-4C48C30DA5C2}"/>
                </a:ext>
              </a:extLst>
            </p:cNvPr>
            <p:cNvSpPr/>
            <p:nvPr/>
          </p:nvSpPr>
          <p:spPr>
            <a:xfrm>
              <a:off x="10054504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7" name="平行四边形 47">
              <a:extLst>
                <a:ext uri="{FF2B5EF4-FFF2-40B4-BE49-F238E27FC236}">
                  <a16:creationId xmlns:a16="http://schemas.microsoft.com/office/drawing/2014/main" id="{18B16B14-962F-492B-8F9B-F080D6157525}"/>
                </a:ext>
              </a:extLst>
            </p:cNvPr>
            <p:cNvSpPr/>
            <p:nvPr/>
          </p:nvSpPr>
          <p:spPr>
            <a:xfrm>
              <a:off x="10195740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8" name="平行四边形 48">
              <a:extLst>
                <a:ext uri="{FF2B5EF4-FFF2-40B4-BE49-F238E27FC236}">
                  <a16:creationId xmlns:a16="http://schemas.microsoft.com/office/drawing/2014/main" id="{195C36B9-C63B-4940-AE3C-F68DF8BA2620}"/>
                </a:ext>
              </a:extLst>
            </p:cNvPr>
            <p:cNvSpPr/>
            <p:nvPr/>
          </p:nvSpPr>
          <p:spPr>
            <a:xfrm>
              <a:off x="10336976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9" name="平行四边形 49">
              <a:extLst>
                <a:ext uri="{FF2B5EF4-FFF2-40B4-BE49-F238E27FC236}">
                  <a16:creationId xmlns:a16="http://schemas.microsoft.com/office/drawing/2014/main" id="{7813A685-CF74-4CBF-B639-E6D85C5280BE}"/>
                </a:ext>
              </a:extLst>
            </p:cNvPr>
            <p:cNvSpPr/>
            <p:nvPr/>
          </p:nvSpPr>
          <p:spPr>
            <a:xfrm>
              <a:off x="10478212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0" name="平行四边形 50">
              <a:extLst>
                <a:ext uri="{FF2B5EF4-FFF2-40B4-BE49-F238E27FC236}">
                  <a16:creationId xmlns:a16="http://schemas.microsoft.com/office/drawing/2014/main" id="{C21C4AC7-C51A-4EF7-8754-9B0EEA3CE171}"/>
                </a:ext>
              </a:extLst>
            </p:cNvPr>
            <p:cNvSpPr/>
            <p:nvPr/>
          </p:nvSpPr>
          <p:spPr>
            <a:xfrm>
              <a:off x="10619448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1" name="平行四边形 51">
              <a:extLst>
                <a:ext uri="{FF2B5EF4-FFF2-40B4-BE49-F238E27FC236}">
                  <a16:creationId xmlns:a16="http://schemas.microsoft.com/office/drawing/2014/main" id="{198ADC9E-54F0-4588-B7AA-E18E8E7CDFDF}"/>
                </a:ext>
              </a:extLst>
            </p:cNvPr>
            <p:cNvSpPr/>
            <p:nvPr/>
          </p:nvSpPr>
          <p:spPr>
            <a:xfrm>
              <a:off x="10760684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2" name="平行四边形 52">
              <a:extLst>
                <a:ext uri="{FF2B5EF4-FFF2-40B4-BE49-F238E27FC236}">
                  <a16:creationId xmlns:a16="http://schemas.microsoft.com/office/drawing/2014/main" id="{DE316397-B0D0-4A14-9339-C2D566FB9890}"/>
                </a:ext>
              </a:extLst>
            </p:cNvPr>
            <p:cNvSpPr/>
            <p:nvPr/>
          </p:nvSpPr>
          <p:spPr>
            <a:xfrm>
              <a:off x="10901920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3" name="平行四边形 53">
              <a:extLst>
                <a:ext uri="{FF2B5EF4-FFF2-40B4-BE49-F238E27FC236}">
                  <a16:creationId xmlns:a16="http://schemas.microsoft.com/office/drawing/2014/main" id="{62AEF47F-8546-42A2-8182-0403305C7CCC}"/>
                </a:ext>
              </a:extLst>
            </p:cNvPr>
            <p:cNvSpPr/>
            <p:nvPr/>
          </p:nvSpPr>
          <p:spPr>
            <a:xfrm>
              <a:off x="11043156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4" name="平行四边形 54">
              <a:extLst>
                <a:ext uri="{FF2B5EF4-FFF2-40B4-BE49-F238E27FC236}">
                  <a16:creationId xmlns:a16="http://schemas.microsoft.com/office/drawing/2014/main" id="{F2F61E24-12BB-4EAB-BB42-E3721ED463D0}"/>
                </a:ext>
              </a:extLst>
            </p:cNvPr>
            <p:cNvSpPr/>
            <p:nvPr/>
          </p:nvSpPr>
          <p:spPr>
            <a:xfrm>
              <a:off x="11184392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5" name="平行四边形 55">
              <a:extLst>
                <a:ext uri="{FF2B5EF4-FFF2-40B4-BE49-F238E27FC236}">
                  <a16:creationId xmlns:a16="http://schemas.microsoft.com/office/drawing/2014/main" id="{4A161F1F-711D-4352-BA52-4885653953E7}"/>
                </a:ext>
              </a:extLst>
            </p:cNvPr>
            <p:cNvSpPr/>
            <p:nvPr/>
          </p:nvSpPr>
          <p:spPr>
            <a:xfrm>
              <a:off x="11325628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6" name="平行四边形 56">
              <a:extLst>
                <a:ext uri="{FF2B5EF4-FFF2-40B4-BE49-F238E27FC236}">
                  <a16:creationId xmlns:a16="http://schemas.microsoft.com/office/drawing/2014/main" id="{A2C88A09-38D8-4963-B496-BE9965209C66}"/>
                </a:ext>
              </a:extLst>
            </p:cNvPr>
            <p:cNvSpPr/>
            <p:nvPr/>
          </p:nvSpPr>
          <p:spPr>
            <a:xfrm>
              <a:off x="11466864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7" name="平行四边形 57">
              <a:extLst>
                <a:ext uri="{FF2B5EF4-FFF2-40B4-BE49-F238E27FC236}">
                  <a16:creationId xmlns:a16="http://schemas.microsoft.com/office/drawing/2014/main" id="{88D3835D-ECB1-409D-86ED-2C238D2A9278}"/>
                </a:ext>
              </a:extLst>
            </p:cNvPr>
            <p:cNvSpPr/>
            <p:nvPr/>
          </p:nvSpPr>
          <p:spPr>
            <a:xfrm>
              <a:off x="11608100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8" name="平行四边形 58">
              <a:extLst>
                <a:ext uri="{FF2B5EF4-FFF2-40B4-BE49-F238E27FC236}">
                  <a16:creationId xmlns:a16="http://schemas.microsoft.com/office/drawing/2014/main" id="{FC80CD4B-F966-42FF-B384-24F185E19474}"/>
                </a:ext>
              </a:extLst>
            </p:cNvPr>
            <p:cNvSpPr/>
            <p:nvPr/>
          </p:nvSpPr>
          <p:spPr>
            <a:xfrm>
              <a:off x="11749332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126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81A8968E-CA28-4462-B524-0D077240D1D5}"/>
              </a:ext>
            </a:extLst>
          </p:cNvPr>
          <p:cNvSpPr/>
          <p:nvPr/>
        </p:nvSpPr>
        <p:spPr>
          <a:xfrm flipH="1" flipV="1">
            <a:off x="10536821" y="0"/>
            <a:ext cx="1655179" cy="1545219"/>
          </a:xfrm>
          <a:prstGeom prst="rtTriangle">
            <a:avLst/>
          </a:prstGeom>
          <a:solidFill>
            <a:srgbClr val="96172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54B535E-51CD-482D-853B-17C2FC501CE7}"/>
              </a:ext>
            </a:extLst>
          </p:cNvPr>
          <p:cNvSpPr txBox="1"/>
          <p:nvPr/>
        </p:nvSpPr>
        <p:spPr>
          <a:xfrm>
            <a:off x="3166281" y="0"/>
            <a:ext cx="5076967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lvl="1"/>
            <a:r>
              <a:rPr lang="en-US" sz="3600" b="1" dirty="0">
                <a:solidFill>
                  <a:schemeClr val="bg1"/>
                </a:solidFill>
              </a:rPr>
              <a:t>Use Case Diagram</a:t>
            </a:r>
          </a:p>
        </p:txBody>
      </p:sp>
      <p:pic>
        <p:nvPicPr>
          <p:cNvPr id="63" name="image3.jpe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7104" y="805219"/>
            <a:ext cx="10072048" cy="605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57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097A5-2238-4EE4-9A16-FA6E9EB6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rgbClr val="00B0F0"/>
                </a:solidFill>
              </a:rPr>
              <a:t>FeedBack</a:t>
            </a:r>
            <a:endParaRPr lang="en-PK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D0C869-FF9F-4A8F-90F1-8C151752F1C5}"/>
              </a:ext>
            </a:extLst>
          </p:cNvPr>
          <p:cNvSpPr txBox="1"/>
          <p:nvPr/>
        </p:nvSpPr>
        <p:spPr>
          <a:xfrm>
            <a:off x="1289784" y="1520792"/>
            <a:ext cx="1006401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B0F0"/>
                </a:solidFill>
              </a:rPr>
              <a:t>FYP=&gt; This Project/Project name.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B0F0"/>
                </a:solidFill>
              </a:rPr>
              <a:t>Background is a part of introduction.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B0F0"/>
                </a:solidFill>
              </a:rPr>
              <a:t>Literature review Added.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B0F0"/>
                </a:solidFill>
              </a:rPr>
              <a:t>Project, Technical approach and Methodology Updated.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B0F0"/>
                </a:solidFill>
              </a:rPr>
              <a:t>User Flowchart added.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B0F0"/>
                </a:solidFill>
              </a:rPr>
              <a:t>References added.</a:t>
            </a:r>
          </a:p>
        </p:txBody>
      </p:sp>
    </p:spTree>
    <p:extLst>
      <p:ext uri="{BB962C8B-B14F-4D97-AF65-F5344CB8AC3E}">
        <p14:creationId xmlns:p14="http://schemas.microsoft.com/office/powerpoint/2010/main" val="312256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847" y="2739835"/>
            <a:ext cx="10515600" cy="1325563"/>
          </a:xfrm>
        </p:spPr>
        <p:txBody>
          <a:bodyPr/>
          <a:lstStyle/>
          <a:p>
            <a:pPr algn="ctr" rtl="1"/>
            <a:r>
              <a:rPr lang="en-US" dirty="0">
                <a:solidFill>
                  <a:schemeClr val="bg1"/>
                </a:solidFill>
              </a:rPr>
              <a:t>Software design specification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(SDS)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210DFCA-857A-4CDB-AEEA-8F4D2BE15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0423581" y="4838979"/>
            <a:ext cx="1674587" cy="1860967"/>
          </a:xfrm>
          <a:prstGeom prst="rect">
            <a:avLst/>
          </a:prstGeom>
        </p:spPr>
      </p:pic>
      <p:pic>
        <p:nvPicPr>
          <p:cNvPr id="2" name="图片 7">
            <a:extLst>
              <a:ext uri="{FF2B5EF4-FFF2-40B4-BE49-F238E27FC236}">
                <a16:creationId xmlns:a16="http://schemas.microsoft.com/office/drawing/2014/main" id="{8E05BB91-9E4A-5CAD-F8C1-4EFB37D204E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334145">
            <a:off x="-1" y="76864"/>
            <a:ext cx="1674587" cy="1860967"/>
          </a:xfrm>
          <a:prstGeom prst="rect">
            <a:avLst/>
          </a:prstGeom>
        </p:spPr>
      </p:pic>
      <p:sp>
        <p:nvSpPr>
          <p:cNvPr id="3" name="文本框 22">
            <a:extLst>
              <a:ext uri="{FF2B5EF4-FFF2-40B4-BE49-F238E27FC236}">
                <a16:creationId xmlns:a16="http://schemas.microsoft.com/office/drawing/2014/main" id="{C815844C-356D-76AF-126D-CF2AEB891169}"/>
              </a:ext>
            </a:extLst>
          </p:cNvPr>
          <p:cNvSpPr txBox="1"/>
          <p:nvPr/>
        </p:nvSpPr>
        <p:spPr>
          <a:xfrm>
            <a:off x="2031775" y="294495"/>
            <a:ext cx="8272285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40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Architecture design diagram</a:t>
            </a:r>
            <a:endParaRPr lang="zh-CN" altLang="en-US" sz="40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7" name="image8.jpe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286" y="1556697"/>
            <a:ext cx="10072048" cy="506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6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6F5897-DBD5-8945-4F9E-E6313DB165CB}"/>
              </a:ext>
            </a:extLst>
          </p:cNvPr>
          <p:cNvSpPr txBox="1"/>
          <p:nvPr/>
        </p:nvSpPr>
        <p:spPr>
          <a:xfrm>
            <a:off x="232012" y="2984393"/>
            <a:ext cx="706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81C3F0"/>
                </a:solidFill>
              </a:rPr>
              <a:t>Class Diagram </a:t>
            </a:r>
          </a:p>
        </p:txBody>
      </p:sp>
      <p:pic>
        <p:nvPicPr>
          <p:cNvPr id="6" name="image9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26174" y="0"/>
            <a:ext cx="8065826" cy="6858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3202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C0E3B-A2BB-6B05-F4CA-7BE3B07E1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04875"/>
          </a:xfrm>
        </p:spPr>
        <p:txBody>
          <a:bodyPr/>
          <a:lstStyle/>
          <a:p>
            <a:r>
              <a:rPr lang="en-US" dirty="0">
                <a:solidFill>
                  <a:srgbClr val="81C3F0"/>
                </a:solidFill>
              </a:rPr>
              <a:t>Sequence Diagram </a:t>
            </a:r>
          </a:p>
        </p:txBody>
      </p:sp>
      <p:pic>
        <p:nvPicPr>
          <p:cNvPr id="4" name="image4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45750" y="0"/>
            <a:ext cx="7246250" cy="6858000"/>
          </a:xfrm>
          <a:prstGeom prst="rect">
            <a:avLst/>
          </a:prstGeom>
        </p:spPr>
      </p:pic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-1743503" y="2966449"/>
            <a:ext cx="7001303" cy="733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4609" tIns="25392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defTabSz="914400" fontAlgn="base">
              <a:spcBef>
                <a:spcPct val="0"/>
              </a:spcBef>
              <a:spcAft>
                <a:spcPct val="0"/>
              </a:spcAft>
              <a:buClr>
                <a:srgbClr val="2D74B5"/>
              </a:buClr>
              <a:buSzPct val="100000"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Sign Up Sequence Diagram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20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8692B0-64FD-769B-3117-C39CDD6BB6DA}"/>
              </a:ext>
            </a:extLst>
          </p:cNvPr>
          <p:cNvSpPr txBox="1"/>
          <p:nvPr/>
        </p:nvSpPr>
        <p:spPr>
          <a:xfrm>
            <a:off x="1219200" y="1950720"/>
            <a:ext cx="10367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400" dirty="0">
                <a:solidFill>
                  <a:srgbClr val="81C3F0"/>
                </a:solidFill>
              </a:rPr>
              <a:t>	</a:t>
            </a:r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-1897038" y="2797791"/>
            <a:ext cx="6974006" cy="697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4609" tIns="50784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371600" marR="0" lvl="3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D74B5"/>
              </a:buClr>
              <a:buSzPct val="100000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Admin Sequence Diagram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D74B5"/>
              </a:buClr>
              <a:buSzTx/>
              <a:buFontTx/>
              <a:buAutoNum type="arabicPeriod"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image5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76967" y="0"/>
            <a:ext cx="71150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63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210DFCA-857A-4CDB-AEEA-8F4D2BE15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0423581" y="4838979"/>
            <a:ext cx="1674587" cy="1860967"/>
          </a:xfrm>
          <a:prstGeom prst="rect">
            <a:avLst/>
          </a:prstGeom>
        </p:spPr>
      </p:pic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0" y="3098042"/>
            <a:ext cx="457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D74B5"/>
              </a:buClr>
              <a:buSzPct val="100000"/>
              <a:tabLst>
                <a:tab pos="228600" algn="l"/>
                <a:tab pos="804863" algn="l"/>
              </a:tabLst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User Sequence Diagram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image6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05374" y="0"/>
            <a:ext cx="7286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74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3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76215" y="0"/>
            <a:ext cx="8015785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233979" y="2684776"/>
            <a:ext cx="353975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dirty="0">
                <a:solidFill>
                  <a:schemeClr val="bg1"/>
                </a:solidFill>
              </a:rPr>
              <a:t>Entity Relationship </a:t>
            </a:r>
          </a:p>
          <a:p>
            <a:pPr lvl="0"/>
            <a:r>
              <a:rPr lang="en-US" sz="2800" b="1" dirty="0">
                <a:solidFill>
                  <a:schemeClr val="bg1"/>
                </a:solidFill>
              </a:rPr>
              <a:t>          Diagram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1"/>
          <p:cNvSpPr>
            <a:spLocks noChangeArrowheads="1"/>
          </p:cNvSpPr>
          <p:nvPr/>
        </p:nvSpPr>
        <p:spPr bwMode="auto">
          <a:xfrm>
            <a:off x="320109" y="887105"/>
            <a:ext cx="405591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Low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342900" algn="l"/>
              </a:tabLst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User interface design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age10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1934" y="0"/>
            <a:ext cx="6610065" cy="6858000"/>
          </a:xfrm>
          <a:prstGeom prst="rect">
            <a:avLst/>
          </a:prstGeom>
        </p:spPr>
      </p:pic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-859809" y="2770496"/>
            <a:ext cx="4172361" cy="885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04609" tIns="53958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D74B5"/>
              </a:buClr>
              <a:buSzPct val="100000"/>
              <a:tabLst/>
            </a:pP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Home Page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1"/>
          <p:cNvSpPr>
            <a:spLocks noChangeArrowheads="1"/>
          </p:cNvSpPr>
          <p:nvPr/>
        </p:nvSpPr>
        <p:spPr bwMode="auto">
          <a:xfrm>
            <a:off x="0" y="2538484"/>
            <a:ext cx="254608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D74B5"/>
              </a:buClr>
              <a:buSzPct val="100000"/>
              <a:tabLst>
                <a:tab pos="228600" algn="l"/>
                <a:tab pos="804863" algn="l"/>
              </a:tabLst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 Light" pitchFamily="34" charset="0"/>
                <a:ea typeface="Times New Roman" pitchFamily="18" charset="0"/>
                <a:cs typeface="Calibri Light" pitchFamily="34" charset="0"/>
              </a:rPr>
              <a:t>About page</a:t>
            </a:r>
            <a:endParaRPr kumimoji="0" lang="en-US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image12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11640" y="0"/>
            <a:ext cx="878036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1"/>
          <p:cNvSpPr>
            <a:spLocks noChangeArrowheads="1"/>
          </p:cNvSpPr>
          <p:nvPr/>
        </p:nvSpPr>
        <p:spPr bwMode="auto">
          <a:xfrm>
            <a:off x="-955343" y="2947917"/>
            <a:ext cx="4339988" cy="820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4609" tIns="50784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D74B5"/>
              </a:buClr>
              <a:buSzPct val="100000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Contact US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age13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70216" y="0"/>
            <a:ext cx="7921783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>
            <a:extLst>
              <a:ext uri="{FF2B5EF4-FFF2-40B4-BE49-F238E27FC236}">
                <a16:creationId xmlns:a16="http://schemas.microsoft.com/office/drawing/2014/main" id="{C081DE29-D916-4AB4-AD81-2131120A7853}"/>
              </a:ext>
            </a:extLst>
          </p:cNvPr>
          <p:cNvSpPr/>
          <p:nvPr/>
        </p:nvSpPr>
        <p:spPr>
          <a:xfrm flipH="1" flipV="1">
            <a:off x="10509525" y="5295424"/>
            <a:ext cx="1655179" cy="1545219"/>
          </a:xfrm>
          <a:prstGeom prst="rtTriangle">
            <a:avLst/>
          </a:prstGeom>
          <a:solidFill>
            <a:srgbClr val="96172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FD033F8-3505-4C70-8A11-C8C66FE3E079}"/>
              </a:ext>
            </a:extLst>
          </p:cNvPr>
          <p:cNvSpPr txBox="1"/>
          <p:nvPr/>
        </p:nvSpPr>
        <p:spPr>
          <a:xfrm>
            <a:off x="3838090" y="1"/>
            <a:ext cx="3600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8AC9F2"/>
                </a:solidFill>
                <a:cs typeface="+mn-ea"/>
                <a:sym typeface="+mn-lt"/>
              </a:rPr>
              <a:t>CONTENTS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9F5095C-11C8-4FBC-B2C9-C7AFC24B09BC}"/>
              </a:ext>
            </a:extLst>
          </p:cNvPr>
          <p:cNvSpPr txBox="1"/>
          <p:nvPr/>
        </p:nvSpPr>
        <p:spPr>
          <a:xfrm>
            <a:off x="173414" y="2698806"/>
            <a:ext cx="681135" cy="464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03</a:t>
            </a:r>
            <a:endParaRPr lang="zh-CN" altLang="en-US" sz="24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EE59E44-895E-4506-BA92-59AA4AEDA9D0}"/>
              </a:ext>
            </a:extLst>
          </p:cNvPr>
          <p:cNvSpPr txBox="1"/>
          <p:nvPr/>
        </p:nvSpPr>
        <p:spPr>
          <a:xfrm>
            <a:off x="668430" y="1599790"/>
            <a:ext cx="4521399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  Introduction (purpose</a:t>
            </a:r>
            <a:r>
              <a:rPr lang="en-US" altLang="zh-CN" sz="2400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)</a:t>
            </a:r>
            <a:endParaRPr lang="zh-CN" altLang="en-US" sz="2400" b="1" spc="300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9" name="文本框 11">
            <a:extLst>
              <a:ext uri="{FF2B5EF4-FFF2-40B4-BE49-F238E27FC236}">
                <a16:creationId xmlns:a16="http://schemas.microsoft.com/office/drawing/2014/main" id="{39F5095C-11C8-4FBC-B2C9-C7AFC24B09BC}"/>
              </a:ext>
            </a:extLst>
          </p:cNvPr>
          <p:cNvSpPr txBox="1"/>
          <p:nvPr/>
        </p:nvSpPr>
        <p:spPr>
          <a:xfrm>
            <a:off x="183175" y="2179623"/>
            <a:ext cx="672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02</a:t>
            </a:r>
            <a:endParaRPr lang="zh-CN" altLang="en-US" sz="24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2" name="文本框 11">
            <a:extLst>
              <a:ext uri="{FF2B5EF4-FFF2-40B4-BE49-F238E27FC236}">
                <a16:creationId xmlns:a16="http://schemas.microsoft.com/office/drawing/2014/main" id="{39F5095C-11C8-4FBC-B2C9-C7AFC24B09BC}"/>
              </a:ext>
            </a:extLst>
          </p:cNvPr>
          <p:cNvSpPr txBox="1"/>
          <p:nvPr/>
        </p:nvSpPr>
        <p:spPr>
          <a:xfrm>
            <a:off x="183987" y="4286325"/>
            <a:ext cx="722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06</a:t>
            </a:r>
            <a:endParaRPr lang="zh-CN" altLang="en-US" sz="24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5" name="文本框 11">
            <a:extLst>
              <a:ext uri="{FF2B5EF4-FFF2-40B4-BE49-F238E27FC236}">
                <a16:creationId xmlns:a16="http://schemas.microsoft.com/office/drawing/2014/main" id="{39F5095C-11C8-4FBC-B2C9-C7AFC24B09BC}"/>
              </a:ext>
            </a:extLst>
          </p:cNvPr>
          <p:cNvSpPr txBox="1"/>
          <p:nvPr/>
        </p:nvSpPr>
        <p:spPr>
          <a:xfrm>
            <a:off x="200580" y="3247652"/>
            <a:ext cx="647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04</a:t>
            </a:r>
            <a:endParaRPr lang="zh-CN" altLang="en-US" sz="24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8" name="文本框 11">
            <a:extLst>
              <a:ext uri="{FF2B5EF4-FFF2-40B4-BE49-F238E27FC236}">
                <a16:creationId xmlns:a16="http://schemas.microsoft.com/office/drawing/2014/main" id="{39F5095C-11C8-4FBC-B2C9-C7AFC24B09BC}"/>
              </a:ext>
            </a:extLst>
          </p:cNvPr>
          <p:cNvSpPr txBox="1"/>
          <p:nvPr/>
        </p:nvSpPr>
        <p:spPr>
          <a:xfrm>
            <a:off x="179758" y="3760594"/>
            <a:ext cx="706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05</a:t>
            </a:r>
            <a:endParaRPr lang="zh-CN" altLang="en-US" sz="24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41" name="文本框 11">
            <a:extLst>
              <a:ext uri="{FF2B5EF4-FFF2-40B4-BE49-F238E27FC236}">
                <a16:creationId xmlns:a16="http://schemas.microsoft.com/office/drawing/2014/main" id="{39F5095C-11C8-4FBC-B2C9-C7AFC24B09BC}"/>
              </a:ext>
            </a:extLst>
          </p:cNvPr>
          <p:cNvSpPr txBox="1"/>
          <p:nvPr/>
        </p:nvSpPr>
        <p:spPr>
          <a:xfrm>
            <a:off x="205444" y="1667646"/>
            <a:ext cx="667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01</a:t>
            </a:r>
            <a:endParaRPr lang="zh-CN" altLang="en-US" sz="24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42" name="文本框 22">
            <a:extLst>
              <a:ext uri="{FF2B5EF4-FFF2-40B4-BE49-F238E27FC236}">
                <a16:creationId xmlns:a16="http://schemas.microsoft.com/office/drawing/2014/main" id="{EEE59E44-895E-4506-BA92-59AA4AEDA9D0}"/>
              </a:ext>
            </a:extLst>
          </p:cNvPr>
          <p:cNvSpPr txBox="1"/>
          <p:nvPr/>
        </p:nvSpPr>
        <p:spPr>
          <a:xfrm>
            <a:off x="546512" y="2207029"/>
            <a:ext cx="4521399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   Project scope</a:t>
            </a:r>
            <a:endParaRPr lang="zh-CN" altLang="en-US" b="1" spc="300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43" name="文本框 22">
            <a:extLst>
              <a:ext uri="{FF2B5EF4-FFF2-40B4-BE49-F238E27FC236}">
                <a16:creationId xmlns:a16="http://schemas.microsoft.com/office/drawing/2014/main" id="{EEE59E44-895E-4506-BA92-59AA4AEDA9D0}"/>
              </a:ext>
            </a:extLst>
          </p:cNvPr>
          <p:cNvSpPr txBox="1"/>
          <p:nvPr/>
        </p:nvSpPr>
        <p:spPr>
          <a:xfrm>
            <a:off x="612221" y="2724011"/>
            <a:ext cx="4521399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  Operating Environment </a:t>
            </a:r>
            <a:endParaRPr lang="zh-CN" altLang="en-US" b="1" spc="300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44" name="文本框 22">
            <a:extLst>
              <a:ext uri="{FF2B5EF4-FFF2-40B4-BE49-F238E27FC236}">
                <a16:creationId xmlns:a16="http://schemas.microsoft.com/office/drawing/2014/main" id="{EEE59E44-895E-4506-BA92-59AA4AEDA9D0}"/>
              </a:ext>
            </a:extLst>
          </p:cNvPr>
          <p:cNvSpPr txBox="1"/>
          <p:nvPr/>
        </p:nvSpPr>
        <p:spPr>
          <a:xfrm>
            <a:off x="863893" y="3269495"/>
            <a:ext cx="4858349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System Features</a:t>
            </a:r>
            <a:endParaRPr lang="zh-CN" altLang="en-US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46" name="文本框 22">
            <a:extLst>
              <a:ext uri="{FF2B5EF4-FFF2-40B4-BE49-F238E27FC236}">
                <a16:creationId xmlns:a16="http://schemas.microsoft.com/office/drawing/2014/main" id="{EEE59E44-895E-4506-BA92-59AA4AEDA9D0}"/>
              </a:ext>
            </a:extLst>
          </p:cNvPr>
          <p:cNvSpPr txBox="1"/>
          <p:nvPr/>
        </p:nvSpPr>
        <p:spPr>
          <a:xfrm>
            <a:off x="618943" y="3788851"/>
            <a:ext cx="5750979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  Non Functional requirements </a:t>
            </a:r>
            <a:endParaRPr lang="zh-CN" altLang="en-US" b="1" spc="300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47" name="文本框 22">
            <a:extLst>
              <a:ext uri="{FF2B5EF4-FFF2-40B4-BE49-F238E27FC236}">
                <a16:creationId xmlns:a16="http://schemas.microsoft.com/office/drawing/2014/main" id="{EEE59E44-895E-4506-BA92-59AA4AEDA9D0}"/>
              </a:ext>
            </a:extLst>
          </p:cNvPr>
          <p:cNvSpPr txBox="1"/>
          <p:nvPr/>
        </p:nvSpPr>
        <p:spPr>
          <a:xfrm>
            <a:off x="725832" y="4318502"/>
            <a:ext cx="4858349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 Use cases  </a:t>
            </a:r>
            <a:endParaRPr lang="zh-CN" altLang="en-US" b="1" spc="300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51" name="文本框 22">
            <a:extLst>
              <a:ext uri="{FF2B5EF4-FFF2-40B4-BE49-F238E27FC236}">
                <a16:creationId xmlns:a16="http://schemas.microsoft.com/office/drawing/2014/main" id="{EEE59E44-895E-4506-BA92-59AA4AEDA9D0}"/>
              </a:ext>
            </a:extLst>
          </p:cNvPr>
          <p:cNvSpPr txBox="1"/>
          <p:nvPr/>
        </p:nvSpPr>
        <p:spPr>
          <a:xfrm>
            <a:off x="0" y="805734"/>
            <a:ext cx="6047857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Software Requirements Specification (SRS)</a:t>
            </a:r>
            <a:endParaRPr lang="zh-CN" altLang="en-US" b="1" spc="300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52" name="文本框 22">
            <a:extLst>
              <a:ext uri="{FF2B5EF4-FFF2-40B4-BE49-F238E27FC236}">
                <a16:creationId xmlns:a16="http://schemas.microsoft.com/office/drawing/2014/main" id="{EEE59E44-895E-4506-BA92-59AA4AEDA9D0}"/>
              </a:ext>
            </a:extLst>
          </p:cNvPr>
          <p:cNvSpPr txBox="1"/>
          <p:nvPr/>
        </p:nvSpPr>
        <p:spPr>
          <a:xfrm>
            <a:off x="6143872" y="780710"/>
            <a:ext cx="6047857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Software Design Specification </a:t>
            </a:r>
          </a:p>
          <a:p>
            <a:pPr algn="ctr"/>
            <a:r>
              <a:rPr lang="en-US" altLang="zh-CN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(SDS)</a:t>
            </a:r>
            <a:endParaRPr lang="zh-CN" altLang="en-US" b="1" spc="300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53" name="文本框 11">
            <a:extLst>
              <a:ext uri="{FF2B5EF4-FFF2-40B4-BE49-F238E27FC236}">
                <a16:creationId xmlns:a16="http://schemas.microsoft.com/office/drawing/2014/main" id="{39F5095C-11C8-4FBC-B2C9-C7AFC24B09BC}"/>
              </a:ext>
            </a:extLst>
          </p:cNvPr>
          <p:cNvSpPr txBox="1"/>
          <p:nvPr/>
        </p:nvSpPr>
        <p:spPr>
          <a:xfrm>
            <a:off x="6726726" y="2798679"/>
            <a:ext cx="681135" cy="464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03</a:t>
            </a:r>
            <a:endParaRPr lang="zh-CN" altLang="en-US" sz="24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54" name="文本框 11">
            <a:extLst>
              <a:ext uri="{FF2B5EF4-FFF2-40B4-BE49-F238E27FC236}">
                <a16:creationId xmlns:a16="http://schemas.microsoft.com/office/drawing/2014/main" id="{39F5095C-11C8-4FBC-B2C9-C7AFC24B09BC}"/>
              </a:ext>
            </a:extLst>
          </p:cNvPr>
          <p:cNvSpPr txBox="1"/>
          <p:nvPr/>
        </p:nvSpPr>
        <p:spPr>
          <a:xfrm>
            <a:off x="6736487" y="2250955"/>
            <a:ext cx="672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02</a:t>
            </a:r>
            <a:endParaRPr lang="zh-CN" altLang="en-US" sz="24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56" name="文本框 11">
            <a:extLst>
              <a:ext uri="{FF2B5EF4-FFF2-40B4-BE49-F238E27FC236}">
                <a16:creationId xmlns:a16="http://schemas.microsoft.com/office/drawing/2014/main" id="{39F5095C-11C8-4FBC-B2C9-C7AFC24B09BC}"/>
              </a:ext>
            </a:extLst>
          </p:cNvPr>
          <p:cNvSpPr txBox="1"/>
          <p:nvPr/>
        </p:nvSpPr>
        <p:spPr>
          <a:xfrm>
            <a:off x="6753892" y="3454161"/>
            <a:ext cx="647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04</a:t>
            </a:r>
            <a:endParaRPr lang="zh-CN" altLang="en-US" sz="24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57" name="文本框 11">
            <a:extLst>
              <a:ext uri="{FF2B5EF4-FFF2-40B4-BE49-F238E27FC236}">
                <a16:creationId xmlns:a16="http://schemas.microsoft.com/office/drawing/2014/main" id="{39F5095C-11C8-4FBC-B2C9-C7AFC24B09BC}"/>
              </a:ext>
            </a:extLst>
          </p:cNvPr>
          <p:cNvSpPr txBox="1"/>
          <p:nvPr/>
        </p:nvSpPr>
        <p:spPr>
          <a:xfrm>
            <a:off x="6733070" y="4184297"/>
            <a:ext cx="706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05</a:t>
            </a:r>
            <a:endParaRPr lang="zh-CN" altLang="en-US" sz="24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58" name="文本框 11">
            <a:extLst>
              <a:ext uri="{FF2B5EF4-FFF2-40B4-BE49-F238E27FC236}">
                <a16:creationId xmlns:a16="http://schemas.microsoft.com/office/drawing/2014/main" id="{39F5095C-11C8-4FBC-B2C9-C7AFC24B09BC}"/>
              </a:ext>
            </a:extLst>
          </p:cNvPr>
          <p:cNvSpPr txBox="1"/>
          <p:nvPr/>
        </p:nvSpPr>
        <p:spPr>
          <a:xfrm>
            <a:off x="6758756" y="1540357"/>
            <a:ext cx="667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01</a:t>
            </a:r>
            <a:endParaRPr lang="zh-CN" altLang="en-US" sz="24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196919" y="1214505"/>
            <a:ext cx="463569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zh-CN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Architecture Design Diagram</a:t>
            </a:r>
          </a:p>
          <a:p>
            <a:pPr lvl="1"/>
            <a:endParaRPr lang="en-US" altLang="zh-CN" b="1" spc="300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  <a:p>
            <a:pPr lvl="1"/>
            <a:r>
              <a:rPr lang="en-US" altLang="zh-CN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Class Diagram</a:t>
            </a:r>
          </a:p>
          <a:p>
            <a:pPr lvl="1"/>
            <a:endParaRPr lang="en-US" altLang="zh-CN" b="1" spc="300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  <a:p>
            <a:pPr lvl="1"/>
            <a:r>
              <a:rPr lang="en-US" altLang="zh-CN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Sequence Diagram</a:t>
            </a:r>
          </a:p>
          <a:p>
            <a:pPr lvl="1"/>
            <a:endParaRPr lang="en-US" altLang="zh-CN" b="1" spc="300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  <a:p>
            <a:pPr lvl="1"/>
            <a:r>
              <a:rPr lang="en-US" altLang="zh-CN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Entity Relationship Diagram (ERD)</a:t>
            </a:r>
          </a:p>
          <a:p>
            <a:pPr lvl="1"/>
            <a:endParaRPr lang="en-US" altLang="zh-CN" b="1" spc="300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  <a:p>
            <a:pPr lvl="1"/>
            <a:r>
              <a:rPr lang="en-US" altLang="zh-CN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Interface Design</a:t>
            </a:r>
          </a:p>
          <a:p>
            <a:pPr lvl="1"/>
            <a:endParaRPr lang="en-US" altLang="zh-CN" b="1" spc="300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  <a:p>
            <a:pPr lvl="1"/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952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/>
      <p:bldP spid="23" grpId="0"/>
      <p:bldP spid="29" grpId="0"/>
      <p:bldP spid="32" grpId="0"/>
      <p:bldP spid="35" grpId="0"/>
      <p:bldP spid="38" grpId="0"/>
      <p:bldP spid="41" grpId="0"/>
      <p:bldP spid="42" grpId="0"/>
      <p:bldP spid="43" grpId="0"/>
      <p:bldP spid="44" grpId="0"/>
      <p:bldP spid="46" grpId="0"/>
      <p:bldP spid="47" grpId="0"/>
      <p:bldP spid="51" grpId="0"/>
      <p:bldP spid="52" grpId="0"/>
      <p:bldP spid="53" grpId="0"/>
      <p:bldP spid="54" grpId="0"/>
      <p:bldP spid="56" grpId="0"/>
      <p:bldP spid="57" grpId="0"/>
      <p:bldP spid="58" grpId="0"/>
      <p:bldP spid="5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/>
          <p:cNvSpPr>
            <a:spLocks noChangeArrowheads="1"/>
          </p:cNvSpPr>
          <p:nvPr/>
        </p:nvSpPr>
        <p:spPr bwMode="auto">
          <a:xfrm>
            <a:off x="-1364776" y="3002507"/>
            <a:ext cx="5812233" cy="820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04609" tIns="50784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D74B5"/>
              </a:buClr>
              <a:buSzPct val="100000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Sign Up or Login page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age1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66434" y="0"/>
            <a:ext cx="7225566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579CA0C-5F14-4EC5-A0CD-33C5E4C3BEC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3E4F67D-2844-481C-AC34-259D1CA4F204}"/>
              </a:ext>
            </a:extLst>
          </p:cNvPr>
          <p:cNvSpPr txBox="1"/>
          <p:nvPr/>
        </p:nvSpPr>
        <p:spPr>
          <a:xfrm>
            <a:off x="2601242" y="2537310"/>
            <a:ext cx="67501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solidFill>
                  <a:srgbClr val="8AC9F2"/>
                </a:solidFill>
                <a:effectLst>
                  <a:outerShdw blurRad="38100" dist="50800" dir="2700000" algn="tl">
                    <a:schemeClr val="bg1">
                      <a:alpha val="24000"/>
                    </a:schemeClr>
                  </a:outerShdw>
                </a:effectLst>
                <a:cs typeface="+mn-ea"/>
                <a:sym typeface="+mn-lt"/>
              </a:rPr>
              <a:t>THANKYOU </a:t>
            </a:r>
          </a:p>
        </p:txBody>
      </p:sp>
    </p:spTree>
    <p:extLst>
      <p:ext uri="{BB962C8B-B14F-4D97-AF65-F5344CB8AC3E}">
        <p14:creationId xmlns:p14="http://schemas.microsoft.com/office/powerpoint/2010/main" val="73228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3763" y="566382"/>
            <a:ext cx="7437513" cy="876822"/>
          </a:xfrm>
        </p:spPr>
        <p:txBody>
          <a:bodyPr/>
          <a:lstStyle/>
          <a:p>
            <a:pPr algn="ctr"/>
            <a:r>
              <a:rPr lang="en-US" altLang="zh-CN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Introduction (purpose</a:t>
            </a:r>
            <a:r>
              <a:rPr lang="en-US" altLang="zh-CN" sz="5400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)</a:t>
            </a:r>
            <a:br>
              <a:rPr lang="en-US" altLang="zh-CN" sz="5400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</a:br>
            <a:br>
              <a:rPr lang="en-US" altLang="zh-CN" sz="5400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</a:br>
            <a:br>
              <a:rPr lang="en-US" altLang="zh-CN" sz="5400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</a:br>
            <a:br>
              <a:rPr lang="en-US" altLang="zh-CN" sz="5400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</a:br>
            <a:br>
              <a:rPr lang="en-US" altLang="zh-CN" sz="5400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</a:br>
            <a:br>
              <a:rPr lang="en-US" altLang="zh-CN" sz="5400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</a:br>
            <a:br>
              <a:rPr lang="en-US" altLang="zh-CN" sz="5400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</a:b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F991EA8-65B6-27F3-881D-E7113E121F4F}"/>
              </a:ext>
            </a:extLst>
          </p:cNvPr>
          <p:cNvSpPr/>
          <p:nvPr/>
        </p:nvSpPr>
        <p:spPr>
          <a:xfrm>
            <a:off x="484423" y="1787857"/>
            <a:ext cx="6686398" cy="4503761"/>
          </a:xfrm>
          <a:prstGeom prst="roundRect">
            <a:avLst>
              <a:gd name="adj" fmla="val 8473"/>
            </a:avLst>
          </a:prstGeom>
          <a:noFill/>
          <a:ln>
            <a:solidFill>
              <a:srgbClr val="81C3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F0"/>
                </a:solidFill>
              </a:rPr>
              <a:t>Objective of the Software Requirement Specification Document: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Comprehensive documentation of requirements and specifications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F0"/>
                </a:solidFill>
              </a:rPr>
              <a:t>Key Features of the Blockchain-Based Online Bus Ticketing System: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Search for buses based on location, date, time, and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Reserve seats and select preferred payment methods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Save preferences for future bookings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F0"/>
                </a:solidFill>
              </a:rPr>
              <a:t>Enhancements to Customer Experience: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Loyalty programs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Group booking discounts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Vacation packages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F0"/>
                </a:solidFill>
              </a:rPr>
              <a:t>Blockchain Integration: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Ensures secure transactions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4E421F-AB19-4460-A27F-29A16B3196EB}"/>
              </a:ext>
            </a:extLst>
          </p:cNvPr>
          <p:cNvSpPr/>
          <p:nvPr/>
        </p:nvSpPr>
        <p:spPr>
          <a:xfrm>
            <a:off x="7267419" y="1787856"/>
            <a:ext cx="4767714" cy="4503761"/>
          </a:xfrm>
          <a:prstGeom prst="roundRect">
            <a:avLst>
              <a:gd name="adj" fmla="val 8473"/>
            </a:avLst>
          </a:prstGeom>
          <a:noFill/>
          <a:ln>
            <a:solidFill>
              <a:srgbClr val="81C3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F0"/>
                </a:solidFill>
              </a:rPr>
              <a:t>Real-time Bus Tracking: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Enable user to track the bus any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F0"/>
                </a:solidFill>
              </a:rPr>
              <a:t>Additional Features for User Confidence: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Automated confirmation calls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24/7 customer support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F0"/>
                </a:solidFill>
              </a:rPr>
              <a:t>Project Goals: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Deliver a robust, user-friendly, and secure platform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Exploration of blockchain technology, software development, and travel industry difficulties.</a:t>
            </a:r>
          </a:p>
          <a:p>
            <a:endParaRPr lang="en-PK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>
            <a:extLst>
              <a:ext uri="{FF2B5EF4-FFF2-40B4-BE49-F238E27FC236}">
                <a16:creationId xmlns:a16="http://schemas.microsoft.com/office/drawing/2014/main" id="{C081DE29-D916-4AB4-AD81-2131120A7853}"/>
              </a:ext>
            </a:extLst>
          </p:cNvPr>
          <p:cNvSpPr/>
          <p:nvPr/>
        </p:nvSpPr>
        <p:spPr>
          <a:xfrm flipH="1" flipV="1">
            <a:off x="10536821" y="0"/>
            <a:ext cx="1655179" cy="1545219"/>
          </a:xfrm>
          <a:prstGeom prst="rtTriangle">
            <a:avLst/>
          </a:prstGeom>
          <a:solidFill>
            <a:srgbClr val="96172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FD033F8-3505-4C70-8A11-C8C66FE3E079}"/>
              </a:ext>
            </a:extLst>
          </p:cNvPr>
          <p:cNvSpPr txBox="1"/>
          <p:nvPr/>
        </p:nvSpPr>
        <p:spPr>
          <a:xfrm>
            <a:off x="3251355" y="357110"/>
            <a:ext cx="5318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8AC9F2"/>
                </a:solidFill>
                <a:cs typeface="+mn-ea"/>
                <a:sym typeface="+mn-lt"/>
              </a:rPr>
              <a:t>Project scope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F991EA8-65B6-27F3-881D-E7113E121F4F}"/>
              </a:ext>
            </a:extLst>
          </p:cNvPr>
          <p:cNvSpPr/>
          <p:nvPr/>
        </p:nvSpPr>
        <p:spPr>
          <a:xfrm>
            <a:off x="2329290" y="1787857"/>
            <a:ext cx="7533419" cy="3429036"/>
          </a:xfrm>
          <a:prstGeom prst="roundRect">
            <a:avLst>
              <a:gd name="adj" fmla="val 8473"/>
            </a:avLst>
          </a:prstGeom>
          <a:noFill/>
          <a:ln>
            <a:solidFill>
              <a:srgbClr val="81C3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Offer a secure system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Transparent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Efficient way to book bus tickets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Implementing block-chain technology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 ensures the integrity of transactions and enhances the overall user experience</a:t>
            </a:r>
            <a:endParaRPr lang="en-US" sz="2000" b="1" dirty="0">
              <a:solidFill>
                <a:srgbClr val="81C3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51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81A8968E-CA28-4462-B524-0D077240D1D5}"/>
              </a:ext>
            </a:extLst>
          </p:cNvPr>
          <p:cNvSpPr/>
          <p:nvPr/>
        </p:nvSpPr>
        <p:spPr>
          <a:xfrm flipH="1" flipV="1">
            <a:off x="10536821" y="0"/>
            <a:ext cx="1655179" cy="1545219"/>
          </a:xfrm>
          <a:prstGeom prst="rtTriangle">
            <a:avLst/>
          </a:prstGeom>
          <a:solidFill>
            <a:srgbClr val="96172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54B535E-51CD-482D-853B-17C2FC501CE7}"/>
              </a:ext>
            </a:extLst>
          </p:cNvPr>
          <p:cNvSpPr txBox="1"/>
          <p:nvPr/>
        </p:nvSpPr>
        <p:spPr>
          <a:xfrm>
            <a:off x="1637731" y="2967335"/>
            <a:ext cx="9990161" cy="923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54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Operating Environment </a:t>
            </a:r>
            <a:endParaRPr lang="zh-CN" altLang="en-US" sz="54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C7B49B9-E6A4-4F40-B958-4C25D74CFCC9}"/>
              </a:ext>
            </a:extLst>
          </p:cNvPr>
          <p:cNvGrpSpPr/>
          <p:nvPr/>
        </p:nvGrpSpPr>
        <p:grpSpPr>
          <a:xfrm flipH="1">
            <a:off x="3535606" y="2103698"/>
            <a:ext cx="3829895" cy="581629"/>
            <a:chOff x="204785" y="159326"/>
            <a:chExt cx="11782419" cy="918138"/>
          </a:xfrm>
        </p:grpSpPr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202BDD7-9EE6-4474-8C07-0299A5DEAFB5}"/>
                </a:ext>
              </a:extLst>
            </p:cNvPr>
            <p:cNvCxnSpPr/>
            <p:nvPr/>
          </p:nvCxnSpPr>
          <p:spPr>
            <a:xfrm flipH="1">
              <a:off x="6697922" y="234949"/>
              <a:ext cx="5289282" cy="0"/>
            </a:xfrm>
            <a:prstGeom prst="line">
              <a:avLst/>
            </a:prstGeom>
            <a:ln w="28575">
              <a:solidFill>
                <a:srgbClr val="8AC9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任意多边形 5">
              <a:extLst>
                <a:ext uri="{FF2B5EF4-FFF2-40B4-BE49-F238E27FC236}">
                  <a16:creationId xmlns:a16="http://schemas.microsoft.com/office/drawing/2014/main" id="{12B8DC25-0E1A-486A-9D56-6BCFDED46765}"/>
                </a:ext>
              </a:extLst>
            </p:cNvPr>
            <p:cNvSpPr/>
            <p:nvPr/>
          </p:nvSpPr>
          <p:spPr>
            <a:xfrm flipH="1">
              <a:off x="204785" y="596610"/>
              <a:ext cx="11772544" cy="287016"/>
            </a:xfrm>
            <a:custGeom>
              <a:avLst/>
              <a:gdLst>
                <a:gd name="connsiteX0" fmla="*/ 0 w 11702472"/>
                <a:gd name="connsiteY0" fmla="*/ 0 h 628073"/>
                <a:gd name="connsiteX1" fmla="*/ 5181600 w 11702472"/>
                <a:gd name="connsiteY1" fmla="*/ 0 h 628073"/>
                <a:gd name="connsiteX2" fmla="*/ 6068291 w 11702472"/>
                <a:gd name="connsiteY2" fmla="*/ 628073 h 628073"/>
                <a:gd name="connsiteX3" fmla="*/ 11702472 w 11702472"/>
                <a:gd name="connsiteY3" fmla="*/ 628073 h 628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02472" h="628073">
                  <a:moveTo>
                    <a:pt x="0" y="0"/>
                  </a:moveTo>
                  <a:lnTo>
                    <a:pt x="5181600" y="0"/>
                  </a:lnTo>
                  <a:lnTo>
                    <a:pt x="6068291" y="628073"/>
                  </a:lnTo>
                  <a:lnTo>
                    <a:pt x="11702472" y="628073"/>
                  </a:lnTo>
                </a:path>
              </a:pathLst>
            </a:custGeom>
            <a:ln w="28575">
              <a:solidFill>
                <a:srgbClr val="8AC9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7BA281FC-B9E3-4AAD-8DFB-A96DBB07D9CD}"/>
                </a:ext>
              </a:extLst>
            </p:cNvPr>
            <p:cNvCxnSpPr/>
            <p:nvPr/>
          </p:nvCxnSpPr>
          <p:spPr>
            <a:xfrm flipH="1">
              <a:off x="204785" y="1033735"/>
              <a:ext cx="5696374" cy="0"/>
            </a:xfrm>
            <a:prstGeom prst="line">
              <a:avLst/>
            </a:prstGeom>
            <a:ln w="28575">
              <a:solidFill>
                <a:srgbClr val="8AC9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EE3856D4-45C4-458B-87D5-F37AEEA76182}"/>
                </a:ext>
              </a:extLst>
            </p:cNvPr>
            <p:cNvSpPr/>
            <p:nvPr/>
          </p:nvSpPr>
          <p:spPr>
            <a:xfrm flipH="1">
              <a:off x="10938174" y="159326"/>
              <a:ext cx="622541" cy="157018"/>
            </a:xfrm>
            <a:prstGeom prst="rect">
              <a:avLst/>
            </a:prstGeom>
            <a:solidFill>
              <a:srgbClr val="8AC9F2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FF86D5D-D6AC-44F8-B792-CC1D14C740A0}"/>
                </a:ext>
              </a:extLst>
            </p:cNvPr>
            <p:cNvSpPr/>
            <p:nvPr/>
          </p:nvSpPr>
          <p:spPr>
            <a:xfrm flipH="1">
              <a:off x="472604" y="984663"/>
              <a:ext cx="1898477" cy="92801"/>
            </a:xfrm>
            <a:prstGeom prst="rect">
              <a:avLst/>
            </a:prstGeom>
            <a:solidFill>
              <a:srgbClr val="8AC9F2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F190DAE-C56B-46D0-B365-9E9FFFBF3DCD}"/>
                </a:ext>
              </a:extLst>
            </p:cNvPr>
            <p:cNvSpPr/>
            <p:nvPr/>
          </p:nvSpPr>
          <p:spPr>
            <a:xfrm flipH="1">
              <a:off x="10776677" y="373783"/>
              <a:ext cx="75493" cy="15701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D4DB76E8-FD83-43B3-BE88-3587271360CB}"/>
                </a:ext>
              </a:extLst>
            </p:cNvPr>
            <p:cNvSpPr/>
            <p:nvPr/>
          </p:nvSpPr>
          <p:spPr>
            <a:xfrm flipH="1">
              <a:off x="9028099" y="373783"/>
              <a:ext cx="75493" cy="15701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3" name="平行四边形 32">
              <a:extLst>
                <a:ext uri="{FF2B5EF4-FFF2-40B4-BE49-F238E27FC236}">
                  <a16:creationId xmlns:a16="http://schemas.microsoft.com/office/drawing/2014/main" id="{CA2AB9D8-85EA-45EA-A4AC-EE56423D8231}"/>
                </a:ext>
              </a:extLst>
            </p:cNvPr>
            <p:cNvSpPr/>
            <p:nvPr/>
          </p:nvSpPr>
          <p:spPr>
            <a:xfrm>
              <a:off x="8077195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4" name="平行四边形 33">
              <a:extLst>
                <a:ext uri="{FF2B5EF4-FFF2-40B4-BE49-F238E27FC236}">
                  <a16:creationId xmlns:a16="http://schemas.microsoft.com/office/drawing/2014/main" id="{5DC59707-5DAB-496E-B198-F4A8A04AFA9D}"/>
                </a:ext>
              </a:extLst>
            </p:cNvPr>
            <p:cNvSpPr/>
            <p:nvPr/>
          </p:nvSpPr>
          <p:spPr>
            <a:xfrm>
              <a:off x="8218431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5" name="平行四边形 34">
              <a:extLst>
                <a:ext uri="{FF2B5EF4-FFF2-40B4-BE49-F238E27FC236}">
                  <a16:creationId xmlns:a16="http://schemas.microsoft.com/office/drawing/2014/main" id="{E921E137-6C8D-4D54-B32B-49ED31BFC0C5}"/>
                </a:ext>
              </a:extLst>
            </p:cNvPr>
            <p:cNvSpPr/>
            <p:nvPr/>
          </p:nvSpPr>
          <p:spPr>
            <a:xfrm>
              <a:off x="8359667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6" name="平行四边形 35">
              <a:extLst>
                <a:ext uri="{FF2B5EF4-FFF2-40B4-BE49-F238E27FC236}">
                  <a16:creationId xmlns:a16="http://schemas.microsoft.com/office/drawing/2014/main" id="{E8C9A7A1-BCFA-4A83-8EE3-D44F91FF68AB}"/>
                </a:ext>
              </a:extLst>
            </p:cNvPr>
            <p:cNvSpPr/>
            <p:nvPr/>
          </p:nvSpPr>
          <p:spPr>
            <a:xfrm>
              <a:off x="8500903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7" name="平行四边形 36">
              <a:extLst>
                <a:ext uri="{FF2B5EF4-FFF2-40B4-BE49-F238E27FC236}">
                  <a16:creationId xmlns:a16="http://schemas.microsoft.com/office/drawing/2014/main" id="{08164ECD-6B29-4DA1-83BC-EF2DE43CFFEB}"/>
                </a:ext>
              </a:extLst>
            </p:cNvPr>
            <p:cNvSpPr/>
            <p:nvPr/>
          </p:nvSpPr>
          <p:spPr>
            <a:xfrm>
              <a:off x="8642139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8" name="平行四边形 37">
              <a:extLst>
                <a:ext uri="{FF2B5EF4-FFF2-40B4-BE49-F238E27FC236}">
                  <a16:creationId xmlns:a16="http://schemas.microsoft.com/office/drawing/2014/main" id="{CEF13614-08B8-43B7-8638-CD100ECCE1A7}"/>
                </a:ext>
              </a:extLst>
            </p:cNvPr>
            <p:cNvSpPr/>
            <p:nvPr/>
          </p:nvSpPr>
          <p:spPr>
            <a:xfrm>
              <a:off x="8783375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9" name="平行四边形 38">
              <a:extLst>
                <a:ext uri="{FF2B5EF4-FFF2-40B4-BE49-F238E27FC236}">
                  <a16:creationId xmlns:a16="http://schemas.microsoft.com/office/drawing/2014/main" id="{FBF7A9E3-2493-4871-896D-F3CABDF7B4DC}"/>
                </a:ext>
              </a:extLst>
            </p:cNvPr>
            <p:cNvSpPr/>
            <p:nvPr/>
          </p:nvSpPr>
          <p:spPr>
            <a:xfrm>
              <a:off x="8924611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0" name="平行四边形 39">
              <a:extLst>
                <a:ext uri="{FF2B5EF4-FFF2-40B4-BE49-F238E27FC236}">
                  <a16:creationId xmlns:a16="http://schemas.microsoft.com/office/drawing/2014/main" id="{97FEB269-0DCC-4D4D-931A-AEBFAD5A6AF9}"/>
                </a:ext>
              </a:extLst>
            </p:cNvPr>
            <p:cNvSpPr/>
            <p:nvPr/>
          </p:nvSpPr>
          <p:spPr>
            <a:xfrm>
              <a:off x="9065847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1" name="平行四边形 40">
              <a:extLst>
                <a:ext uri="{FF2B5EF4-FFF2-40B4-BE49-F238E27FC236}">
                  <a16:creationId xmlns:a16="http://schemas.microsoft.com/office/drawing/2014/main" id="{4EB2EC09-CEAC-4189-90B9-6882B0747ACE}"/>
                </a:ext>
              </a:extLst>
            </p:cNvPr>
            <p:cNvSpPr/>
            <p:nvPr/>
          </p:nvSpPr>
          <p:spPr>
            <a:xfrm>
              <a:off x="9207083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2" name="平行四边形 41">
              <a:extLst>
                <a:ext uri="{FF2B5EF4-FFF2-40B4-BE49-F238E27FC236}">
                  <a16:creationId xmlns:a16="http://schemas.microsoft.com/office/drawing/2014/main" id="{82332C4C-9E83-4CA0-AF3C-E410B4AE2345}"/>
                </a:ext>
              </a:extLst>
            </p:cNvPr>
            <p:cNvSpPr/>
            <p:nvPr/>
          </p:nvSpPr>
          <p:spPr>
            <a:xfrm>
              <a:off x="9348319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3" name="平行四边形 42">
              <a:extLst>
                <a:ext uri="{FF2B5EF4-FFF2-40B4-BE49-F238E27FC236}">
                  <a16:creationId xmlns:a16="http://schemas.microsoft.com/office/drawing/2014/main" id="{1D7A9779-E011-4DCC-960B-C2E80961E33D}"/>
                </a:ext>
              </a:extLst>
            </p:cNvPr>
            <p:cNvSpPr/>
            <p:nvPr/>
          </p:nvSpPr>
          <p:spPr>
            <a:xfrm>
              <a:off x="9489555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4" name="平行四边形 43">
              <a:extLst>
                <a:ext uri="{FF2B5EF4-FFF2-40B4-BE49-F238E27FC236}">
                  <a16:creationId xmlns:a16="http://schemas.microsoft.com/office/drawing/2014/main" id="{CDE236C9-B805-4E1F-8F56-3A09EB9B9392}"/>
                </a:ext>
              </a:extLst>
            </p:cNvPr>
            <p:cNvSpPr/>
            <p:nvPr/>
          </p:nvSpPr>
          <p:spPr>
            <a:xfrm>
              <a:off x="9630791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5" name="平行四边形 44">
              <a:extLst>
                <a:ext uri="{FF2B5EF4-FFF2-40B4-BE49-F238E27FC236}">
                  <a16:creationId xmlns:a16="http://schemas.microsoft.com/office/drawing/2014/main" id="{B78DB060-547A-4081-AC56-25F144593D62}"/>
                </a:ext>
              </a:extLst>
            </p:cNvPr>
            <p:cNvSpPr/>
            <p:nvPr/>
          </p:nvSpPr>
          <p:spPr>
            <a:xfrm>
              <a:off x="9772027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6" name="平行四边形 45">
              <a:extLst>
                <a:ext uri="{FF2B5EF4-FFF2-40B4-BE49-F238E27FC236}">
                  <a16:creationId xmlns:a16="http://schemas.microsoft.com/office/drawing/2014/main" id="{B6FB55EC-28EF-4984-ACAE-8B4FBA7012B1}"/>
                </a:ext>
              </a:extLst>
            </p:cNvPr>
            <p:cNvSpPr/>
            <p:nvPr/>
          </p:nvSpPr>
          <p:spPr>
            <a:xfrm>
              <a:off x="9913260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7" name="平行四边形 46">
              <a:extLst>
                <a:ext uri="{FF2B5EF4-FFF2-40B4-BE49-F238E27FC236}">
                  <a16:creationId xmlns:a16="http://schemas.microsoft.com/office/drawing/2014/main" id="{98FE23BF-1420-4367-A998-4C48C30DA5C2}"/>
                </a:ext>
              </a:extLst>
            </p:cNvPr>
            <p:cNvSpPr/>
            <p:nvPr/>
          </p:nvSpPr>
          <p:spPr>
            <a:xfrm>
              <a:off x="10054496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8" name="平行四边形 47">
              <a:extLst>
                <a:ext uri="{FF2B5EF4-FFF2-40B4-BE49-F238E27FC236}">
                  <a16:creationId xmlns:a16="http://schemas.microsoft.com/office/drawing/2014/main" id="{18B16B14-962F-492B-8F9B-F080D6157525}"/>
                </a:ext>
              </a:extLst>
            </p:cNvPr>
            <p:cNvSpPr/>
            <p:nvPr/>
          </p:nvSpPr>
          <p:spPr>
            <a:xfrm>
              <a:off x="10195732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9" name="平行四边形 48">
              <a:extLst>
                <a:ext uri="{FF2B5EF4-FFF2-40B4-BE49-F238E27FC236}">
                  <a16:creationId xmlns:a16="http://schemas.microsoft.com/office/drawing/2014/main" id="{195C36B9-C63B-4940-AE3C-F68DF8BA2620}"/>
                </a:ext>
              </a:extLst>
            </p:cNvPr>
            <p:cNvSpPr/>
            <p:nvPr/>
          </p:nvSpPr>
          <p:spPr>
            <a:xfrm>
              <a:off x="10336968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0" name="平行四边形 49">
              <a:extLst>
                <a:ext uri="{FF2B5EF4-FFF2-40B4-BE49-F238E27FC236}">
                  <a16:creationId xmlns:a16="http://schemas.microsoft.com/office/drawing/2014/main" id="{7813A685-CF74-4CBF-B639-E6D85C5280BE}"/>
                </a:ext>
              </a:extLst>
            </p:cNvPr>
            <p:cNvSpPr/>
            <p:nvPr/>
          </p:nvSpPr>
          <p:spPr>
            <a:xfrm>
              <a:off x="10478204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1" name="平行四边形 50">
              <a:extLst>
                <a:ext uri="{FF2B5EF4-FFF2-40B4-BE49-F238E27FC236}">
                  <a16:creationId xmlns:a16="http://schemas.microsoft.com/office/drawing/2014/main" id="{C21C4AC7-C51A-4EF7-8754-9B0EEA3CE171}"/>
                </a:ext>
              </a:extLst>
            </p:cNvPr>
            <p:cNvSpPr/>
            <p:nvPr/>
          </p:nvSpPr>
          <p:spPr>
            <a:xfrm>
              <a:off x="10619440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2" name="平行四边形 51">
              <a:extLst>
                <a:ext uri="{FF2B5EF4-FFF2-40B4-BE49-F238E27FC236}">
                  <a16:creationId xmlns:a16="http://schemas.microsoft.com/office/drawing/2014/main" id="{198ADC9E-54F0-4588-B7AA-E18E8E7CDFDF}"/>
                </a:ext>
              </a:extLst>
            </p:cNvPr>
            <p:cNvSpPr/>
            <p:nvPr/>
          </p:nvSpPr>
          <p:spPr>
            <a:xfrm>
              <a:off x="10760676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3" name="平行四边形 52">
              <a:extLst>
                <a:ext uri="{FF2B5EF4-FFF2-40B4-BE49-F238E27FC236}">
                  <a16:creationId xmlns:a16="http://schemas.microsoft.com/office/drawing/2014/main" id="{DE316397-B0D0-4A14-9339-C2D566FB9890}"/>
                </a:ext>
              </a:extLst>
            </p:cNvPr>
            <p:cNvSpPr/>
            <p:nvPr/>
          </p:nvSpPr>
          <p:spPr>
            <a:xfrm>
              <a:off x="10901912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4" name="平行四边形 53">
              <a:extLst>
                <a:ext uri="{FF2B5EF4-FFF2-40B4-BE49-F238E27FC236}">
                  <a16:creationId xmlns:a16="http://schemas.microsoft.com/office/drawing/2014/main" id="{62AEF47F-8546-42A2-8182-0403305C7CCC}"/>
                </a:ext>
              </a:extLst>
            </p:cNvPr>
            <p:cNvSpPr/>
            <p:nvPr/>
          </p:nvSpPr>
          <p:spPr>
            <a:xfrm>
              <a:off x="11043148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5" name="平行四边形 54">
              <a:extLst>
                <a:ext uri="{FF2B5EF4-FFF2-40B4-BE49-F238E27FC236}">
                  <a16:creationId xmlns:a16="http://schemas.microsoft.com/office/drawing/2014/main" id="{F2F61E24-12BB-4EAB-BB42-E3721ED463D0}"/>
                </a:ext>
              </a:extLst>
            </p:cNvPr>
            <p:cNvSpPr/>
            <p:nvPr/>
          </p:nvSpPr>
          <p:spPr>
            <a:xfrm>
              <a:off x="11184387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6" name="平行四边形 55">
              <a:extLst>
                <a:ext uri="{FF2B5EF4-FFF2-40B4-BE49-F238E27FC236}">
                  <a16:creationId xmlns:a16="http://schemas.microsoft.com/office/drawing/2014/main" id="{4A161F1F-711D-4352-BA52-4885653953E7}"/>
                </a:ext>
              </a:extLst>
            </p:cNvPr>
            <p:cNvSpPr/>
            <p:nvPr/>
          </p:nvSpPr>
          <p:spPr>
            <a:xfrm>
              <a:off x="11325626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7" name="平行四边形 56">
              <a:extLst>
                <a:ext uri="{FF2B5EF4-FFF2-40B4-BE49-F238E27FC236}">
                  <a16:creationId xmlns:a16="http://schemas.microsoft.com/office/drawing/2014/main" id="{A2C88A09-38D8-4963-B496-BE9965209C66}"/>
                </a:ext>
              </a:extLst>
            </p:cNvPr>
            <p:cNvSpPr/>
            <p:nvPr/>
          </p:nvSpPr>
          <p:spPr>
            <a:xfrm>
              <a:off x="11466865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8" name="平行四边形 57">
              <a:extLst>
                <a:ext uri="{FF2B5EF4-FFF2-40B4-BE49-F238E27FC236}">
                  <a16:creationId xmlns:a16="http://schemas.microsoft.com/office/drawing/2014/main" id="{88D3835D-ECB1-409D-86ED-2C238D2A9278}"/>
                </a:ext>
              </a:extLst>
            </p:cNvPr>
            <p:cNvSpPr/>
            <p:nvPr/>
          </p:nvSpPr>
          <p:spPr>
            <a:xfrm>
              <a:off x="11608101" y="703734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9" name="平行四边形 58">
              <a:extLst>
                <a:ext uri="{FF2B5EF4-FFF2-40B4-BE49-F238E27FC236}">
                  <a16:creationId xmlns:a16="http://schemas.microsoft.com/office/drawing/2014/main" id="{FC80CD4B-F966-42FF-B384-24F185E19474}"/>
                </a:ext>
              </a:extLst>
            </p:cNvPr>
            <p:cNvSpPr/>
            <p:nvPr/>
          </p:nvSpPr>
          <p:spPr>
            <a:xfrm>
              <a:off x="11749334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61" name="图片 60">
            <a:extLst>
              <a:ext uri="{FF2B5EF4-FFF2-40B4-BE49-F238E27FC236}">
                <a16:creationId xmlns:a16="http://schemas.microsoft.com/office/drawing/2014/main" id="{2E72300A-D5D3-462F-8050-6A2053A9B32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7541908" y="-263462"/>
            <a:ext cx="2172006" cy="2698930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6CF64242-10FE-4CB2-9B7B-208A9DF881B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 flipV="1">
            <a:off x="2525026" y="4418272"/>
            <a:ext cx="2175805" cy="270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32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E1222626-BA60-48EF-B68E-9D66996CB9C0}"/>
              </a:ext>
            </a:extLst>
          </p:cNvPr>
          <p:cNvGrpSpPr/>
          <p:nvPr/>
        </p:nvGrpSpPr>
        <p:grpSpPr>
          <a:xfrm>
            <a:off x="1185350" y="971387"/>
            <a:ext cx="4655891" cy="707886"/>
            <a:chOff x="1185350" y="971387"/>
            <a:chExt cx="4655891" cy="707886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D8C9069-2F1A-40F2-B2A8-80C05194F294}"/>
                </a:ext>
              </a:extLst>
            </p:cNvPr>
            <p:cNvSpPr txBox="1"/>
            <p:nvPr/>
          </p:nvSpPr>
          <p:spPr>
            <a:xfrm>
              <a:off x="1185350" y="1055863"/>
              <a:ext cx="4854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rgbClr val="8AC9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  <a:cs typeface="+mn-ea"/>
                  <a:sym typeface="+mn-lt"/>
                </a:rPr>
                <a:t>1)</a:t>
              </a:r>
              <a:endParaRPr lang="zh-CN" altLang="en-US" sz="32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5183692-D1C2-403B-A634-32F290976E07}"/>
                </a:ext>
              </a:extLst>
            </p:cNvPr>
            <p:cNvSpPr txBox="1"/>
            <p:nvPr/>
          </p:nvSpPr>
          <p:spPr>
            <a:xfrm>
              <a:off x="1598204" y="971387"/>
              <a:ext cx="4243037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4000" b="1" dirty="0">
                  <a:solidFill>
                    <a:srgbClr val="8AC9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  <a:cs typeface="+mn-ea"/>
                  <a:sym typeface="+mn-lt"/>
                </a:rPr>
                <a:t>Hardware platform</a:t>
              </a:r>
              <a:endParaRPr lang="zh-CN" altLang="en-US" sz="40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D210DFCA-857A-4CDB-AEEA-8F4D2BE15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0423581" y="4838979"/>
            <a:ext cx="1674587" cy="1860967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BE1F63B-698A-0EDA-C788-D6EE3726DF34}"/>
              </a:ext>
            </a:extLst>
          </p:cNvPr>
          <p:cNvSpPr/>
          <p:nvPr/>
        </p:nvSpPr>
        <p:spPr>
          <a:xfrm>
            <a:off x="1073224" y="1882986"/>
            <a:ext cx="4880536" cy="4530783"/>
          </a:xfrm>
          <a:prstGeom prst="roundRect">
            <a:avLst>
              <a:gd name="adj" fmla="val 6096"/>
            </a:avLst>
          </a:prstGeom>
          <a:noFill/>
          <a:ln>
            <a:solidFill>
              <a:srgbClr val="81C3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en-US" sz="2000" dirty="0"/>
              <a:t>     The system is designed to run on a variety of hardware platforms, Including :</a:t>
            </a:r>
          </a:p>
          <a:p>
            <a:pPr marL="342900" indent="-342900"/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    Desktop computers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    laptops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    Smart phones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    Tablets.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Users can access the system 		   through web browsers.</a:t>
            </a:r>
          </a:p>
          <a:p>
            <a:pPr marL="342900" indent="-342900"/>
            <a:endParaRPr lang="en-US" altLang="zh-CN" sz="20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CB42BB4-302B-23B3-4452-5959D10565DB}"/>
              </a:ext>
            </a:extLst>
          </p:cNvPr>
          <p:cNvSpPr/>
          <p:nvPr/>
        </p:nvSpPr>
        <p:spPr>
          <a:xfrm>
            <a:off x="5953760" y="1843944"/>
            <a:ext cx="4880536" cy="4530783"/>
          </a:xfrm>
          <a:prstGeom prst="roundRect">
            <a:avLst>
              <a:gd name="adj" fmla="val 6096"/>
            </a:avLst>
          </a:prstGeom>
          <a:noFill/>
          <a:ln>
            <a:solidFill>
              <a:srgbClr val="81C3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en-US" sz="2000" dirty="0"/>
              <a:t>    The system should be compatible with multiple operating systems, such as </a:t>
            </a:r>
          </a:p>
          <a:p>
            <a:pPr marL="342900" indent="-342900"/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      Windows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      macOS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      Linux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      Android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      iOS </a:t>
            </a:r>
          </a:p>
          <a:p>
            <a:r>
              <a:rPr lang="en-US" sz="2000" dirty="0"/>
              <a:t>to ensure broad accessibility for           users.</a:t>
            </a:r>
          </a:p>
          <a:p>
            <a:pPr marL="342900" indent="-342900"/>
            <a:endParaRPr lang="en-US" altLang="zh-CN" sz="20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82021" y="1060691"/>
            <a:ext cx="5190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+mn-ea"/>
                <a:sym typeface="+mn-lt"/>
              </a:rPr>
              <a:t>2)</a:t>
            </a:r>
            <a:endParaRPr lang="zh-CN" altLang="en-US" sz="32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10" name="文本框 4">
            <a:extLst>
              <a:ext uri="{FF2B5EF4-FFF2-40B4-BE49-F238E27FC236}">
                <a16:creationId xmlns:a16="http://schemas.microsoft.com/office/drawing/2014/main" id="{E5183692-D1C2-403B-A634-32F290976E07}"/>
              </a:ext>
            </a:extLst>
          </p:cNvPr>
          <p:cNvSpPr txBox="1"/>
          <p:nvPr/>
        </p:nvSpPr>
        <p:spPr>
          <a:xfrm>
            <a:off x="6636502" y="1000957"/>
            <a:ext cx="4243037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40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+mn-ea"/>
                <a:sym typeface="+mn-lt"/>
              </a:rPr>
              <a:t>Operating system</a:t>
            </a:r>
            <a:endParaRPr lang="zh-CN" altLang="en-US" sz="40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8192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210DFCA-857A-4CDB-AEEA-8F4D2BE15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0423581" y="4838979"/>
            <a:ext cx="1674587" cy="1860967"/>
          </a:xfrm>
          <a:prstGeom prst="rect">
            <a:avLst/>
          </a:prstGeom>
        </p:spPr>
      </p:pic>
      <p:grpSp>
        <p:nvGrpSpPr>
          <p:cNvPr id="9" name="组合 6">
            <a:extLst>
              <a:ext uri="{FF2B5EF4-FFF2-40B4-BE49-F238E27FC236}">
                <a16:creationId xmlns:a16="http://schemas.microsoft.com/office/drawing/2014/main" id="{E1222626-BA60-48EF-B68E-9D66996CB9C0}"/>
              </a:ext>
            </a:extLst>
          </p:cNvPr>
          <p:cNvGrpSpPr/>
          <p:nvPr/>
        </p:nvGrpSpPr>
        <p:grpSpPr>
          <a:xfrm>
            <a:off x="489314" y="971387"/>
            <a:ext cx="5638530" cy="707886"/>
            <a:chOff x="1185350" y="971387"/>
            <a:chExt cx="5638530" cy="707886"/>
          </a:xfrm>
        </p:grpSpPr>
        <p:sp>
          <p:nvSpPr>
            <p:cNvPr id="10" name="文本框 3">
              <a:extLst>
                <a:ext uri="{FF2B5EF4-FFF2-40B4-BE49-F238E27FC236}">
                  <a16:creationId xmlns:a16="http://schemas.microsoft.com/office/drawing/2014/main" id="{CD8C9069-2F1A-40F2-B2A8-80C05194F294}"/>
                </a:ext>
              </a:extLst>
            </p:cNvPr>
            <p:cNvSpPr txBox="1"/>
            <p:nvPr/>
          </p:nvSpPr>
          <p:spPr>
            <a:xfrm>
              <a:off x="1185350" y="1055863"/>
              <a:ext cx="4854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rgbClr val="8AC9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  <a:cs typeface="+mn-ea"/>
                  <a:sym typeface="+mn-lt"/>
                </a:rPr>
                <a:t>3)</a:t>
              </a:r>
              <a:endParaRPr lang="zh-CN" altLang="en-US" sz="32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  <p:sp>
          <p:nvSpPr>
            <p:cNvPr id="11" name="文本框 4">
              <a:extLst>
                <a:ext uri="{FF2B5EF4-FFF2-40B4-BE49-F238E27FC236}">
                  <a16:creationId xmlns:a16="http://schemas.microsoft.com/office/drawing/2014/main" id="{E5183692-D1C2-403B-A634-32F290976E07}"/>
                </a:ext>
              </a:extLst>
            </p:cNvPr>
            <p:cNvSpPr txBox="1"/>
            <p:nvPr/>
          </p:nvSpPr>
          <p:spPr>
            <a:xfrm>
              <a:off x="1598203" y="971387"/>
              <a:ext cx="5225677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4000" b="1" dirty="0">
                  <a:solidFill>
                    <a:srgbClr val="8AC9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  <a:cs typeface="+mn-ea"/>
                  <a:sym typeface="+mn-lt"/>
                </a:rPr>
                <a:t>  Block-chain infrastructure</a:t>
              </a:r>
              <a:endParaRPr lang="zh-CN" altLang="en-US" sz="40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</p:grpSp>
      <p:pic>
        <p:nvPicPr>
          <p:cNvPr id="12" name="图片 7">
            <a:extLst>
              <a:ext uri="{FF2B5EF4-FFF2-40B4-BE49-F238E27FC236}">
                <a16:creationId xmlns:a16="http://schemas.microsoft.com/office/drawing/2014/main" id="{D210DFCA-857A-4CDB-AEEA-8F4D2BE15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0423581" y="4838979"/>
            <a:ext cx="1674587" cy="1860967"/>
          </a:xfrm>
          <a:prstGeom prst="rect">
            <a:avLst/>
          </a:prstGeom>
        </p:spPr>
      </p:pic>
      <p:sp>
        <p:nvSpPr>
          <p:cNvPr id="13" name="Rectangle: Rounded Corners 1">
            <a:extLst>
              <a:ext uri="{FF2B5EF4-FFF2-40B4-BE49-F238E27FC236}">
                <a16:creationId xmlns:a16="http://schemas.microsoft.com/office/drawing/2014/main" id="{7BE1F63B-698A-0EDA-C788-D6EE3726DF34}"/>
              </a:ext>
            </a:extLst>
          </p:cNvPr>
          <p:cNvSpPr/>
          <p:nvPr/>
        </p:nvSpPr>
        <p:spPr>
          <a:xfrm>
            <a:off x="1073224" y="1882986"/>
            <a:ext cx="4880536" cy="4530783"/>
          </a:xfrm>
          <a:prstGeom prst="roundRect">
            <a:avLst>
              <a:gd name="adj" fmla="val 6096"/>
            </a:avLst>
          </a:prstGeom>
          <a:noFill/>
          <a:ln>
            <a:solidFill>
              <a:srgbClr val="81C3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F0"/>
                </a:solidFill>
              </a:rPr>
              <a:t>Blockchain Component Overview:</a:t>
            </a:r>
            <a:endParaRPr lang="en-US" dirty="0">
              <a:solidFill>
                <a:srgbClr val="00B0F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Operates on a distributed network of nodes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Nodes run blockchain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F0"/>
                </a:solidFill>
              </a:rPr>
              <a:t>Node Characteristics:</a:t>
            </a:r>
            <a:endParaRPr lang="en-US" dirty="0">
              <a:solidFill>
                <a:srgbClr val="00B0F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Nodes may be hosted on various operating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Hardware configurations vary based on chosen blockchain technology (e.g., Ethereum, Hyperledger,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Rectangle: Rounded Corners 2">
            <a:extLst>
              <a:ext uri="{FF2B5EF4-FFF2-40B4-BE49-F238E27FC236}">
                <a16:creationId xmlns:a16="http://schemas.microsoft.com/office/drawing/2014/main" id="{2CB42BB4-302B-23B3-4452-5959D10565DB}"/>
              </a:ext>
            </a:extLst>
          </p:cNvPr>
          <p:cNvSpPr/>
          <p:nvPr/>
        </p:nvSpPr>
        <p:spPr>
          <a:xfrm>
            <a:off x="6540901" y="2272690"/>
            <a:ext cx="3488623" cy="3353698"/>
          </a:xfrm>
          <a:prstGeom prst="roundRect">
            <a:avLst>
              <a:gd name="adj" fmla="val 6096"/>
            </a:avLst>
          </a:prstGeom>
          <a:noFill/>
          <a:ln>
            <a:solidFill>
              <a:srgbClr val="81C3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Relies on MongoDB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Manages and stores: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User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Ticketing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Transaction records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0C45BB2-03FF-4F59-9599-C3EADA67C3BF}"/>
              </a:ext>
            </a:extLst>
          </p:cNvPr>
          <p:cNvGrpSpPr/>
          <p:nvPr/>
        </p:nvGrpSpPr>
        <p:grpSpPr>
          <a:xfrm>
            <a:off x="6540697" y="1055863"/>
            <a:ext cx="6237442" cy="707886"/>
            <a:chOff x="6182021" y="1000957"/>
            <a:chExt cx="6237442" cy="707886"/>
          </a:xfrm>
        </p:grpSpPr>
        <p:sp>
          <p:nvSpPr>
            <p:cNvPr id="15" name="Rectangle 14"/>
            <p:cNvSpPr/>
            <p:nvPr/>
          </p:nvSpPr>
          <p:spPr>
            <a:xfrm>
              <a:off x="6182021" y="1060691"/>
              <a:ext cx="51902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1" dirty="0">
                  <a:solidFill>
                    <a:srgbClr val="8AC9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  <a:cs typeface="+mn-ea"/>
                  <a:sym typeface="+mn-lt"/>
                </a:rPr>
                <a:t>4)</a:t>
              </a:r>
              <a:endParaRPr lang="zh-CN" altLang="en-US" sz="32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  <p:sp>
          <p:nvSpPr>
            <p:cNvPr id="16" name="文本框 4">
              <a:extLst>
                <a:ext uri="{FF2B5EF4-FFF2-40B4-BE49-F238E27FC236}">
                  <a16:creationId xmlns:a16="http://schemas.microsoft.com/office/drawing/2014/main" id="{E5183692-D1C2-403B-A634-32F290976E07}"/>
                </a:ext>
              </a:extLst>
            </p:cNvPr>
            <p:cNvSpPr txBox="1"/>
            <p:nvPr/>
          </p:nvSpPr>
          <p:spPr>
            <a:xfrm>
              <a:off x="6636502" y="1000957"/>
              <a:ext cx="5782961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4000" b="1" dirty="0">
                  <a:solidFill>
                    <a:srgbClr val="8AC9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  <a:cs typeface="+mn-ea"/>
                  <a:sym typeface="+mn-lt"/>
                </a:rPr>
                <a:t>     DBMS</a:t>
              </a:r>
              <a:endParaRPr lang="zh-CN" altLang="en-US" sz="40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257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81A8968E-CA28-4462-B524-0D077240D1D5}"/>
              </a:ext>
            </a:extLst>
          </p:cNvPr>
          <p:cNvSpPr/>
          <p:nvPr/>
        </p:nvSpPr>
        <p:spPr>
          <a:xfrm flipH="1" flipV="1">
            <a:off x="10536821" y="0"/>
            <a:ext cx="1655179" cy="1545219"/>
          </a:xfrm>
          <a:prstGeom prst="rtTriangle">
            <a:avLst/>
          </a:prstGeom>
          <a:solidFill>
            <a:srgbClr val="96172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3" name="组合 6">
            <a:extLst>
              <a:ext uri="{FF2B5EF4-FFF2-40B4-BE49-F238E27FC236}">
                <a16:creationId xmlns:a16="http://schemas.microsoft.com/office/drawing/2014/main" id="{E1222626-BA60-48EF-B68E-9D66996CB9C0}"/>
              </a:ext>
            </a:extLst>
          </p:cNvPr>
          <p:cNvGrpSpPr/>
          <p:nvPr/>
        </p:nvGrpSpPr>
        <p:grpSpPr>
          <a:xfrm>
            <a:off x="489314" y="971387"/>
            <a:ext cx="5638530" cy="707886"/>
            <a:chOff x="1185350" y="971387"/>
            <a:chExt cx="5638530" cy="707886"/>
          </a:xfrm>
        </p:grpSpPr>
        <p:sp>
          <p:nvSpPr>
            <p:cNvPr id="64" name="文本框 3">
              <a:extLst>
                <a:ext uri="{FF2B5EF4-FFF2-40B4-BE49-F238E27FC236}">
                  <a16:creationId xmlns:a16="http://schemas.microsoft.com/office/drawing/2014/main" id="{CD8C9069-2F1A-40F2-B2A8-80C05194F294}"/>
                </a:ext>
              </a:extLst>
            </p:cNvPr>
            <p:cNvSpPr txBox="1"/>
            <p:nvPr/>
          </p:nvSpPr>
          <p:spPr>
            <a:xfrm>
              <a:off x="1185350" y="1055863"/>
              <a:ext cx="4854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rgbClr val="8AC9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  <a:cs typeface="+mn-ea"/>
                  <a:sym typeface="+mn-lt"/>
                </a:rPr>
                <a:t>5)</a:t>
              </a:r>
              <a:endParaRPr lang="zh-CN" altLang="en-US" sz="32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  <p:sp>
          <p:nvSpPr>
            <p:cNvPr id="65" name="文本框 4">
              <a:extLst>
                <a:ext uri="{FF2B5EF4-FFF2-40B4-BE49-F238E27FC236}">
                  <a16:creationId xmlns:a16="http://schemas.microsoft.com/office/drawing/2014/main" id="{E5183692-D1C2-403B-A634-32F290976E07}"/>
                </a:ext>
              </a:extLst>
            </p:cNvPr>
            <p:cNvSpPr txBox="1"/>
            <p:nvPr/>
          </p:nvSpPr>
          <p:spPr>
            <a:xfrm>
              <a:off x="1598203" y="971387"/>
              <a:ext cx="5225677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4000" b="1" dirty="0">
                  <a:solidFill>
                    <a:srgbClr val="8AC9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  <a:cs typeface="+mn-ea"/>
                  <a:sym typeface="+mn-lt"/>
                </a:rPr>
                <a:t>  Network Environment </a:t>
              </a:r>
              <a:endParaRPr lang="zh-CN" altLang="en-US" sz="40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</p:grpSp>
      <p:sp>
        <p:nvSpPr>
          <p:cNvPr id="66" name="Rectangle: Rounded Corners 1">
            <a:extLst>
              <a:ext uri="{FF2B5EF4-FFF2-40B4-BE49-F238E27FC236}">
                <a16:creationId xmlns:a16="http://schemas.microsoft.com/office/drawing/2014/main" id="{7BE1F63B-698A-0EDA-C788-D6EE3726DF34}"/>
              </a:ext>
            </a:extLst>
          </p:cNvPr>
          <p:cNvSpPr/>
          <p:nvPr/>
        </p:nvSpPr>
        <p:spPr>
          <a:xfrm>
            <a:off x="1073224" y="1882986"/>
            <a:ext cx="4880536" cy="4530783"/>
          </a:xfrm>
          <a:prstGeom prst="roundRect">
            <a:avLst>
              <a:gd name="adj" fmla="val 6096"/>
            </a:avLst>
          </a:prstGeom>
          <a:noFill/>
          <a:ln>
            <a:solidFill>
              <a:srgbClr val="81C3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Operates in a networked environment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Requires internet connectivity for user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F0"/>
                </a:solidFill>
              </a:rPr>
              <a:t>Compatibility with Network Technologies:</a:t>
            </a:r>
            <a:endParaRPr lang="en-US" dirty="0">
              <a:solidFill>
                <a:srgbClr val="00B0F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Compatible with various network technologies, including: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4G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5G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Wi-Fi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Wired connections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F1E7A3B-E9CA-44D5-AC7E-89E565861089}"/>
              </a:ext>
            </a:extLst>
          </p:cNvPr>
          <p:cNvGrpSpPr/>
          <p:nvPr/>
        </p:nvGrpSpPr>
        <p:grpSpPr>
          <a:xfrm>
            <a:off x="6238242" y="973659"/>
            <a:ext cx="5516479" cy="707886"/>
            <a:chOff x="6182021" y="973659"/>
            <a:chExt cx="5516479" cy="707886"/>
          </a:xfrm>
        </p:grpSpPr>
        <p:sp>
          <p:nvSpPr>
            <p:cNvPr id="68" name="Rectangle 67"/>
            <p:cNvSpPr/>
            <p:nvPr/>
          </p:nvSpPr>
          <p:spPr>
            <a:xfrm>
              <a:off x="6182021" y="1060691"/>
              <a:ext cx="51902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1" dirty="0">
                  <a:solidFill>
                    <a:srgbClr val="8AC9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  <a:cs typeface="+mn-ea"/>
                  <a:sym typeface="+mn-lt"/>
                </a:rPr>
                <a:t>6)</a:t>
              </a:r>
              <a:endParaRPr lang="zh-CN" altLang="en-US" sz="32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  <p:sp>
          <p:nvSpPr>
            <p:cNvPr id="69" name="文本框 4">
              <a:extLst>
                <a:ext uri="{FF2B5EF4-FFF2-40B4-BE49-F238E27FC236}">
                  <a16:creationId xmlns:a16="http://schemas.microsoft.com/office/drawing/2014/main" id="{E5183692-D1C2-403B-A634-32F290976E07}"/>
                </a:ext>
              </a:extLst>
            </p:cNvPr>
            <p:cNvSpPr txBox="1"/>
            <p:nvPr/>
          </p:nvSpPr>
          <p:spPr>
            <a:xfrm>
              <a:off x="6472823" y="973659"/>
              <a:ext cx="5225677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4000" b="1" dirty="0">
                  <a:solidFill>
                    <a:srgbClr val="8AC9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  <a:cs typeface="+mn-ea"/>
                  <a:sym typeface="+mn-lt"/>
                </a:rPr>
                <a:t>  Web browser</a:t>
              </a:r>
              <a:endParaRPr lang="zh-CN" altLang="en-US" sz="40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</p:grpSp>
      <p:sp>
        <p:nvSpPr>
          <p:cNvPr id="15" name="Rectangle: Rounded Corners 1">
            <a:extLst>
              <a:ext uri="{FF2B5EF4-FFF2-40B4-BE49-F238E27FC236}">
                <a16:creationId xmlns:a16="http://schemas.microsoft.com/office/drawing/2014/main" id="{D35E08D0-210A-44FD-81FE-0CDAF5726C08}"/>
              </a:ext>
            </a:extLst>
          </p:cNvPr>
          <p:cNvSpPr/>
          <p:nvPr/>
        </p:nvSpPr>
        <p:spPr>
          <a:xfrm>
            <a:off x="6238242" y="1882985"/>
            <a:ext cx="4880536" cy="4530783"/>
          </a:xfrm>
          <a:prstGeom prst="roundRect">
            <a:avLst>
              <a:gd name="adj" fmla="val 6096"/>
            </a:avLst>
          </a:prstGeom>
          <a:noFill/>
          <a:ln>
            <a:solidFill>
              <a:srgbClr val="81C3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Users access the system via web browsers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F0"/>
                </a:solidFill>
              </a:rPr>
              <a:t>Browser Compatibility:</a:t>
            </a:r>
            <a:endParaRPr lang="en-US" dirty="0">
              <a:solidFill>
                <a:srgbClr val="00B0F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Compatible with a wide range of browsers, including: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Google Chrome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Mozilla Firefox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Microsoft Edge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Safari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Other commonly used browsers</a:t>
            </a:r>
          </a:p>
        </p:txBody>
      </p:sp>
    </p:spTree>
    <p:extLst>
      <p:ext uri="{BB962C8B-B14F-4D97-AF65-F5344CB8AC3E}">
        <p14:creationId xmlns:p14="http://schemas.microsoft.com/office/powerpoint/2010/main" val="65481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1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www.freeppt7.com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ryclbu2h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ww.jp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2149</TotalTime>
  <Words>917</Words>
  <Application>Microsoft Office PowerPoint</Application>
  <PresentationFormat>Widescreen</PresentationFormat>
  <Paragraphs>262</Paragraphs>
  <Slides>31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等线</vt:lpstr>
      <vt:lpstr>微软雅黑</vt:lpstr>
      <vt:lpstr>Agency FB</vt:lpstr>
      <vt:lpstr>Arial</vt:lpstr>
      <vt:lpstr>Calibri</vt:lpstr>
      <vt:lpstr>Calibri Light</vt:lpstr>
      <vt:lpstr>www.freeppt7.com</vt:lpstr>
      <vt:lpstr>www.jpppt.com</vt:lpstr>
      <vt:lpstr>PowerPoint Presentation</vt:lpstr>
      <vt:lpstr>FeedBack</vt:lpstr>
      <vt:lpstr>PowerPoint Presentation</vt:lpstr>
      <vt:lpstr>Introduction (purpose)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Software design specification (SDS) </vt:lpstr>
      <vt:lpstr>PowerPoint Presentation</vt:lpstr>
      <vt:lpstr>PowerPoint Presentation</vt:lpstr>
      <vt:lpstr>Sequence Diagram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区块链</dc:title>
  <dc:creator>Sakhi Larik</dc:creator>
  <cp:keywords>www.1ppt.com</cp:keywords>
  <dc:description>www.1ppt.com</dc:description>
  <cp:lastModifiedBy>Fazi Bhatti</cp:lastModifiedBy>
  <cp:revision>405</cp:revision>
  <dcterms:created xsi:type="dcterms:W3CDTF">2017-08-18T03:02:00Z</dcterms:created>
  <dcterms:modified xsi:type="dcterms:W3CDTF">2023-11-24T07:42:08Z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