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-6350" y="-6350"/>
            <a:ext cx="1554480" cy="1626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24760" y="1175478"/>
            <a:ext cx="3617456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b="1" i="1" spc="0" dirty="0">
                <a:solidFill>
                  <a:srgbClr val="104EFA"/>
                </a:solidFill>
                <a:latin typeface="Arial"/>
                <a:cs typeface="Arial"/>
              </a:rPr>
              <a:t>Chapter</a:t>
            </a:r>
            <a:endParaRPr sz="7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30823" y="1175478"/>
            <a:ext cx="671105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b="1" i="1" spc="0" dirty="0">
                <a:solidFill>
                  <a:srgbClr val="104EFA"/>
                </a:solidFill>
                <a:latin typeface="Arial"/>
                <a:cs typeface="Arial"/>
              </a:rPr>
              <a:t>1</a:t>
            </a:r>
            <a:endParaRPr sz="7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1520" y="2919490"/>
            <a:ext cx="1489958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b="1" spc="-34" dirty="0">
                <a:latin typeface="Arial"/>
                <a:cs typeface="Arial"/>
              </a:rPr>
              <a:t>T</a:t>
            </a:r>
            <a:r>
              <a:rPr sz="6000" b="1" spc="0" dirty="0">
                <a:latin typeface="Arial"/>
                <a:cs typeface="Arial"/>
              </a:rPr>
              <a:t>he</a:t>
            </a:r>
            <a:endParaRPr sz="6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92096" y="2919490"/>
            <a:ext cx="1790948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b="1" spc="0" dirty="0">
                <a:latin typeface="Arial"/>
                <a:cs typeface="Arial"/>
              </a:rPr>
              <a:t>Role</a:t>
            </a:r>
            <a:endParaRPr sz="6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52138" y="2919490"/>
            <a:ext cx="858911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b="1" spc="0" dirty="0">
                <a:latin typeface="Arial"/>
                <a:cs typeface="Arial"/>
              </a:rPr>
              <a:t>of</a:t>
            </a:r>
            <a:endParaRPr sz="6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1778" y="2919490"/>
            <a:ext cx="3439020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b="1" spc="0" dirty="0">
                <a:latin typeface="Arial"/>
                <a:cs typeface="Arial"/>
              </a:rPr>
              <a:t>Finan</a:t>
            </a:r>
            <a:r>
              <a:rPr sz="6000" b="1" spc="-29" dirty="0">
                <a:latin typeface="Arial"/>
                <a:cs typeface="Arial"/>
              </a:rPr>
              <a:t>c</a:t>
            </a:r>
            <a:r>
              <a:rPr sz="6000" b="1" spc="0" dirty="0">
                <a:latin typeface="Arial"/>
                <a:cs typeface="Arial"/>
              </a:rPr>
              <a:t>ial</a:t>
            </a:r>
            <a:endParaRPr sz="6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1570" y="3833890"/>
            <a:ext cx="4794641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b="1" spc="4" dirty="0">
                <a:latin typeface="Arial"/>
                <a:cs typeface="Arial"/>
              </a:rPr>
              <a:t>M</a:t>
            </a:r>
            <a:r>
              <a:rPr sz="6000" b="1" spc="-4" dirty="0">
                <a:latin typeface="Arial"/>
                <a:cs typeface="Arial"/>
              </a:rPr>
              <a:t>a</a:t>
            </a:r>
            <a:r>
              <a:rPr sz="6000" b="1" spc="0" dirty="0">
                <a:latin typeface="Arial"/>
                <a:cs typeface="Arial"/>
              </a:rPr>
              <a:t>nagem</a:t>
            </a:r>
            <a:r>
              <a:rPr sz="6000" b="1" spc="-19" dirty="0">
                <a:latin typeface="Arial"/>
                <a:cs typeface="Arial"/>
              </a:rPr>
              <a:t>e</a:t>
            </a:r>
            <a:r>
              <a:rPr sz="6000" b="1" spc="0" dirty="0">
                <a:latin typeface="Arial"/>
                <a:cs typeface="Arial"/>
              </a:rPr>
              <a:t>nt</a:t>
            </a:r>
            <a:endParaRPr sz="6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6566122"/>
            <a:ext cx="182235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-4" dirty="0">
                <a:latin typeface="Arial"/>
                <a:cs typeface="Arial"/>
              </a:rPr>
              <a:t>1</a:t>
            </a:r>
            <a:r>
              <a:rPr sz="800" spc="9" dirty="0">
                <a:latin typeface="Arial"/>
                <a:cs typeface="Arial"/>
              </a:rPr>
              <a:t>.</a:t>
            </a:r>
            <a:r>
              <a:rPr sz="800" spc="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70710" y="6576282"/>
            <a:ext cx="6921889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4" dirty="0">
                <a:latin typeface="Arial"/>
                <a:cs typeface="Arial"/>
              </a:rPr>
              <a:t>V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9" dirty="0">
                <a:latin typeface="Arial"/>
                <a:cs typeface="Arial"/>
              </a:rPr>
              <a:t>H</a:t>
            </a:r>
            <a:r>
              <a:rPr sz="800" spc="4" dirty="0">
                <a:latin typeface="Arial"/>
                <a:cs typeface="Arial"/>
              </a:rPr>
              <a:t>o</a:t>
            </a:r>
            <a:r>
              <a:rPr sz="800" spc="-4" dirty="0">
                <a:latin typeface="Arial"/>
                <a:cs typeface="Arial"/>
              </a:rPr>
              <a:t>r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0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an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34" dirty="0">
                <a:latin typeface="Arial"/>
                <a:cs typeface="Arial"/>
              </a:rPr>
              <a:t>W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4" dirty="0">
                <a:latin typeface="Arial"/>
                <a:cs typeface="Arial"/>
              </a:rPr>
              <a:t>h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-19" dirty="0">
                <a:latin typeface="Arial"/>
                <a:cs typeface="Arial"/>
              </a:rPr>
              <a:t>w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0" dirty="0">
                <a:latin typeface="Arial"/>
                <a:cs typeface="Arial"/>
              </a:rPr>
              <a:t>z,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F</a:t>
            </a:r>
            <a:r>
              <a:rPr sz="800" spc="4" dirty="0">
                <a:latin typeface="Arial"/>
                <a:cs typeface="Arial"/>
              </a:rPr>
              <a:t>u</a:t>
            </a:r>
            <a:r>
              <a:rPr sz="800" spc="-4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d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25" dirty="0">
                <a:latin typeface="Arial"/>
                <a:cs typeface="Arial"/>
              </a:rPr>
              <a:t>m</a:t>
            </a:r>
            <a:r>
              <a:rPr sz="800" spc="-4" dirty="0">
                <a:latin typeface="Arial"/>
                <a:cs typeface="Arial"/>
              </a:rPr>
              <a:t>en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9" dirty="0">
                <a:latin typeface="Arial"/>
                <a:cs typeface="Arial"/>
              </a:rPr>
              <a:t>l</a:t>
            </a:r>
            <a:r>
              <a:rPr sz="800" spc="0" dirty="0">
                <a:latin typeface="Arial"/>
                <a:cs typeface="Arial"/>
              </a:rPr>
              <a:t>s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f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Fi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-4" dirty="0">
                <a:latin typeface="Arial"/>
                <a:cs typeface="Arial"/>
              </a:rPr>
              <a:t>an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0" dirty="0">
                <a:latin typeface="Arial"/>
                <a:cs typeface="Arial"/>
              </a:rPr>
              <a:t>l </a:t>
            </a:r>
            <a:r>
              <a:rPr sz="800" spc="-4" dirty="0">
                <a:latin typeface="Arial"/>
                <a:cs typeface="Arial"/>
              </a:rPr>
              <a:t>M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-4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-4" dirty="0">
                <a:latin typeface="Arial"/>
                <a:cs typeface="Arial"/>
              </a:rPr>
              <a:t>ge</a:t>
            </a:r>
            <a:r>
              <a:rPr sz="800" spc="25" dirty="0">
                <a:latin typeface="Arial"/>
                <a:cs typeface="Arial"/>
              </a:rPr>
              <a:t>m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0" dirty="0">
                <a:latin typeface="Arial"/>
                <a:cs typeface="Arial"/>
              </a:rPr>
              <a:t>t,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1</a:t>
            </a:r>
            <a:r>
              <a:rPr sz="800" spc="4" dirty="0">
                <a:latin typeface="Arial"/>
                <a:cs typeface="Arial"/>
              </a:rPr>
              <a:t>3t</a:t>
            </a:r>
            <a:r>
              <a:rPr sz="800" spc="0" dirty="0">
                <a:latin typeface="Arial"/>
                <a:cs typeface="Arial"/>
              </a:rPr>
              <a:t>h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d</a:t>
            </a:r>
            <a:r>
              <a:rPr sz="800" spc="0" dirty="0">
                <a:latin typeface="Arial"/>
                <a:cs typeface="Arial"/>
              </a:rPr>
              <a:t>it</a:t>
            </a:r>
            <a:r>
              <a:rPr sz="800" spc="9" dirty="0">
                <a:latin typeface="Arial"/>
                <a:cs typeface="Arial"/>
              </a:rPr>
              <a:t>i</a:t>
            </a:r>
            <a:r>
              <a:rPr sz="800" spc="-4" dirty="0">
                <a:latin typeface="Arial"/>
                <a:cs typeface="Arial"/>
              </a:rPr>
              <a:t>on</a:t>
            </a:r>
            <a:r>
              <a:rPr sz="800" spc="0" dirty="0">
                <a:latin typeface="Arial"/>
                <a:cs typeface="Arial"/>
              </a:rPr>
              <a:t>.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©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P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9" dirty="0">
                <a:latin typeface="Arial"/>
                <a:cs typeface="Arial"/>
              </a:rPr>
              <a:t>s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 E</a:t>
            </a:r>
            <a:r>
              <a:rPr sz="800" spc="-4" dirty="0">
                <a:latin typeface="Arial"/>
                <a:cs typeface="Arial"/>
              </a:rPr>
              <a:t>d</a:t>
            </a:r>
            <a:r>
              <a:rPr sz="800" spc="4" dirty="0">
                <a:latin typeface="Arial"/>
                <a:cs typeface="Arial"/>
              </a:rPr>
              <a:t>u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 L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14" dirty="0">
                <a:latin typeface="Arial"/>
                <a:cs typeface="Arial"/>
              </a:rPr>
              <a:t>m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2</a:t>
            </a:r>
            <a:r>
              <a:rPr sz="800" spc="4" dirty="0">
                <a:latin typeface="Arial"/>
                <a:cs typeface="Arial"/>
              </a:rPr>
              <a:t>0</a:t>
            </a:r>
            <a:r>
              <a:rPr sz="800" spc="-4" dirty="0">
                <a:latin typeface="Arial"/>
                <a:cs typeface="Arial"/>
              </a:rPr>
              <a:t>09</a:t>
            </a:r>
            <a:r>
              <a:rPr sz="800" spc="0" dirty="0">
                <a:latin typeface="Arial"/>
                <a:cs typeface="Arial"/>
              </a:rPr>
              <a:t>.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9" dirty="0">
                <a:latin typeface="Arial"/>
                <a:cs typeface="Arial"/>
              </a:rPr>
              <a:t>C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at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b</a:t>
            </a:r>
            <a:r>
              <a:rPr sz="800" spc="0" dirty="0">
                <a:latin typeface="Arial"/>
                <a:cs typeface="Arial"/>
              </a:rPr>
              <a:t>y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G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g</a:t>
            </a:r>
            <a:r>
              <a:rPr sz="800" spc="-4" dirty="0">
                <a:latin typeface="Arial"/>
                <a:cs typeface="Arial"/>
              </a:rPr>
              <a:t>or</a:t>
            </a:r>
            <a:r>
              <a:rPr sz="800" spc="0" dirty="0">
                <a:latin typeface="Arial"/>
                <a:cs typeface="Arial"/>
              </a:rPr>
              <a:t>y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4" dirty="0">
                <a:latin typeface="Arial"/>
                <a:cs typeface="Arial"/>
              </a:rPr>
              <a:t>K</a:t>
            </a:r>
            <a:r>
              <a:rPr sz="800" spc="-4" dirty="0">
                <a:latin typeface="Arial"/>
                <a:cs typeface="Arial"/>
              </a:rPr>
              <a:t>uh</a:t>
            </a:r>
            <a:r>
              <a:rPr sz="800" spc="0" dirty="0">
                <a:latin typeface="Arial"/>
                <a:cs typeface="Arial"/>
              </a:rPr>
              <a:t>l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14" dirty="0">
                <a:latin typeface="Arial"/>
                <a:cs typeface="Arial"/>
              </a:rPr>
              <a:t>m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9" dirty="0">
                <a:latin typeface="Arial"/>
                <a:cs typeface="Arial"/>
              </a:rPr>
              <a:t>y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4" dirty="0">
                <a:latin typeface="Arial"/>
                <a:cs typeface="Arial"/>
              </a:rPr>
              <a:t>r</a:t>
            </a:r>
            <a:r>
              <a:rPr sz="800" spc="0" dirty="0"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-6350" y="-6350"/>
            <a:ext cx="1554480" cy="1626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1000" y="3886200"/>
            <a:ext cx="8382000" cy="1191260"/>
          </a:xfrm>
          <a:custGeom>
            <a:avLst/>
            <a:gdLst/>
            <a:ahLst/>
            <a:cxnLst/>
            <a:rect l="l" t="t" r="r" b="b"/>
            <a:pathLst>
              <a:path w="8382000" h="1191260">
                <a:moveTo>
                  <a:pt x="0" y="0"/>
                </a:moveTo>
                <a:lnTo>
                  <a:pt x="0" y="1191260"/>
                </a:lnTo>
                <a:lnTo>
                  <a:pt x="8382000" y="1191260"/>
                </a:lnTo>
                <a:lnTo>
                  <a:pt x="838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7FC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1000" y="3886200"/>
            <a:ext cx="8382000" cy="1191260"/>
          </a:xfrm>
          <a:custGeom>
            <a:avLst/>
            <a:gdLst/>
            <a:ahLst/>
            <a:cxnLst/>
            <a:rect l="l" t="t" r="r" b="b"/>
            <a:pathLst>
              <a:path w="8382000" h="1191260">
                <a:moveTo>
                  <a:pt x="0" y="0"/>
                </a:moveTo>
                <a:lnTo>
                  <a:pt x="8382000" y="0"/>
                </a:lnTo>
                <a:lnTo>
                  <a:pt x="8382000" y="1191260"/>
                </a:lnTo>
                <a:lnTo>
                  <a:pt x="0" y="1191260"/>
                </a:lnTo>
                <a:lnTo>
                  <a:pt x="0" y="0"/>
                </a:lnTo>
                <a:close/>
              </a:path>
            </a:pathLst>
          </a:custGeom>
          <a:ln w="41332">
            <a:solidFill>
              <a:srgbClr val="14141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1000" y="3886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1332">
            <a:solidFill>
              <a:srgbClr val="14141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63000" y="5077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1332">
            <a:solidFill>
              <a:srgbClr val="14141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1000" y="5181600"/>
            <a:ext cx="8382000" cy="1191260"/>
          </a:xfrm>
          <a:custGeom>
            <a:avLst/>
            <a:gdLst/>
            <a:ahLst/>
            <a:cxnLst/>
            <a:rect l="l" t="t" r="r" b="b"/>
            <a:pathLst>
              <a:path w="8382000" h="1191260">
                <a:moveTo>
                  <a:pt x="0" y="0"/>
                </a:moveTo>
                <a:lnTo>
                  <a:pt x="0" y="1191260"/>
                </a:lnTo>
                <a:lnTo>
                  <a:pt x="8382000" y="1191260"/>
                </a:lnTo>
                <a:lnTo>
                  <a:pt x="838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1000" y="5181600"/>
            <a:ext cx="8382000" cy="1191260"/>
          </a:xfrm>
          <a:custGeom>
            <a:avLst/>
            <a:gdLst/>
            <a:ahLst/>
            <a:cxnLst/>
            <a:rect l="l" t="t" r="r" b="b"/>
            <a:pathLst>
              <a:path w="8382000" h="1191260">
                <a:moveTo>
                  <a:pt x="0" y="0"/>
                </a:moveTo>
                <a:lnTo>
                  <a:pt x="8382000" y="0"/>
                </a:lnTo>
                <a:lnTo>
                  <a:pt x="8382000" y="1191260"/>
                </a:lnTo>
                <a:lnTo>
                  <a:pt x="0" y="1191260"/>
                </a:lnTo>
                <a:lnTo>
                  <a:pt x="0" y="0"/>
                </a:lnTo>
                <a:close/>
              </a:path>
            </a:pathLst>
          </a:custGeom>
          <a:ln w="41332">
            <a:solidFill>
              <a:srgbClr val="14141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1000" y="518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1332">
            <a:solidFill>
              <a:srgbClr val="14141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63000" y="63728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1332">
            <a:solidFill>
              <a:srgbClr val="14141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53870" y="312260"/>
            <a:ext cx="6414267" cy="1143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6200">
              <a:lnSpc>
                <a:spcPts val="4190"/>
              </a:lnSpc>
              <a:spcBef>
                <a:spcPts val="209"/>
              </a:spcBef>
            </a:pPr>
            <a:r>
              <a:rPr sz="4000" b="1" i="1" spc="-9" dirty="0">
                <a:solidFill>
                  <a:srgbClr val="104EFA"/>
                </a:solidFill>
                <a:latin typeface="Arial"/>
                <a:cs typeface="Arial"/>
              </a:rPr>
              <a:t>C</a:t>
            </a:r>
            <a:r>
              <a:rPr sz="4000" b="1" i="1" spc="-14" dirty="0">
                <a:solidFill>
                  <a:srgbClr val="104EFA"/>
                </a:solidFill>
                <a:latin typeface="Arial"/>
                <a:cs typeface="Arial"/>
              </a:rPr>
              <a:t>o</a:t>
            </a:r>
            <a:r>
              <a:rPr sz="4000" b="1" i="1" spc="9" dirty="0">
                <a:solidFill>
                  <a:srgbClr val="104EFA"/>
                </a:solidFill>
                <a:latin typeface="Arial"/>
                <a:cs typeface="Arial"/>
              </a:rPr>
              <a:t>r</a:t>
            </a:r>
            <a:r>
              <a:rPr sz="4000" b="1" i="1" spc="-14" dirty="0">
                <a:solidFill>
                  <a:srgbClr val="104EFA"/>
                </a:solidFill>
                <a:latin typeface="Arial"/>
                <a:cs typeface="Arial"/>
              </a:rPr>
              <a:t>p</a:t>
            </a:r>
            <a:r>
              <a:rPr sz="4000" b="1" i="1" spc="0" dirty="0">
                <a:solidFill>
                  <a:srgbClr val="104EFA"/>
                </a:solidFill>
                <a:latin typeface="Arial"/>
                <a:cs typeface="Arial"/>
              </a:rPr>
              <a:t>or</a:t>
            </a:r>
            <a:r>
              <a:rPr sz="4000" b="1" i="1" spc="-9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4000" b="1" i="1" spc="-4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r>
              <a:rPr sz="4000" b="1" i="1" spc="0" dirty="0">
                <a:solidFill>
                  <a:srgbClr val="104EFA"/>
                </a:solidFill>
                <a:latin typeface="Arial"/>
                <a:cs typeface="Arial"/>
              </a:rPr>
              <a:t>e </a:t>
            </a:r>
            <a:r>
              <a:rPr sz="4000" b="1" i="1" spc="-9" dirty="0">
                <a:solidFill>
                  <a:srgbClr val="104EFA"/>
                </a:solidFill>
                <a:latin typeface="Arial"/>
                <a:cs typeface="Arial"/>
              </a:rPr>
              <a:t>S</a:t>
            </a:r>
            <a:r>
              <a:rPr sz="4000" b="1" i="1" spc="0" dirty="0">
                <a:solidFill>
                  <a:srgbClr val="104EFA"/>
                </a:solidFill>
                <a:latin typeface="Arial"/>
                <a:cs typeface="Arial"/>
              </a:rPr>
              <a:t>o</a:t>
            </a:r>
            <a:r>
              <a:rPr sz="4000" b="1" i="1" spc="-9" dirty="0">
                <a:solidFill>
                  <a:srgbClr val="104EFA"/>
                </a:solidFill>
                <a:latin typeface="Arial"/>
                <a:cs typeface="Arial"/>
              </a:rPr>
              <a:t>c</a:t>
            </a:r>
            <a:r>
              <a:rPr sz="4000" b="1" i="1" spc="0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4000" b="1" i="1" spc="-9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4000" b="1" i="1" spc="0" dirty="0">
                <a:solidFill>
                  <a:srgbClr val="104EFA"/>
                </a:solidFill>
                <a:latin typeface="Arial"/>
                <a:cs typeface="Arial"/>
              </a:rPr>
              <a:t>l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4000" b="1" i="1" spc="-9" dirty="0">
                <a:solidFill>
                  <a:srgbClr val="104EFA"/>
                </a:solidFill>
                <a:latin typeface="Arial"/>
                <a:cs typeface="Arial"/>
              </a:rPr>
              <a:t>R</a:t>
            </a:r>
            <a:r>
              <a:rPr sz="4000" b="1" i="1" spc="-4" dirty="0">
                <a:solidFill>
                  <a:srgbClr val="104EFA"/>
                </a:solidFill>
                <a:latin typeface="Arial"/>
                <a:cs typeface="Arial"/>
              </a:rPr>
              <a:t>es</a:t>
            </a:r>
            <a:r>
              <a:rPr sz="4000" b="1" i="1" spc="0" dirty="0">
                <a:solidFill>
                  <a:srgbClr val="104EFA"/>
                </a:solidFill>
                <a:latin typeface="Arial"/>
                <a:cs typeface="Arial"/>
              </a:rPr>
              <a:t>p</a:t>
            </a:r>
            <a:r>
              <a:rPr sz="4000" b="1" i="1" spc="-19" dirty="0">
                <a:solidFill>
                  <a:srgbClr val="104EFA"/>
                </a:solidFill>
                <a:latin typeface="Arial"/>
                <a:cs typeface="Arial"/>
              </a:rPr>
              <a:t>o</a:t>
            </a:r>
            <a:r>
              <a:rPr sz="4000" b="1" i="1" spc="0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4000" b="1" i="1" spc="-9" dirty="0">
                <a:solidFill>
                  <a:srgbClr val="104EFA"/>
                </a:solidFill>
                <a:latin typeface="Arial"/>
                <a:cs typeface="Arial"/>
              </a:rPr>
              <a:t>s</a:t>
            </a:r>
            <a:r>
              <a:rPr sz="4000" b="1" i="1" spc="0" dirty="0">
                <a:solidFill>
                  <a:srgbClr val="104EFA"/>
                </a:solidFill>
                <a:latin typeface="Arial"/>
                <a:cs typeface="Arial"/>
              </a:rPr>
              <a:t>ibi</a:t>
            </a:r>
            <a:r>
              <a:rPr sz="4000" b="1" i="1" spc="-4" dirty="0">
                <a:solidFill>
                  <a:srgbClr val="104EFA"/>
                </a:solidFill>
                <a:latin typeface="Arial"/>
                <a:cs typeface="Arial"/>
              </a:rPr>
              <a:t>l</a:t>
            </a:r>
            <a:r>
              <a:rPr sz="4000" b="1" i="1" spc="4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4000" b="1" i="1" spc="-4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r>
              <a:rPr sz="4000" b="1" i="1" spc="0" dirty="0">
                <a:solidFill>
                  <a:srgbClr val="104EFA"/>
                </a:solidFill>
                <a:latin typeface="Arial"/>
                <a:cs typeface="Arial"/>
              </a:rPr>
              <a:t>y </a:t>
            </a:r>
            <a:r>
              <a:rPr sz="4000" b="1" i="1" spc="-9" dirty="0">
                <a:solidFill>
                  <a:srgbClr val="104EFA"/>
                </a:solidFill>
                <a:latin typeface="Arial"/>
                <a:cs typeface="Arial"/>
              </a:rPr>
              <a:t>D</a:t>
            </a:r>
            <a:r>
              <a:rPr sz="4000" b="1" i="1" spc="0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4000" b="1" i="1" spc="-9" dirty="0">
                <a:solidFill>
                  <a:srgbClr val="104EFA"/>
                </a:solidFill>
                <a:latin typeface="Arial"/>
                <a:cs typeface="Arial"/>
              </a:rPr>
              <a:t>s</a:t>
            </a:r>
            <a:r>
              <a:rPr sz="4000" b="1" i="1" spc="-4" dirty="0">
                <a:solidFill>
                  <a:srgbClr val="104EFA"/>
                </a:solidFill>
                <a:latin typeface="Arial"/>
                <a:cs typeface="Arial"/>
              </a:rPr>
              <a:t>c</a:t>
            </a:r>
            <a:r>
              <a:rPr sz="4000" b="1" i="1" spc="0" dirty="0">
                <a:solidFill>
                  <a:srgbClr val="104EFA"/>
                </a:solidFill>
                <a:latin typeface="Arial"/>
                <a:cs typeface="Arial"/>
              </a:rPr>
              <a:t>u</a:t>
            </a:r>
            <a:r>
              <a:rPr sz="4000" b="1" i="1" spc="-9" dirty="0">
                <a:solidFill>
                  <a:srgbClr val="104EFA"/>
                </a:solidFill>
                <a:latin typeface="Arial"/>
                <a:cs typeface="Arial"/>
              </a:rPr>
              <a:t>s</a:t>
            </a:r>
            <a:r>
              <a:rPr sz="4000" b="1" i="1" spc="-4" dirty="0">
                <a:solidFill>
                  <a:srgbClr val="104EFA"/>
                </a:solidFill>
                <a:latin typeface="Arial"/>
                <a:cs typeface="Arial"/>
              </a:rPr>
              <a:t>s</a:t>
            </a:r>
            <a:r>
              <a:rPr sz="4000" b="1" i="1" spc="0" dirty="0">
                <a:solidFill>
                  <a:srgbClr val="104EFA"/>
                </a:solidFill>
                <a:latin typeface="Arial"/>
                <a:cs typeface="Arial"/>
              </a:rPr>
              <a:t>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5640" y="2023474"/>
            <a:ext cx="7825161" cy="1031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779"/>
              </a:lnSpc>
              <a:spcBef>
                <a:spcPts val="189"/>
              </a:spcBef>
            </a:pPr>
            <a:r>
              <a:rPr sz="3600" b="1" i="1" spc="0" dirty="0">
                <a:solidFill>
                  <a:srgbClr val="002B26"/>
                </a:solidFill>
                <a:latin typeface="Arial"/>
                <a:cs typeface="Arial"/>
              </a:rPr>
              <a:t>Class </a:t>
            </a:r>
            <a:r>
              <a:rPr sz="3600" b="1" i="1" spc="4" dirty="0">
                <a:solidFill>
                  <a:srgbClr val="002B26"/>
                </a:solidFill>
                <a:latin typeface="Arial"/>
                <a:cs typeface="Arial"/>
              </a:rPr>
              <a:t>D</a:t>
            </a:r>
            <a:r>
              <a:rPr sz="3600" b="1" i="1" spc="-9" dirty="0">
                <a:solidFill>
                  <a:srgbClr val="002B26"/>
                </a:solidFill>
                <a:latin typeface="Arial"/>
                <a:cs typeface="Arial"/>
              </a:rPr>
              <a:t>i</a:t>
            </a:r>
            <a:r>
              <a:rPr sz="3600" b="1" i="1" spc="4" dirty="0">
                <a:solidFill>
                  <a:srgbClr val="002B26"/>
                </a:solidFill>
                <a:latin typeface="Arial"/>
                <a:cs typeface="Arial"/>
              </a:rPr>
              <a:t>s</a:t>
            </a:r>
            <a:r>
              <a:rPr sz="3600" b="1" i="1" spc="0" dirty="0">
                <a:solidFill>
                  <a:srgbClr val="002B26"/>
                </a:solidFill>
                <a:latin typeface="Arial"/>
                <a:cs typeface="Arial"/>
              </a:rPr>
              <a:t>cuss</a:t>
            </a:r>
            <a:r>
              <a:rPr sz="3600" b="1" i="1" spc="-9" dirty="0">
                <a:solidFill>
                  <a:srgbClr val="002B26"/>
                </a:solidFill>
                <a:latin typeface="Arial"/>
                <a:cs typeface="Arial"/>
              </a:rPr>
              <a:t>i</a:t>
            </a:r>
            <a:r>
              <a:rPr sz="3600" b="1" i="1" spc="0" dirty="0">
                <a:solidFill>
                  <a:srgbClr val="002B26"/>
                </a:solidFill>
                <a:latin typeface="Arial"/>
                <a:cs typeface="Arial"/>
              </a:rPr>
              <a:t>o</a:t>
            </a:r>
            <a:r>
              <a:rPr sz="3600" b="1" i="1" spc="19" dirty="0">
                <a:solidFill>
                  <a:srgbClr val="002B26"/>
                </a:solidFill>
                <a:latin typeface="Arial"/>
                <a:cs typeface="Arial"/>
              </a:rPr>
              <a:t>n</a:t>
            </a:r>
            <a:r>
              <a:rPr sz="3600" b="1" spc="0" dirty="0">
                <a:solidFill>
                  <a:srgbClr val="002B26"/>
                </a:solidFill>
                <a:latin typeface="Arial"/>
                <a:cs typeface="Arial"/>
              </a:rPr>
              <a:t>: </a:t>
            </a:r>
            <a:r>
              <a:rPr sz="3600" b="1" i="1" spc="-4" dirty="0">
                <a:solidFill>
                  <a:srgbClr val="E43F5C"/>
                </a:solidFill>
                <a:latin typeface="Arial"/>
                <a:cs typeface="Arial"/>
              </a:rPr>
              <a:t>W</a:t>
            </a:r>
            <a:r>
              <a:rPr sz="3600" b="1" i="1" spc="0" dirty="0">
                <a:solidFill>
                  <a:srgbClr val="E43F5C"/>
                </a:solidFill>
                <a:latin typeface="Arial"/>
                <a:cs typeface="Arial"/>
              </a:rPr>
              <a:t>hat </a:t>
            </a:r>
            <a:r>
              <a:rPr sz="3600" b="1" i="1" spc="4" dirty="0">
                <a:solidFill>
                  <a:srgbClr val="E43F5C"/>
                </a:solidFill>
                <a:latin typeface="Arial"/>
                <a:cs typeface="Arial"/>
              </a:rPr>
              <a:t>r</a:t>
            </a:r>
            <a:r>
              <a:rPr sz="3600" b="1" i="1" spc="-9" dirty="0">
                <a:solidFill>
                  <a:srgbClr val="E43F5C"/>
                </a:solidFill>
                <a:latin typeface="Arial"/>
                <a:cs typeface="Arial"/>
              </a:rPr>
              <a:t>o</a:t>
            </a:r>
            <a:r>
              <a:rPr sz="3600" b="1" i="1" spc="0" dirty="0">
                <a:solidFill>
                  <a:srgbClr val="E43F5C"/>
                </a:solidFill>
                <a:latin typeface="Arial"/>
                <a:cs typeface="Arial"/>
              </a:rPr>
              <a:t>le sh</a:t>
            </a:r>
            <a:r>
              <a:rPr sz="3600" b="1" i="1" spc="-14" dirty="0">
                <a:solidFill>
                  <a:srgbClr val="E43F5C"/>
                </a:solidFill>
                <a:latin typeface="Arial"/>
                <a:cs typeface="Arial"/>
              </a:rPr>
              <a:t>o</a:t>
            </a:r>
            <a:r>
              <a:rPr sz="3600" b="1" i="1" spc="0" dirty="0">
                <a:solidFill>
                  <a:srgbClr val="E43F5C"/>
                </a:solidFill>
                <a:latin typeface="Arial"/>
                <a:cs typeface="Arial"/>
              </a:rPr>
              <a:t>uld</a:t>
            </a:r>
            <a:endParaRPr sz="3600">
              <a:latin typeface="Arial"/>
              <a:cs typeface="Arial"/>
            </a:endParaRPr>
          </a:p>
          <a:p>
            <a:pPr marL="154940" marR="193064" algn="ctr">
              <a:lnSpc>
                <a:spcPct val="95825"/>
              </a:lnSpc>
            </a:pPr>
            <a:r>
              <a:rPr sz="3600" b="1" i="1" spc="4" dirty="0">
                <a:solidFill>
                  <a:srgbClr val="E43F5C"/>
                </a:solidFill>
                <a:latin typeface="Arial"/>
                <a:cs typeface="Arial"/>
              </a:rPr>
              <a:t>C</a:t>
            </a:r>
            <a:r>
              <a:rPr sz="3600" b="1" i="1" spc="0" dirty="0">
                <a:solidFill>
                  <a:srgbClr val="E43F5C"/>
                </a:solidFill>
                <a:latin typeface="Arial"/>
                <a:cs typeface="Arial"/>
              </a:rPr>
              <a:t>SR an</a:t>
            </a:r>
            <a:r>
              <a:rPr sz="3600" b="1" i="1" spc="-14" dirty="0">
                <a:solidFill>
                  <a:srgbClr val="E43F5C"/>
                </a:solidFill>
                <a:latin typeface="Arial"/>
                <a:cs typeface="Arial"/>
              </a:rPr>
              <a:t>d</a:t>
            </a:r>
            <a:r>
              <a:rPr sz="3600" b="1" i="1" spc="0" dirty="0">
                <a:solidFill>
                  <a:srgbClr val="E43F5C"/>
                </a:solidFill>
                <a:latin typeface="Arial"/>
                <a:cs typeface="Arial"/>
              </a:rPr>
              <a:t>/or</a:t>
            </a:r>
            <a:r>
              <a:rPr sz="3600" b="1" i="1" spc="-14" dirty="0">
                <a:solidFill>
                  <a:srgbClr val="E43F5C"/>
                </a:solidFill>
                <a:latin typeface="Arial"/>
                <a:cs typeface="Arial"/>
              </a:rPr>
              <a:t> </a:t>
            </a:r>
            <a:r>
              <a:rPr sz="3600" b="1" i="1" spc="4" dirty="0">
                <a:solidFill>
                  <a:srgbClr val="E43F5C"/>
                </a:solidFill>
                <a:latin typeface="Arial"/>
                <a:cs typeface="Arial"/>
              </a:rPr>
              <a:t>s</a:t>
            </a:r>
            <a:r>
              <a:rPr sz="3600" b="1" i="1" spc="0" dirty="0">
                <a:solidFill>
                  <a:srgbClr val="E43F5C"/>
                </a:solidFill>
                <a:latin typeface="Arial"/>
                <a:cs typeface="Arial"/>
              </a:rPr>
              <a:t>ustai</a:t>
            </a:r>
            <a:r>
              <a:rPr sz="3600" b="1" i="1" spc="-14" dirty="0">
                <a:solidFill>
                  <a:srgbClr val="E43F5C"/>
                </a:solidFill>
                <a:latin typeface="Arial"/>
                <a:cs typeface="Arial"/>
              </a:rPr>
              <a:t>n</a:t>
            </a:r>
            <a:r>
              <a:rPr sz="3600" b="1" i="1" spc="4" dirty="0">
                <a:solidFill>
                  <a:srgbClr val="E43F5C"/>
                </a:solidFill>
                <a:latin typeface="Arial"/>
                <a:cs typeface="Arial"/>
              </a:rPr>
              <a:t>a</a:t>
            </a:r>
            <a:r>
              <a:rPr sz="3600" b="1" i="1" spc="0" dirty="0">
                <a:solidFill>
                  <a:srgbClr val="E43F5C"/>
                </a:solidFill>
                <a:latin typeface="Arial"/>
                <a:cs typeface="Arial"/>
              </a:rPr>
              <a:t>b</a:t>
            </a:r>
            <a:r>
              <a:rPr sz="3600" b="1" i="1" spc="-14" dirty="0">
                <a:solidFill>
                  <a:srgbClr val="E43F5C"/>
                </a:solidFill>
                <a:latin typeface="Arial"/>
                <a:cs typeface="Arial"/>
              </a:rPr>
              <a:t>i</a:t>
            </a:r>
            <a:r>
              <a:rPr sz="3600" b="1" i="1" spc="0" dirty="0">
                <a:solidFill>
                  <a:srgbClr val="E43F5C"/>
                </a:solidFill>
                <a:latin typeface="Arial"/>
                <a:cs typeface="Arial"/>
              </a:rPr>
              <a:t>l</a:t>
            </a:r>
            <a:r>
              <a:rPr sz="3600" b="1" i="1" spc="-14" dirty="0">
                <a:solidFill>
                  <a:srgbClr val="E43F5C"/>
                </a:solidFill>
                <a:latin typeface="Arial"/>
                <a:cs typeface="Arial"/>
              </a:rPr>
              <a:t>i</a:t>
            </a:r>
            <a:r>
              <a:rPr sz="3600" b="1" i="1" spc="4" dirty="0">
                <a:solidFill>
                  <a:srgbClr val="E43F5C"/>
                </a:solidFill>
                <a:latin typeface="Arial"/>
                <a:cs typeface="Arial"/>
              </a:rPr>
              <a:t>t</a:t>
            </a:r>
            <a:r>
              <a:rPr sz="3600" b="1" i="1" spc="0" dirty="0">
                <a:solidFill>
                  <a:srgbClr val="E43F5C"/>
                </a:solidFill>
                <a:latin typeface="Arial"/>
                <a:cs typeface="Arial"/>
              </a:rPr>
              <a:t>y have 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75740" y="3120754"/>
            <a:ext cx="128536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i="1" spc="0" dirty="0">
                <a:solidFill>
                  <a:srgbClr val="E43F5C"/>
                </a:solidFill>
                <a:latin typeface="Arial"/>
                <a:cs typeface="Arial"/>
              </a:rPr>
              <a:t>livi</a:t>
            </a:r>
            <a:r>
              <a:rPr sz="3600" b="1" i="1" spc="-19" dirty="0">
                <a:solidFill>
                  <a:srgbClr val="E43F5C"/>
                </a:solidFill>
                <a:latin typeface="Arial"/>
                <a:cs typeface="Arial"/>
              </a:rPr>
              <a:t>n</a:t>
            </a:r>
            <a:r>
              <a:rPr sz="3600" b="1" i="1" spc="0" dirty="0">
                <a:solidFill>
                  <a:srgbClr val="E43F5C"/>
                </a:solidFill>
                <a:latin typeface="Arial"/>
                <a:cs typeface="Arial"/>
              </a:rPr>
              <a:t>g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92476" y="3120754"/>
            <a:ext cx="77977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i="1" spc="0" dirty="0">
                <a:solidFill>
                  <a:srgbClr val="E43F5C"/>
                </a:solidFill>
                <a:latin typeface="Arial"/>
                <a:cs typeface="Arial"/>
              </a:rPr>
              <a:t>the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04463" y="3120754"/>
            <a:ext cx="126113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i="1" spc="0" dirty="0">
                <a:solidFill>
                  <a:srgbClr val="E43F5C"/>
                </a:solidFill>
                <a:latin typeface="Arial"/>
                <a:cs typeface="Arial"/>
              </a:rPr>
              <a:t>“g</a:t>
            </a:r>
            <a:r>
              <a:rPr sz="3600" b="1" i="1" spc="-14" dirty="0">
                <a:solidFill>
                  <a:srgbClr val="E43F5C"/>
                </a:solidFill>
                <a:latin typeface="Arial"/>
                <a:cs typeface="Arial"/>
              </a:rPr>
              <a:t>o</a:t>
            </a:r>
            <a:r>
              <a:rPr sz="3600" b="1" i="1" spc="4" dirty="0">
                <a:solidFill>
                  <a:srgbClr val="E43F5C"/>
                </a:solidFill>
                <a:latin typeface="Arial"/>
                <a:cs typeface="Arial"/>
              </a:rPr>
              <a:t>a</a:t>
            </a:r>
            <a:r>
              <a:rPr sz="3600" b="1" i="1" spc="0" dirty="0">
                <a:solidFill>
                  <a:srgbClr val="E43F5C"/>
                </a:solidFill>
                <a:latin typeface="Arial"/>
                <a:cs typeface="Arial"/>
              </a:rPr>
              <a:t>l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96967" y="3120754"/>
            <a:ext cx="52420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i="1" spc="-9" dirty="0">
                <a:solidFill>
                  <a:srgbClr val="E43F5C"/>
                </a:solidFill>
                <a:latin typeface="Arial"/>
                <a:cs typeface="Arial"/>
              </a:rPr>
              <a:t>o</a:t>
            </a:r>
            <a:r>
              <a:rPr sz="3600" b="1" i="1" spc="0" dirty="0">
                <a:solidFill>
                  <a:srgbClr val="E43F5C"/>
                </a:solidFill>
                <a:latin typeface="Arial"/>
                <a:cs typeface="Arial"/>
              </a:rPr>
              <a:t>f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53837" y="3120754"/>
            <a:ext cx="77977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i="1" spc="0" dirty="0">
                <a:solidFill>
                  <a:srgbClr val="E43F5C"/>
                </a:solidFill>
                <a:latin typeface="Arial"/>
                <a:cs typeface="Arial"/>
              </a:rPr>
              <a:t>the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65824" y="3120754"/>
            <a:ext cx="146512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i="1" spc="-4" dirty="0">
                <a:solidFill>
                  <a:srgbClr val="E43F5C"/>
                </a:solidFill>
                <a:latin typeface="Arial"/>
                <a:cs typeface="Arial"/>
              </a:rPr>
              <a:t>f</a:t>
            </a:r>
            <a:r>
              <a:rPr sz="3600" b="1" i="1" spc="0" dirty="0">
                <a:solidFill>
                  <a:srgbClr val="E43F5C"/>
                </a:solidFill>
                <a:latin typeface="Arial"/>
                <a:cs typeface="Arial"/>
              </a:rPr>
              <a:t>i</a:t>
            </a:r>
            <a:r>
              <a:rPr sz="3600" b="1" i="1" spc="4" dirty="0">
                <a:solidFill>
                  <a:srgbClr val="E43F5C"/>
                </a:solidFill>
                <a:latin typeface="Arial"/>
                <a:cs typeface="Arial"/>
              </a:rPr>
              <a:t>r</a:t>
            </a:r>
            <a:r>
              <a:rPr sz="3600" b="1" i="1" spc="0" dirty="0">
                <a:solidFill>
                  <a:srgbClr val="E43F5C"/>
                </a:solidFill>
                <a:latin typeface="Arial"/>
                <a:cs typeface="Arial"/>
              </a:rPr>
              <a:t>m”?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330" y="6566122"/>
            <a:ext cx="239385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4" dirty="0">
                <a:latin typeface="Arial"/>
                <a:cs typeface="Arial"/>
              </a:rPr>
              <a:t>1</a:t>
            </a:r>
            <a:r>
              <a:rPr sz="800" spc="9" dirty="0">
                <a:latin typeface="Arial"/>
                <a:cs typeface="Arial"/>
              </a:rPr>
              <a:t>.</a:t>
            </a:r>
            <a:r>
              <a:rPr sz="800" spc="-4" dirty="0">
                <a:latin typeface="Arial"/>
                <a:cs typeface="Arial"/>
              </a:rPr>
              <a:t>1</a:t>
            </a:r>
            <a:r>
              <a:rPr sz="800" spc="0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0710" y="6576282"/>
            <a:ext cx="6921889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4" dirty="0">
                <a:latin typeface="Arial"/>
                <a:cs typeface="Arial"/>
              </a:rPr>
              <a:t>V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9" dirty="0">
                <a:latin typeface="Arial"/>
                <a:cs typeface="Arial"/>
              </a:rPr>
              <a:t>H</a:t>
            </a:r>
            <a:r>
              <a:rPr sz="800" spc="4" dirty="0">
                <a:latin typeface="Arial"/>
                <a:cs typeface="Arial"/>
              </a:rPr>
              <a:t>o</a:t>
            </a:r>
            <a:r>
              <a:rPr sz="800" spc="-4" dirty="0">
                <a:latin typeface="Arial"/>
                <a:cs typeface="Arial"/>
              </a:rPr>
              <a:t>r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0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an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34" dirty="0">
                <a:latin typeface="Arial"/>
                <a:cs typeface="Arial"/>
              </a:rPr>
              <a:t>W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4" dirty="0">
                <a:latin typeface="Arial"/>
                <a:cs typeface="Arial"/>
              </a:rPr>
              <a:t>h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-19" dirty="0">
                <a:latin typeface="Arial"/>
                <a:cs typeface="Arial"/>
              </a:rPr>
              <a:t>w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0" dirty="0">
                <a:latin typeface="Arial"/>
                <a:cs typeface="Arial"/>
              </a:rPr>
              <a:t>z,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F</a:t>
            </a:r>
            <a:r>
              <a:rPr sz="800" spc="4" dirty="0">
                <a:latin typeface="Arial"/>
                <a:cs typeface="Arial"/>
              </a:rPr>
              <a:t>u</a:t>
            </a:r>
            <a:r>
              <a:rPr sz="800" spc="-4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d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25" dirty="0">
                <a:latin typeface="Arial"/>
                <a:cs typeface="Arial"/>
              </a:rPr>
              <a:t>m</a:t>
            </a:r>
            <a:r>
              <a:rPr sz="800" spc="-4" dirty="0">
                <a:latin typeface="Arial"/>
                <a:cs typeface="Arial"/>
              </a:rPr>
              <a:t>en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9" dirty="0">
                <a:latin typeface="Arial"/>
                <a:cs typeface="Arial"/>
              </a:rPr>
              <a:t>l</a:t>
            </a:r>
            <a:r>
              <a:rPr sz="800" spc="0" dirty="0">
                <a:latin typeface="Arial"/>
                <a:cs typeface="Arial"/>
              </a:rPr>
              <a:t>s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f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Fi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-4" dirty="0">
                <a:latin typeface="Arial"/>
                <a:cs typeface="Arial"/>
              </a:rPr>
              <a:t>an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0" dirty="0">
                <a:latin typeface="Arial"/>
                <a:cs typeface="Arial"/>
              </a:rPr>
              <a:t>l </a:t>
            </a:r>
            <a:r>
              <a:rPr sz="800" spc="-4" dirty="0">
                <a:latin typeface="Arial"/>
                <a:cs typeface="Arial"/>
              </a:rPr>
              <a:t>M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-4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-4" dirty="0">
                <a:latin typeface="Arial"/>
                <a:cs typeface="Arial"/>
              </a:rPr>
              <a:t>ge</a:t>
            </a:r>
            <a:r>
              <a:rPr sz="800" spc="25" dirty="0">
                <a:latin typeface="Arial"/>
                <a:cs typeface="Arial"/>
              </a:rPr>
              <a:t>m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0" dirty="0">
                <a:latin typeface="Arial"/>
                <a:cs typeface="Arial"/>
              </a:rPr>
              <a:t>t,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1</a:t>
            </a:r>
            <a:r>
              <a:rPr sz="800" spc="4" dirty="0">
                <a:latin typeface="Arial"/>
                <a:cs typeface="Arial"/>
              </a:rPr>
              <a:t>3t</a:t>
            </a:r>
            <a:r>
              <a:rPr sz="800" spc="0" dirty="0">
                <a:latin typeface="Arial"/>
                <a:cs typeface="Arial"/>
              </a:rPr>
              <a:t>h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d</a:t>
            </a:r>
            <a:r>
              <a:rPr sz="800" spc="0" dirty="0">
                <a:latin typeface="Arial"/>
                <a:cs typeface="Arial"/>
              </a:rPr>
              <a:t>it</a:t>
            </a:r>
            <a:r>
              <a:rPr sz="800" spc="9" dirty="0">
                <a:latin typeface="Arial"/>
                <a:cs typeface="Arial"/>
              </a:rPr>
              <a:t>i</a:t>
            </a:r>
            <a:r>
              <a:rPr sz="800" spc="-4" dirty="0">
                <a:latin typeface="Arial"/>
                <a:cs typeface="Arial"/>
              </a:rPr>
              <a:t>on</a:t>
            </a:r>
            <a:r>
              <a:rPr sz="800" spc="0" dirty="0">
                <a:latin typeface="Arial"/>
                <a:cs typeface="Arial"/>
              </a:rPr>
              <a:t>.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©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P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9" dirty="0">
                <a:latin typeface="Arial"/>
                <a:cs typeface="Arial"/>
              </a:rPr>
              <a:t>s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 E</a:t>
            </a:r>
            <a:r>
              <a:rPr sz="800" spc="-4" dirty="0">
                <a:latin typeface="Arial"/>
                <a:cs typeface="Arial"/>
              </a:rPr>
              <a:t>d</a:t>
            </a:r>
            <a:r>
              <a:rPr sz="800" spc="4" dirty="0">
                <a:latin typeface="Arial"/>
                <a:cs typeface="Arial"/>
              </a:rPr>
              <a:t>u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 L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14" dirty="0">
                <a:latin typeface="Arial"/>
                <a:cs typeface="Arial"/>
              </a:rPr>
              <a:t>m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2</a:t>
            </a:r>
            <a:r>
              <a:rPr sz="800" spc="4" dirty="0">
                <a:latin typeface="Arial"/>
                <a:cs typeface="Arial"/>
              </a:rPr>
              <a:t>0</a:t>
            </a:r>
            <a:r>
              <a:rPr sz="800" spc="-4" dirty="0">
                <a:latin typeface="Arial"/>
                <a:cs typeface="Arial"/>
              </a:rPr>
              <a:t>09</a:t>
            </a:r>
            <a:r>
              <a:rPr sz="800" spc="0" dirty="0">
                <a:latin typeface="Arial"/>
                <a:cs typeface="Arial"/>
              </a:rPr>
              <a:t>.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9" dirty="0">
                <a:latin typeface="Arial"/>
                <a:cs typeface="Arial"/>
              </a:rPr>
              <a:t>C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at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b</a:t>
            </a:r>
            <a:r>
              <a:rPr sz="800" spc="0" dirty="0">
                <a:latin typeface="Arial"/>
                <a:cs typeface="Arial"/>
              </a:rPr>
              <a:t>y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G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g</a:t>
            </a:r>
            <a:r>
              <a:rPr sz="800" spc="-4" dirty="0">
                <a:latin typeface="Arial"/>
                <a:cs typeface="Arial"/>
              </a:rPr>
              <a:t>or</a:t>
            </a:r>
            <a:r>
              <a:rPr sz="800" spc="0" dirty="0">
                <a:latin typeface="Arial"/>
                <a:cs typeface="Arial"/>
              </a:rPr>
              <a:t>y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4" dirty="0">
                <a:latin typeface="Arial"/>
                <a:cs typeface="Arial"/>
              </a:rPr>
              <a:t>K</a:t>
            </a:r>
            <a:r>
              <a:rPr sz="800" spc="-4" dirty="0">
                <a:latin typeface="Arial"/>
                <a:cs typeface="Arial"/>
              </a:rPr>
              <a:t>uh</a:t>
            </a:r>
            <a:r>
              <a:rPr sz="800" spc="0" dirty="0">
                <a:latin typeface="Arial"/>
                <a:cs typeface="Arial"/>
              </a:rPr>
              <a:t>l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14" dirty="0">
                <a:latin typeface="Arial"/>
                <a:cs typeface="Arial"/>
              </a:rPr>
              <a:t>m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9" dirty="0">
                <a:latin typeface="Arial"/>
                <a:cs typeface="Arial"/>
              </a:rPr>
              <a:t>y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4" dirty="0">
                <a:latin typeface="Arial"/>
                <a:cs typeface="Arial"/>
              </a:rPr>
              <a:t>r</a:t>
            </a:r>
            <a:r>
              <a:rPr sz="800" spc="0" dirty="0"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5181600"/>
            <a:ext cx="8382000" cy="1191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8"/>
              </a:spcBef>
            </a:pPr>
            <a:endParaRPr sz="500"/>
          </a:p>
          <a:p>
            <a:pPr marL="115953" marR="123520" indent="0" algn="ctr">
              <a:lnSpc>
                <a:spcPct val="100041"/>
              </a:lnSpc>
            </a:pPr>
            <a:r>
              <a:rPr sz="2400" b="1" i="1" spc="-9" dirty="0">
                <a:solidFill>
                  <a:srgbClr val="141414"/>
                </a:solidFill>
                <a:latin typeface="Arial"/>
                <a:cs typeface="Arial"/>
              </a:rPr>
              <a:t>S</a:t>
            </a:r>
            <a:r>
              <a:rPr sz="2400" b="1" i="1" spc="4" dirty="0">
                <a:solidFill>
                  <a:srgbClr val="141414"/>
                </a:solidFill>
                <a:latin typeface="Arial"/>
                <a:cs typeface="Arial"/>
              </a:rPr>
              <a:t>u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s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t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a</a:t>
            </a:r>
            <a:r>
              <a:rPr sz="2400" b="1" i="1" spc="9" dirty="0">
                <a:solidFill>
                  <a:srgbClr val="141414"/>
                </a:solidFill>
                <a:latin typeface="Arial"/>
                <a:cs typeface="Arial"/>
              </a:rPr>
              <a:t>i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na</a:t>
            </a:r>
            <a:r>
              <a:rPr sz="2400" b="1" i="1" spc="4" dirty="0">
                <a:solidFill>
                  <a:srgbClr val="141414"/>
                </a:solidFill>
                <a:latin typeface="Arial"/>
                <a:cs typeface="Arial"/>
              </a:rPr>
              <a:t>b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ili</a:t>
            </a:r>
            <a:r>
              <a:rPr sz="2400" b="1" i="1" spc="9" dirty="0">
                <a:solidFill>
                  <a:srgbClr val="141414"/>
                </a:solidFill>
                <a:latin typeface="Arial"/>
                <a:cs typeface="Arial"/>
              </a:rPr>
              <a:t>t</a:t>
            </a:r>
            <a:r>
              <a:rPr sz="2400" b="1" i="1" spc="14" dirty="0">
                <a:solidFill>
                  <a:srgbClr val="141414"/>
                </a:solidFill>
                <a:latin typeface="Arial"/>
                <a:cs typeface="Arial"/>
              </a:rPr>
              <a:t>y</a:t>
            </a:r>
            <a:r>
              <a:rPr sz="2400" b="1" spc="0" dirty="0">
                <a:solidFill>
                  <a:srgbClr val="141414"/>
                </a:solidFill>
                <a:latin typeface="Arial"/>
                <a:cs typeface="Arial"/>
              </a:rPr>
              <a:t>:</a:t>
            </a:r>
            <a:r>
              <a:rPr sz="2400" b="1" spc="24" dirty="0">
                <a:solidFill>
                  <a:srgbClr val="141414"/>
                </a:solidFill>
                <a:latin typeface="Arial"/>
                <a:cs typeface="Arial"/>
              </a:rPr>
              <a:t> </a:t>
            </a:r>
            <a:r>
              <a:rPr sz="2400" b="1" i="1" spc="-39" dirty="0">
                <a:solidFill>
                  <a:srgbClr val="141414"/>
                </a:solidFill>
                <a:latin typeface="Arial"/>
                <a:cs typeface="Arial"/>
              </a:rPr>
              <a:t>M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e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e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t</a:t>
            </a:r>
            <a:r>
              <a:rPr sz="2400" b="1" i="1" spc="9" dirty="0">
                <a:solidFill>
                  <a:srgbClr val="141414"/>
                </a:solidFill>
                <a:latin typeface="Arial"/>
                <a:cs typeface="Arial"/>
              </a:rPr>
              <a:t>i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n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g t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h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e 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ne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e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d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s </a:t>
            </a:r>
            <a:r>
              <a:rPr sz="2400" b="1" i="1" spc="4" dirty="0">
                <a:solidFill>
                  <a:srgbClr val="141414"/>
                </a:solidFill>
                <a:latin typeface="Arial"/>
                <a:cs typeface="Arial"/>
              </a:rPr>
              <a:t>o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f </a:t>
            </a:r>
            <a:r>
              <a:rPr sz="2400" b="1" i="1" spc="9" dirty="0">
                <a:solidFill>
                  <a:srgbClr val="141414"/>
                </a:solidFill>
                <a:latin typeface="Arial"/>
                <a:cs typeface="Arial"/>
              </a:rPr>
              <a:t>t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h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e</a:t>
            </a:r>
            <a:r>
              <a:rPr sz="2400" b="1" i="1" spc="4" dirty="0">
                <a:solidFill>
                  <a:srgbClr val="141414"/>
                </a:solidFill>
                <a:latin typeface="Arial"/>
                <a:cs typeface="Arial"/>
              </a:rPr>
              <a:t> 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p</a:t>
            </a:r>
            <a:r>
              <a:rPr sz="2400" b="1" i="1" spc="4" dirty="0">
                <a:solidFill>
                  <a:srgbClr val="141414"/>
                </a:solidFill>
                <a:latin typeface="Arial"/>
                <a:cs typeface="Arial"/>
              </a:rPr>
              <a:t>r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ese</a:t>
            </a:r>
            <a:r>
              <a:rPr sz="2400" b="1" i="1" spc="4" dirty="0">
                <a:solidFill>
                  <a:srgbClr val="141414"/>
                </a:solidFill>
                <a:latin typeface="Arial"/>
                <a:cs typeface="Arial"/>
              </a:rPr>
              <a:t>n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t w</a:t>
            </a:r>
            <a:r>
              <a:rPr sz="2400" b="1" i="1" spc="9" dirty="0">
                <a:solidFill>
                  <a:srgbClr val="141414"/>
                </a:solidFill>
                <a:latin typeface="Arial"/>
                <a:cs typeface="Arial"/>
              </a:rPr>
              <a:t>i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t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h</a:t>
            </a:r>
            <a:r>
              <a:rPr sz="2400" b="1" i="1" spc="4" dirty="0">
                <a:solidFill>
                  <a:srgbClr val="141414"/>
                </a:solidFill>
                <a:latin typeface="Arial"/>
                <a:cs typeface="Arial"/>
              </a:rPr>
              <a:t>o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u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t 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co</a:t>
            </a:r>
            <a:r>
              <a:rPr sz="2400" b="1" i="1" spc="4" dirty="0">
                <a:solidFill>
                  <a:srgbClr val="141414"/>
                </a:solidFill>
                <a:latin typeface="Arial"/>
                <a:cs typeface="Arial"/>
              </a:rPr>
              <a:t>m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p</a:t>
            </a:r>
            <a:r>
              <a:rPr sz="2400" b="1" i="1" spc="4" dirty="0">
                <a:solidFill>
                  <a:srgbClr val="141414"/>
                </a:solidFill>
                <a:latin typeface="Arial"/>
                <a:cs typeface="Arial"/>
              </a:rPr>
              <a:t>r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o</a:t>
            </a:r>
            <a:r>
              <a:rPr sz="2400" b="1" i="1" spc="4" dirty="0">
                <a:solidFill>
                  <a:srgbClr val="141414"/>
                </a:solidFill>
                <a:latin typeface="Arial"/>
                <a:cs typeface="Arial"/>
              </a:rPr>
              <a:t>m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i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s</a:t>
            </a:r>
            <a:r>
              <a:rPr sz="2400" b="1" i="1" spc="9" dirty="0">
                <a:solidFill>
                  <a:srgbClr val="141414"/>
                </a:solidFill>
                <a:latin typeface="Arial"/>
                <a:cs typeface="Arial"/>
              </a:rPr>
              <a:t>i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n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g t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h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e 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ab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i</a:t>
            </a:r>
            <a:r>
              <a:rPr sz="2400" b="1" i="1" spc="9" dirty="0">
                <a:solidFill>
                  <a:srgbClr val="141414"/>
                </a:solidFill>
                <a:latin typeface="Arial"/>
                <a:cs typeface="Arial"/>
              </a:rPr>
              <a:t>l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ity</a:t>
            </a:r>
            <a:r>
              <a:rPr sz="2400" b="1" i="1" spc="4" dirty="0">
                <a:solidFill>
                  <a:srgbClr val="141414"/>
                </a:solidFill>
                <a:latin typeface="Arial"/>
                <a:cs typeface="Arial"/>
              </a:rPr>
              <a:t> 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o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f</a:t>
            </a:r>
            <a:r>
              <a:rPr sz="2400" b="1" i="1" spc="9" dirty="0">
                <a:solidFill>
                  <a:srgbClr val="141414"/>
                </a:solidFill>
                <a:latin typeface="Arial"/>
                <a:cs typeface="Arial"/>
              </a:rPr>
              <a:t> 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f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u</a:t>
            </a:r>
            <a:r>
              <a:rPr sz="2400" b="1" i="1" spc="9" dirty="0">
                <a:solidFill>
                  <a:srgbClr val="141414"/>
                </a:solidFill>
                <a:latin typeface="Arial"/>
                <a:cs typeface="Arial"/>
              </a:rPr>
              <a:t>t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u</a:t>
            </a:r>
            <a:r>
              <a:rPr sz="2400" b="1" i="1" spc="4" dirty="0">
                <a:solidFill>
                  <a:srgbClr val="141414"/>
                </a:solidFill>
                <a:latin typeface="Arial"/>
                <a:cs typeface="Arial"/>
              </a:rPr>
              <a:t>r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e </a:t>
            </a:r>
            <a:r>
              <a:rPr sz="2400" b="1" i="1" spc="4" dirty="0">
                <a:solidFill>
                  <a:srgbClr val="141414"/>
                </a:solidFill>
                <a:latin typeface="Arial"/>
                <a:cs typeface="Arial"/>
              </a:rPr>
              <a:t>g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ene</a:t>
            </a:r>
            <a:r>
              <a:rPr sz="2400" b="1" i="1" spc="4" dirty="0">
                <a:solidFill>
                  <a:srgbClr val="141414"/>
                </a:solidFill>
                <a:latin typeface="Arial"/>
                <a:cs typeface="Arial"/>
              </a:rPr>
              <a:t>r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a</a:t>
            </a:r>
            <a:r>
              <a:rPr sz="2400" b="1" i="1" spc="9" dirty="0">
                <a:solidFill>
                  <a:srgbClr val="141414"/>
                </a:solidFill>
                <a:latin typeface="Arial"/>
                <a:cs typeface="Arial"/>
              </a:rPr>
              <a:t>t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i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o</a:t>
            </a:r>
            <a:r>
              <a:rPr sz="2400" b="1" i="1" spc="4" dirty="0">
                <a:solidFill>
                  <a:srgbClr val="141414"/>
                </a:solidFill>
                <a:latin typeface="Arial"/>
                <a:cs typeface="Arial"/>
              </a:rPr>
              <a:t>n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s to </a:t>
            </a:r>
            <a:r>
              <a:rPr sz="2400" b="1" i="1" spc="4" dirty="0">
                <a:solidFill>
                  <a:srgbClr val="141414"/>
                </a:solidFill>
                <a:latin typeface="Arial"/>
                <a:cs typeface="Arial"/>
              </a:rPr>
              <a:t>m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ee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t t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h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eir</a:t>
            </a:r>
            <a:r>
              <a:rPr sz="2400" b="1" i="1" spc="4" dirty="0">
                <a:solidFill>
                  <a:srgbClr val="141414"/>
                </a:solidFill>
                <a:latin typeface="Arial"/>
                <a:cs typeface="Arial"/>
              </a:rPr>
              <a:t> 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o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wn 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ne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e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ds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1000" y="3886200"/>
            <a:ext cx="8382000" cy="1191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8"/>
              </a:spcBef>
            </a:pPr>
            <a:endParaRPr sz="500"/>
          </a:p>
          <a:p>
            <a:pPr marL="274703" marR="284200" indent="8172" algn="ctr">
              <a:lnSpc>
                <a:spcPct val="100041"/>
              </a:lnSpc>
            </a:pP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Co</a:t>
            </a:r>
            <a:r>
              <a:rPr sz="2400" b="1" i="1" spc="4" dirty="0">
                <a:solidFill>
                  <a:srgbClr val="141414"/>
                </a:solidFill>
                <a:latin typeface="Arial"/>
                <a:cs typeface="Arial"/>
              </a:rPr>
              <a:t>r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p</a:t>
            </a:r>
            <a:r>
              <a:rPr sz="2400" b="1" i="1" spc="4" dirty="0">
                <a:solidFill>
                  <a:srgbClr val="141414"/>
                </a:solidFill>
                <a:latin typeface="Arial"/>
                <a:cs typeface="Arial"/>
              </a:rPr>
              <a:t>o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ra</a:t>
            </a:r>
            <a:r>
              <a:rPr sz="2400" b="1" i="1" spc="9" dirty="0">
                <a:solidFill>
                  <a:srgbClr val="141414"/>
                </a:solidFill>
                <a:latin typeface="Arial"/>
                <a:cs typeface="Arial"/>
              </a:rPr>
              <a:t>t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e S</a:t>
            </a:r>
            <a:r>
              <a:rPr sz="2400" b="1" i="1" spc="-9" dirty="0">
                <a:solidFill>
                  <a:srgbClr val="141414"/>
                </a:solidFill>
                <a:latin typeface="Arial"/>
                <a:cs typeface="Arial"/>
              </a:rPr>
              <a:t>o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c</a:t>
            </a:r>
            <a:r>
              <a:rPr sz="2400" b="1" i="1" spc="9" dirty="0">
                <a:solidFill>
                  <a:srgbClr val="141414"/>
                </a:solidFill>
                <a:latin typeface="Arial"/>
                <a:cs typeface="Arial"/>
              </a:rPr>
              <a:t>i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a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l 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Re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s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po</a:t>
            </a:r>
            <a:r>
              <a:rPr sz="2400" b="1" i="1" spc="4" dirty="0">
                <a:solidFill>
                  <a:srgbClr val="141414"/>
                </a:solidFill>
                <a:latin typeface="Arial"/>
                <a:cs typeface="Arial"/>
              </a:rPr>
              <a:t>n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s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i</a:t>
            </a:r>
            <a:r>
              <a:rPr sz="2400" b="1" i="1" spc="4" dirty="0">
                <a:solidFill>
                  <a:srgbClr val="141414"/>
                </a:solidFill>
                <a:latin typeface="Arial"/>
                <a:cs typeface="Arial"/>
              </a:rPr>
              <a:t>b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ility (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C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S</a:t>
            </a:r>
            <a:r>
              <a:rPr sz="2400" b="1" i="1" spc="-14" dirty="0">
                <a:solidFill>
                  <a:srgbClr val="141414"/>
                </a:solidFill>
                <a:latin typeface="Arial"/>
                <a:cs typeface="Arial"/>
              </a:rPr>
              <a:t>R</a:t>
            </a:r>
            <a:r>
              <a:rPr sz="2400" b="1" i="1" spc="50" dirty="0">
                <a:solidFill>
                  <a:srgbClr val="141414"/>
                </a:solidFill>
                <a:latin typeface="Arial"/>
                <a:cs typeface="Arial"/>
              </a:rPr>
              <a:t>)</a:t>
            </a:r>
            <a:r>
              <a:rPr sz="2400" b="1" spc="0" dirty="0">
                <a:solidFill>
                  <a:srgbClr val="141414"/>
                </a:solidFill>
                <a:latin typeface="Arial"/>
                <a:cs typeface="Arial"/>
              </a:rPr>
              <a:t>:</a:t>
            </a:r>
            <a:r>
              <a:rPr sz="2400" b="1" spc="25" dirty="0">
                <a:solidFill>
                  <a:srgbClr val="141414"/>
                </a:solidFill>
                <a:latin typeface="Arial"/>
                <a:cs typeface="Arial"/>
              </a:rPr>
              <a:t> 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A 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b</a:t>
            </a:r>
            <a:r>
              <a:rPr sz="2400" b="1" i="1" spc="4" dirty="0">
                <a:solidFill>
                  <a:srgbClr val="141414"/>
                </a:solidFill>
                <a:latin typeface="Arial"/>
                <a:cs typeface="Arial"/>
              </a:rPr>
              <a:t>u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s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i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ne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ss 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o</a:t>
            </a:r>
            <a:r>
              <a:rPr sz="2400" b="1" i="1" spc="4" dirty="0">
                <a:solidFill>
                  <a:srgbClr val="141414"/>
                </a:solidFill>
                <a:latin typeface="Arial"/>
                <a:cs typeface="Arial"/>
              </a:rPr>
              <a:t>u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t</a:t>
            </a:r>
            <a:r>
              <a:rPr sz="2400" b="1" i="1" spc="9" dirty="0">
                <a:solidFill>
                  <a:srgbClr val="141414"/>
                </a:solidFill>
                <a:latin typeface="Arial"/>
                <a:cs typeface="Arial"/>
              </a:rPr>
              <a:t>l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oo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k</a:t>
            </a:r>
            <a:r>
              <a:rPr sz="2400" b="1" i="1" spc="4" dirty="0">
                <a:solidFill>
                  <a:srgbClr val="141414"/>
                </a:solidFill>
                <a:latin typeface="Arial"/>
                <a:cs typeface="Arial"/>
              </a:rPr>
              <a:t> 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t</a:t>
            </a:r>
            <a:r>
              <a:rPr sz="2400" b="1" i="1" spc="4" dirty="0">
                <a:solidFill>
                  <a:srgbClr val="141414"/>
                </a:solidFill>
                <a:latin typeface="Arial"/>
                <a:cs typeface="Arial"/>
              </a:rPr>
              <a:t>h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a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t a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ckn</a:t>
            </a:r>
            <a:r>
              <a:rPr sz="2400" b="1" i="1" spc="4" dirty="0">
                <a:solidFill>
                  <a:srgbClr val="141414"/>
                </a:solidFill>
                <a:latin typeface="Arial"/>
                <a:cs typeface="Arial"/>
              </a:rPr>
              <a:t>o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wl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e</a:t>
            </a:r>
            <a:r>
              <a:rPr sz="2400" b="1" i="1" spc="4" dirty="0">
                <a:solidFill>
                  <a:srgbClr val="141414"/>
                </a:solidFill>
                <a:latin typeface="Arial"/>
                <a:cs typeface="Arial"/>
              </a:rPr>
              <a:t>d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ge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s a </a:t>
            </a:r>
            <a:r>
              <a:rPr sz="2400" b="1" i="1" spc="9" dirty="0">
                <a:solidFill>
                  <a:srgbClr val="141414"/>
                </a:solidFill>
                <a:latin typeface="Arial"/>
                <a:cs typeface="Arial"/>
              </a:rPr>
              <a:t>f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i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r</a:t>
            </a:r>
            <a:r>
              <a:rPr sz="2400" b="1" i="1" spc="4" dirty="0">
                <a:solidFill>
                  <a:srgbClr val="141414"/>
                </a:solidFill>
                <a:latin typeface="Arial"/>
                <a:cs typeface="Arial"/>
              </a:rPr>
              <a:t>m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’s </a:t>
            </a:r>
            <a:r>
              <a:rPr sz="2400" b="1" i="1" spc="4" dirty="0">
                <a:solidFill>
                  <a:srgbClr val="141414"/>
                </a:solidFill>
                <a:latin typeface="Arial"/>
                <a:cs typeface="Arial"/>
              </a:rPr>
              <a:t>r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es</a:t>
            </a:r>
            <a:r>
              <a:rPr sz="2400" b="1" i="1" spc="4" dirty="0">
                <a:solidFill>
                  <a:srgbClr val="141414"/>
                </a:solidFill>
                <a:latin typeface="Arial"/>
                <a:cs typeface="Arial"/>
              </a:rPr>
              <a:t>p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o</a:t>
            </a:r>
            <a:r>
              <a:rPr sz="2400" b="1" i="1" spc="4" dirty="0">
                <a:solidFill>
                  <a:srgbClr val="141414"/>
                </a:solidFill>
                <a:latin typeface="Arial"/>
                <a:cs typeface="Arial"/>
              </a:rPr>
              <a:t>n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s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i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b</a:t>
            </a:r>
            <a:r>
              <a:rPr sz="2400" b="1" i="1" spc="9" dirty="0">
                <a:solidFill>
                  <a:srgbClr val="141414"/>
                </a:solidFill>
                <a:latin typeface="Arial"/>
                <a:cs typeface="Arial"/>
              </a:rPr>
              <a:t>i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li</a:t>
            </a:r>
            <a:r>
              <a:rPr sz="2400" b="1" i="1" spc="9" dirty="0">
                <a:solidFill>
                  <a:srgbClr val="141414"/>
                </a:solidFill>
                <a:latin typeface="Arial"/>
                <a:cs typeface="Arial"/>
              </a:rPr>
              <a:t>t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i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e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s </a:t>
            </a:r>
            <a:r>
              <a:rPr sz="2400" b="1" i="1" spc="9" dirty="0">
                <a:solidFill>
                  <a:srgbClr val="141414"/>
                </a:solidFill>
                <a:latin typeface="Arial"/>
                <a:cs typeface="Arial"/>
              </a:rPr>
              <a:t>t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o i</a:t>
            </a:r>
            <a:r>
              <a:rPr sz="2400" b="1" i="1" spc="9" dirty="0">
                <a:solidFill>
                  <a:srgbClr val="141414"/>
                </a:solidFill>
                <a:latin typeface="Arial"/>
                <a:cs typeface="Arial"/>
              </a:rPr>
              <a:t>t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s 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s</a:t>
            </a:r>
            <a:r>
              <a:rPr sz="2400" b="1" i="1" spc="9" dirty="0">
                <a:solidFill>
                  <a:srgbClr val="141414"/>
                </a:solidFill>
                <a:latin typeface="Arial"/>
                <a:cs typeface="Arial"/>
              </a:rPr>
              <a:t>t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ake</a:t>
            </a:r>
            <a:r>
              <a:rPr sz="2400" b="1" i="1" spc="4" dirty="0">
                <a:solidFill>
                  <a:srgbClr val="141414"/>
                </a:solidFill>
                <a:latin typeface="Arial"/>
                <a:cs typeface="Arial"/>
              </a:rPr>
              <a:t>h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o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l</a:t>
            </a:r>
            <a:r>
              <a:rPr sz="2400" b="1" i="1" spc="4" dirty="0">
                <a:solidFill>
                  <a:srgbClr val="141414"/>
                </a:solidFill>
                <a:latin typeface="Arial"/>
                <a:cs typeface="Arial"/>
              </a:rPr>
              <a:t>d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er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s 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a</a:t>
            </a:r>
            <a:r>
              <a:rPr sz="2400" b="1" i="1" spc="4" dirty="0">
                <a:solidFill>
                  <a:srgbClr val="141414"/>
                </a:solidFill>
                <a:latin typeface="Arial"/>
                <a:cs typeface="Arial"/>
              </a:rPr>
              <a:t>n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d </a:t>
            </a:r>
            <a:r>
              <a:rPr sz="2400" b="1" i="1" spc="9" dirty="0">
                <a:solidFill>
                  <a:srgbClr val="141414"/>
                </a:solidFill>
                <a:latin typeface="Arial"/>
                <a:cs typeface="Arial"/>
              </a:rPr>
              <a:t>t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h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e </a:t>
            </a:r>
            <a:r>
              <a:rPr sz="2400" b="1" i="1" spc="4" dirty="0">
                <a:solidFill>
                  <a:srgbClr val="141414"/>
                </a:solidFill>
                <a:latin typeface="Arial"/>
                <a:cs typeface="Arial"/>
              </a:rPr>
              <a:t>n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a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t</a:t>
            </a:r>
            <a:r>
              <a:rPr sz="2400" b="1" i="1" spc="4" dirty="0">
                <a:solidFill>
                  <a:srgbClr val="141414"/>
                </a:solidFill>
                <a:latin typeface="Arial"/>
                <a:cs typeface="Arial"/>
              </a:rPr>
              <a:t>u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r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al 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en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vi</a:t>
            </a:r>
            <a:r>
              <a:rPr sz="2400" b="1" i="1" spc="4" dirty="0">
                <a:solidFill>
                  <a:srgbClr val="141414"/>
                </a:solidFill>
                <a:latin typeface="Arial"/>
                <a:cs typeface="Arial"/>
              </a:rPr>
              <a:t>r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on</a:t>
            </a:r>
            <a:r>
              <a:rPr sz="2400" b="1" i="1" spc="4" dirty="0">
                <a:solidFill>
                  <a:srgbClr val="141414"/>
                </a:solidFill>
                <a:latin typeface="Arial"/>
                <a:cs typeface="Arial"/>
              </a:rPr>
              <a:t>m</a:t>
            </a:r>
            <a:r>
              <a:rPr sz="2400" b="1" i="1" spc="-4" dirty="0">
                <a:solidFill>
                  <a:srgbClr val="141414"/>
                </a:solidFill>
                <a:latin typeface="Arial"/>
                <a:cs typeface="Arial"/>
              </a:rPr>
              <a:t>en</a:t>
            </a:r>
            <a:r>
              <a:rPr sz="2400" b="1" i="1" spc="9" dirty="0">
                <a:solidFill>
                  <a:srgbClr val="141414"/>
                </a:solidFill>
                <a:latin typeface="Arial"/>
                <a:cs typeface="Arial"/>
              </a:rPr>
              <a:t>t</a:t>
            </a:r>
            <a:r>
              <a:rPr sz="2400" b="1" i="1" spc="0" dirty="0">
                <a:solidFill>
                  <a:srgbClr val="141414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-6350" y="-6350"/>
            <a:ext cx="1554480" cy="1626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72490" y="209612"/>
            <a:ext cx="2589368" cy="20506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4079" marR="91439">
              <a:lnSpc>
                <a:spcPts val="5005"/>
              </a:lnSpc>
              <a:spcBef>
                <a:spcPts val="250"/>
              </a:spcBef>
            </a:pPr>
            <a:r>
              <a:rPr sz="4800" b="1" i="1" spc="4" dirty="0">
                <a:solidFill>
                  <a:srgbClr val="104EFA"/>
                </a:solidFill>
                <a:latin typeface="Arial"/>
                <a:cs typeface="Arial"/>
              </a:rPr>
              <a:t>W</a:t>
            </a:r>
            <a:r>
              <a:rPr sz="4800" b="1" i="1" spc="-14" dirty="0">
                <a:solidFill>
                  <a:srgbClr val="104EFA"/>
                </a:solidFill>
                <a:latin typeface="Arial"/>
                <a:cs typeface="Arial"/>
              </a:rPr>
              <a:t>h</a:t>
            </a:r>
            <a:r>
              <a:rPr sz="4800" b="1" i="1" spc="0" dirty="0">
                <a:solidFill>
                  <a:srgbClr val="104EFA"/>
                </a:solidFill>
                <a:latin typeface="Arial"/>
                <a:cs typeface="Arial"/>
              </a:rPr>
              <a:t>at</a:t>
            </a:r>
            <a:endParaRPr sz="4800">
              <a:latin typeface="Arial"/>
              <a:cs typeface="Arial"/>
            </a:endParaRPr>
          </a:p>
          <a:p>
            <a:pPr marL="894079">
              <a:lnSpc>
                <a:spcPct val="95825"/>
              </a:lnSpc>
            </a:pPr>
            <a:r>
              <a:rPr sz="4800" b="1" i="1" spc="-9" dirty="0">
                <a:solidFill>
                  <a:srgbClr val="104EFA"/>
                </a:solidFill>
                <a:latin typeface="Arial"/>
                <a:cs typeface="Arial"/>
              </a:rPr>
              <a:t>s</a:t>
            </a:r>
            <a:r>
              <a:rPr sz="4800" b="1" i="1" spc="0" dirty="0">
                <a:solidFill>
                  <a:srgbClr val="104EFA"/>
                </a:solidFill>
                <a:latin typeface="Arial"/>
                <a:cs typeface="Arial"/>
              </a:rPr>
              <a:t>ome</a:t>
            </a:r>
            <a:endParaRPr sz="4800">
              <a:latin typeface="Arial"/>
              <a:cs typeface="Arial"/>
            </a:endParaRPr>
          </a:p>
          <a:p>
            <a:pPr marL="12700" marR="55318">
              <a:lnSpc>
                <a:spcPct val="95825"/>
              </a:lnSpc>
              <a:spcBef>
                <a:spcPts val="2799"/>
              </a:spcBef>
            </a:pPr>
            <a:r>
              <a:rPr sz="2200" b="1" i="1" spc="9" dirty="0">
                <a:latin typeface="Arial"/>
                <a:cs typeface="Arial"/>
              </a:rPr>
              <a:t>“</a:t>
            </a:r>
            <a:r>
              <a:rPr sz="2200" b="1" i="1" spc="-9" dirty="0">
                <a:latin typeface="Arial"/>
                <a:cs typeface="Arial"/>
              </a:rPr>
              <a:t>C</a:t>
            </a:r>
            <a:r>
              <a:rPr sz="2200" b="1" i="1" spc="-4" dirty="0">
                <a:latin typeface="Arial"/>
                <a:cs typeface="Arial"/>
              </a:rPr>
              <a:t>r</a:t>
            </a:r>
            <a:r>
              <a:rPr sz="2200" b="1" i="1" spc="4" dirty="0">
                <a:latin typeface="Arial"/>
                <a:cs typeface="Arial"/>
              </a:rPr>
              <a:t>e</a:t>
            </a:r>
            <a:r>
              <a:rPr sz="2200" b="1" i="1" spc="-4" dirty="0">
                <a:latin typeface="Arial"/>
                <a:cs typeface="Arial"/>
              </a:rPr>
              <a:t>a</a:t>
            </a:r>
            <a:r>
              <a:rPr sz="2200" b="1" i="1" spc="0" dirty="0">
                <a:latin typeface="Arial"/>
                <a:cs typeface="Arial"/>
              </a:rPr>
              <a:t>ti</a:t>
            </a:r>
            <a:r>
              <a:rPr sz="2200" b="1" i="1" spc="4" dirty="0">
                <a:latin typeface="Arial"/>
                <a:cs typeface="Arial"/>
              </a:rPr>
              <a:t>n</a:t>
            </a:r>
            <a:r>
              <a:rPr sz="2200" b="1" i="1" spc="0" dirty="0">
                <a:latin typeface="Arial"/>
                <a:cs typeface="Arial"/>
              </a:rPr>
              <a:t>g </a:t>
            </a:r>
            <a:r>
              <a:rPr sz="2200" b="1" i="1" spc="4" dirty="0">
                <a:latin typeface="Arial"/>
                <a:cs typeface="Arial"/>
              </a:rPr>
              <a:t>s</a:t>
            </a:r>
            <a:r>
              <a:rPr sz="2200" b="1" i="1" spc="-4" dirty="0">
                <a:latin typeface="Arial"/>
                <a:cs typeface="Arial"/>
              </a:rPr>
              <a:t>up</a:t>
            </a:r>
            <a:r>
              <a:rPr sz="2200" b="1" i="1" spc="4" dirty="0">
                <a:latin typeface="Arial"/>
                <a:cs typeface="Arial"/>
              </a:rPr>
              <a:t>e</a:t>
            </a:r>
            <a:r>
              <a:rPr sz="2200" b="1" i="1" spc="-4" dirty="0">
                <a:latin typeface="Arial"/>
                <a:cs typeface="Arial"/>
              </a:rPr>
              <a:t>r</a:t>
            </a:r>
            <a:r>
              <a:rPr sz="2200" b="1" i="1" spc="4" dirty="0">
                <a:latin typeface="Arial"/>
                <a:cs typeface="Arial"/>
              </a:rPr>
              <a:t>i</a:t>
            </a:r>
            <a:r>
              <a:rPr sz="2200" b="1" i="1" spc="-4" dirty="0">
                <a:latin typeface="Arial"/>
                <a:cs typeface="Arial"/>
              </a:rPr>
              <a:t>o</a:t>
            </a:r>
            <a:r>
              <a:rPr sz="2200" b="1" i="1" spc="0" dirty="0">
                <a:latin typeface="Arial"/>
                <a:cs typeface="Arial"/>
              </a:rPr>
              <a:t>r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10762" y="209612"/>
            <a:ext cx="2721465" cy="634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sz="4800" b="1" i="1" spc="0" dirty="0">
                <a:solidFill>
                  <a:srgbClr val="104EFA"/>
                </a:solidFill>
                <a:latin typeface="Arial"/>
                <a:cs typeface="Arial"/>
              </a:rPr>
              <a:t>G</a:t>
            </a:r>
            <a:r>
              <a:rPr sz="4800" b="1" i="1" spc="-19" dirty="0">
                <a:solidFill>
                  <a:srgbClr val="104EFA"/>
                </a:solidFill>
                <a:latin typeface="Arial"/>
                <a:cs typeface="Arial"/>
              </a:rPr>
              <a:t>o</a:t>
            </a:r>
            <a:r>
              <a:rPr sz="4800" b="1" i="1" spc="0" dirty="0">
                <a:solidFill>
                  <a:srgbClr val="104EFA"/>
                </a:solidFill>
                <a:latin typeface="Arial"/>
                <a:cs typeface="Arial"/>
              </a:rPr>
              <a:t>als do</a:t>
            </a:r>
            <a:endParaRPr sz="4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13175" y="941132"/>
            <a:ext cx="1776868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sz="4800" b="1" i="1" spc="0" dirty="0">
                <a:solidFill>
                  <a:srgbClr val="104EFA"/>
                </a:solidFill>
                <a:latin typeface="Arial"/>
                <a:cs typeface="Arial"/>
              </a:rPr>
              <a:t>Firms</a:t>
            </a:r>
            <a:endParaRPr sz="4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0756" y="941132"/>
            <a:ext cx="1875438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sz="4800" b="1" i="1" spc="0" dirty="0">
                <a:solidFill>
                  <a:srgbClr val="104EFA"/>
                </a:solidFill>
                <a:latin typeface="Arial"/>
                <a:cs typeface="Arial"/>
              </a:rPr>
              <a:t>h</a:t>
            </a:r>
            <a:r>
              <a:rPr sz="4800" b="1" i="1" spc="-14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4800" b="1" i="1" spc="0" dirty="0">
                <a:solidFill>
                  <a:srgbClr val="104EFA"/>
                </a:solidFill>
                <a:latin typeface="Arial"/>
                <a:cs typeface="Arial"/>
              </a:rPr>
              <a:t>v</a:t>
            </a:r>
            <a:r>
              <a:rPr sz="4800" b="1" i="1" spc="-9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4800" b="1" i="1" spc="0" dirty="0">
                <a:solidFill>
                  <a:srgbClr val="104EFA"/>
                </a:solidFill>
                <a:latin typeface="Arial"/>
                <a:cs typeface="Arial"/>
              </a:rPr>
              <a:t>?</a:t>
            </a:r>
            <a:endParaRPr sz="4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15741" y="1955458"/>
            <a:ext cx="3807034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b="1" i="1" spc="4" dirty="0">
                <a:latin typeface="Arial"/>
                <a:cs typeface="Arial"/>
              </a:rPr>
              <a:t>s</a:t>
            </a:r>
            <a:r>
              <a:rPr sz="2200" b="1" i="1" spc="-4" dirty="0">
                <a:latin typeface="Arial"/>
                <a:cs typeface="Arial"/>
              </a:rPr>
              <a:t>ha</a:t>
            </a:r>
            <a:r>
              <a:rPr sz="2200" b="1" i="1" spc="0" dirty="0">
                <a:latin typeface="Arial"/>
                <a:cs typeface="Arial"/>
              </a:rPr>
              <a:t>r</a:t>
            </a:r>
            <a:r>
              <a:rPr sz="2200" b="1" i="1" spc="-4" dirty="0">
                <a:latin typeface="Arial"/>
                <a:cs typeface="Arial"/>
              </a:rPr>
              <a:t>eh</a:t>
            </a:r>
            <a:r>
              <a:rPr sz="2200" b="1" i="1" spc="4" dirty="0">
                <a:latin typeface="Arial"/>
                <a:cs typeface="Arial"/>
              </a:rPr>
              <a:t>o</a:t>
            </a:r>
            <a:r>
              <a:rPr sz="2200" b="1" i="1" spc="0" dirty="0">
                <a:latin typeface="Arial"/>
                <a:cs typeface="Arial"/>
              </a:rPr>
              <a:t>l</a:t>
            </a:r>
            <a:r>
              <a:rPr sz="2200" b="1" i="1" spc="4" dirty="0">
                <a:latin typeface="Arial"/>
                <a:cs typeface="Arial"/>
              </a:rPr>
              <a:t>d</a:t>
            </a:r>
            <a:r>
              <a:rPr sz="2200" b="1" i="1" spc="-4" dirty="0">
                <a:latin typeface="Arial"/>
                <a:cs typeface="Arial"/>
              </a:rPr>
              <a:t>e</a:t>
            </a:r>
            <a:r>
              <a:rPr sz="2200" b="1" i="1" spc="0" dirty="0">
                <a:latin typeface="Arial"/>
                <a:cs typeface="Arial"/>
              </a:rPr>
              <a:t>r</a:t>
            </a:r>
            <a:r>
              <a:rPr sz="2200" b="1" i="1" spc="-4" dirty="0">
                <a:latin typeface="Arial"/>
                <a:cs typeface="Arial"/>
              </a:rPr>
              <a:t> </a:t>
            </a:r>
            <a:r>
              <a:rPr sz="2200" b="1" i="1" spc="4" dirty="0">
                <a:latin typeface="Arial"/>
                <a:cs typeface="Arial"/>
              </a:rPr>
              <a:t>v</a:t>
            </a:r>
            <a:r>
              <a:rPr sz="2200" b="1" i="1" spc="-4" dirty="0">
                <a:latin typeface="Arial"/>
                <a:cs typeface="Arial"/>
              </a:rPr>
              <a:t>a</a:t>
            </a:r>
            <a:r>
              <a:rPr sz="2200" b="1" i="1" spc="0" dirty="0">
                <a:latin typeface="Arial"/>
                <a:cs typeface="Arial"/>
              </a:rPr>
              <a:t>l</a:t>
            </a:r>
            <a:r>
              <a:rPr sz="2200" b="1" i="1" spc="4" dirty="0">
                <a:latin typeface="Arial"/>
                <a:cs typeface="Arial"/>
              </a:rPr>
              <a:t>u</a:t>
            </a:r>
            <a:r>
              <a:rPr sz="2200" b="1" i="1" spc="0" dirty="0">
                <a:latin typeface="Arial"/>
                <a:cs typeface="Arial"/>
              </a:rPr>
              <a:t>e is </a:t>
            </a:r>
            <a:r>
              <a:rPr sz="2200" b="1" i="1" spc="-4" dirty="0">
                <a:latin typeface="Arial"/>
                <a:cs typeface="Arial"/>
              </a:rPr>
              <a:t>o</a:t>
            </a:r>
            <a:r>
              <a:rPr sz="2200" b="1" i="1" spc="4" dirty="0">
                <a:latin typeface="Arial"/>
                <a:cs typeface="Arial"/>
              </a:rPr>
              <a:t>u</a:t>
            </a:r>
            <a:r>
              <a:rPr sz="2200" b="1" i="1" spc="0" dirty="0">
                <a:latin typeface="Arial"/>
                <a:cs typeface="Arial"/>
              </a:rPr>
              <a:t>r</a:t>
            </a:r>
            <a:r>
              <a:rPr sz="2200" b="1" i="1" spc="-4" dirty="0">
                <a:latin typeface="Arial"/>
                <a:cs typeface="Arial"/>
              </a:rPr>
              <a:t> </a:t>
            </a:r>
            <a:r>
              <a:rPr sz="2200" b="1" i="1" spc="0" dirty="0">
                <a:latin typeface="Arial"/>
                <a:cs typeface="Arial"/>
              </a:rPr>
              <a:t>t</a:t>
            </a:r>
            <a:r>
              <a:rPr sz="2200" b="1" i="1" spc="4" dirty="0">
                <a:latin typeface="Arial"/>
                <a:cs typeface="Arial"/>
              </a:rPr>
              <a:t>o</a:t>
            </a:r>
            <a:r>
              <a:rPr sz="2200" b="1" i="1" spc="0" dirty="0">
                <a:latin typeface="Arial"/>
                <a:cs typeface="Arial"/>
              </a:rPr>
              <a:t>p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32345" y="1955458"/>
            <a:ext cx="1246331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b="1" i="1" spc="4" dirty="0">
                <a:latin typeface="Arial"/>
                <a:cs typeface="Arial"/>
              </a:rPr>
              <a:t>p</a:t>
            </a:r>
            <a:r>
              <a:rPr sz="2200" b="1" i="1" spc="-4" dirty="0">
                <a:latin typeface="Arial"/>
                <a:cs typeface="Arial"/>
              </a:rPr>
              <a:t>r</a:t>
            </a:r>
            <a:r>
              <a:rPr sz="2200" b="1" i="1" spc="0" dirty="0">
                <a:latin typeface="Arial"/>
                <a:cs typeface="Arial"/>
              </a:rPr>
              <a:t>i</a:t>
            </a:r>
            <a:r>
              <a:rPr sz="2200" b="1" i="1" spc="4" dirty="0">
                <a:latin typeface="Arial"/>
                <a:cs typeface="Arial"/>
              </a:rPr>
              <a:t>o</a:t>
            </a:r>
            <a:r>
              <a:rPr sz="2200" b="1" i="1" spc="-4" dirty="0">
                <a:latin typeface="Arial"/>
                <a:cs typeface="Arial"/>
              </a:rPr>
              <a:t>r</a:t>
            </a:r>
            <a:r>
              <a:rPr sz="2200" b="1" i="1" spc="0" dirty="0">
                <a:latin typeface="Arial"/>
                <a:cs typeface="Arial"/>
              </a:rPr>
              <a:t>i</a:t>
            </a:r>
            <a:r>
              <a:rPr sz="2200" b="1" i="1" spc="-4" dirty="0">
                <a:latin typeface="Arial"/>
                <a:cs typeface="Arial"/>
              </a:rPr>
              <a:t>t</a:t>
            </a:r>
            <a:r>
              <a:rPr sz="2200" b="1" i="1" spc="4" dirty="0">
                <a:latin typeface="Arial"/>
                <a:cs typeface="Arial"/>
              </a:rPr>
              <a:t>y</a:t>
            </a:r>
            <a:r>
              <a:rPr sz="2200" b="1" i="1" spc="0" dirty="0">
                <a:latin typeface="Arial"/>
                <a:cs typeface="Arial"/>
              </a:rPr>
              <a:t>.”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070" y="1972688"/>
            <a:ext cx="130195" cy="2349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spcBef>
                <a:spcPts val="89"/>
              </a:spcBef>
            </a:pPr>
            <a:r>
              <a:rPr sz="165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2490" y="2256448"/>
            <a:ext cx="8069531" cy="403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5492">
              <a:lnSpc>
                <a:spcPts val="2350"/>
              </a:lnSpc>
              <a:spcBef>
                <a:spcPts val="117"/>
              </a:spcBef>
            </a:pPr>
            <a:r>
              <a:rPr sz="2200" spc="0" dirty="0">
                <a:latin typeface="Arial"/>
                <a:cs typeface="Arial"/>
              </a:rPr>
              <a:t>Ass</a:t>
            </a:r>
            <a:r>
              <a:rPr sz="2200" spc="4" dirty="0">
                <a:latin typeface="Arial"/>
                <a:cs typeface="Arial"/>
              </a:rPr>
              <a:t>o</a:t>
            </a:r>
            <a:r>
              <a:rPr sz="2200" spc="0" dirty="0">
                <a:latin typeface="Arial"/>
                <a:cs typeface="Arial"/>
              </a:rPr>
              <a:t>ci</a:t>
            </a:r>
            <a:r>
              <a:rPr sz="2200" spc="4" dirty="0">
                <a:latin typeface="Arial"/>
                <a:cs typeface="Arial"/>
              </a:rPr>
              <a:t>a</a:t>
            </a:r>
            <a:r>
              <a:rPr sz="2200" spc="0" dirty="0">
                <a:latin typeface="Arial"/>
                <a:cs typeface="Arial"/>
              </a:rPr>
              <a:t>ted B</a:t>
            </a:r>
            <a:r>
              <a:rPr sz="2200" spc="-4" dirty="0">
                <a:latin typeface="Arial"/>
                <a:cs typeface="Arial"/>
              </a:rPr>
              <a:t>an</a:t>
            </a:r>
            <a:r>
              <a:rPr sz="2200" spc="9" dirty="0">
                <a:latin typeface="Arial"/>
                <a:cs typeface="Arial"/>
              </a:rPr>
              <a:t>c</a:t>
            </a:r>
            <a:r>
              <a:rPr sz="2200" spc="0" dirty="0">
                <a:latin typeface="Arial"/>
                <a:cs typeface="Arial"/>
              </a:rPr>
              <a:t>-</a:t>
            </a:r>
            <a:r>
              <a:rPr sz="2200" spc="-9" dirty="0">
                <a:latin typeface="Arial"/>
                <a:cs typeface="Arial"/>
              </a:rPr>
              <a:t>C</a:t>
            </a:r>
            <a:r>
              <a:rPr sz="2200" spc="4" dirty="0">
                <a:latin typeface="Arial"/>
                <a:cs typeface="Arial"/>
              </a:rPr>
              <a:t>o</a:t>
            </a:r>
            <a:r>
              <a:rPr sz="2200" spc="0" dirty="0">
                <a:latin typeface="Arial"/>
                <a:cs typeface="Arial"/>
              </a:rPr>
              <a:t>rp</a:t>
            </a:r>
            <a:r>
              <a:rPr sz="2200" spc="4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20</a:t>
            </a:r>
            <a:r>
              <a:rPr sz="2200" spc="4" dirty="0">
                <a:latin typeface="Arial"/>
                <a:cs typeface="Arial"/>
              </a:rPr>
              <a:t>0</a:t>
            </a:r>
            <a:r>
              <a:rPr sz="2200" spc="0" dirty="0">
                <a:latin typeface="Arial"/>
                <a:cs typeface="Arial"/>
              </a:rPr>
              <a:t>6 A</a:t>
            </a:r>
            <a:r>
              <a:rPr sz="2200" spc="-4" dirty="0">
                <a:latin typeface="Arial"/>
                <a:cs typeface="Arial"/>
              </a:rPr>
              <a:t>n</a:t>
            </a:r>
            <a:r>
              <a:rPr sz="2200" spc="4" dirty="0">
                <a:latin typeface="Arial"/>
                <a:cs typeface="Arial"/>
              </a:rPr>
              <a:t>n</a:t>
            </a:r>
            <a:r>
              <a:rPr sz="2200" spc="-4" dirty="0">
                <a:latin typeface="Arial"/>
                <a:cs typeface="Arial"/>
              </a:rPr>
              <a:t>ua</a:t>
            </a:r>
            <a:r>
              <a:rPr sz="2200" spc="0" dirty="0">
                <a:latin typeface="Arial"/>
                <a:cs typeface="Arial"/>
              </a:rPr>
              <a:t>l</a:t>
            </a:r>
            <a:r>
              <a:rPr sz="2200" spc="9" dirty="0">
                <a:latin typeface="Arial"/>
                <a:cs typeface="Arial"/>
              </a:rPr>
              <a:t> </a:t>
            </a:r>
            <a:r>
              <a:rPr sz="2200" spc="-9" dirty="0">
                <a:latin typeface="Arial"/>
                <a:cs typeface="Arial"/>
              </a:rPr>
              <a:t>R</a:t>
            </a:r>
            <a:r>
              <a:rPr sz="2200" spc="4" dirty="0">
                <a:latin typeface="Arial"/>
                <a:cs typeface="Arial"/>
              </a:rPr>
              <a:t>e</a:t>
            </a:r>
            <a:r>
              <a:rPr sz="2200" spc="-4" dirty="0">
                <a:latin typeface="Arial"/>
                <a:cs typeface="Arial"/>
              </a:rPr>
              <a:t>po</a:t>
            </a:r>
            <a:r>
              <a:rPr sz="2200" spc="0" dirty="0">
                <a:latin typeface="Arial"/>
                <a:cs typeface="Arial"/>
              </a:rPr>
              <a:t>r</a:t>
            </a:r>
            <a:r>
              <a:rPr sz="2200" spc="4" dirty="0">
                <a:latin typeface="Arial"/>
                <a:cs typeface="Arial"/>
              </a:rPr>
              <a:t>t</a:t>
            </a:r>
            <a:r>
              <a:rPr sz="2200" spc="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370"/>
              </a:lnSpc>
              <a:spcBef>
                <a:spcPts val="1118"/>
              </a:spcBef>
            </a:pPr>
            <a:r>
              <a:rPr sz="2200" b="1" i="1" spc="9" dirty="0">
                <a:latin typeface="Arial"/>
                <a:cs typeface="Arial"/>
              </a:rPr>
              <a:t>“</a:t>
            </a:r>
            <a:r>
              <a:rPr sz="2200" b="1" i="1" spc="-4" dirty="0">
                <a:latin typeface="Arial"/>
                <a:cs typeface="Arial"/>
              </a:rPr>
              <a:t>Th</a:t>
            </a:r>
            <a:r>
              <a:rPr sz="2200" b="1" i="1" spc="0" dirty="0">
                <a:latin typeface="Arial"/>
                <a:cs typeface="Arial"/>
              </a:rPr>
              <a:t>e </a:t>
            </a:r>
            <a:r>
              <a:rPr sz="2200" b="1" i="1" spc="-4" dirty="0">
                <a:latin typeface="Arial"/>
                <a:cs typeface="Arial"/>
              </a:rPr>
              <a:t>d</a:t>
            </a:r>
            <a:r>
              <a:rPr sz="2200" b="1" i="1" spc="4" dirty="0">
                <a:latin typeface="Arial"/>
                <a:cs typeface="Arial"/>
              </a:rPr>
              <a:t>e</a:t>
            </a:r>
            <a:r>
              <a:rPr sz="2200" b="1" i="1" spc="-4" dirty="0">
                <a:latin typeface="Arial"/>
                <a:cs typeface="Arial"/>
              </a:rPr>
              <a:t>s</a:t>
            </a:r>
            <a:r>
              <a:rPr sz="2200" b="1" i="1" spc="4" dirty="0">
                <a:latin typeface="Arial"/>
                <a:cs typeface="Arial"/>
              </a:rPr>
              <a:t>i</a:t>
            </a:r>
            <a:r>
              <a:rPr sz="2200" b="1" i="1" spc="-4" dirty="0">
                <a:latin typeface="Arial"/>
                <a:cs typeface="Arial"/>
              </a:rPr>
              <a:t>r</a:t>
            </a:r>
            <a:r>
              <a:rPr sz="2200" b="1" i="1" spc="0" dirty="0">
                <a:latin typeface="Arial"/>
                <a:cs typeface="Arial"/>
              </a:rPr>
              <a:t>e to i</a:t>
            </a:r>
            <a:r>
              <a:rPr sz="2200" b="1" i="1" spc="4" dirty="0">
                <a:latin typeface="Arial"/>
                <a:cs typeface="Arial"/>
              </a:rPr>
              <a:t>n</a:t>
            </a:r>
            <a:r>
              <a:rPr sz="2200" b="1" i="1" spc="-4" dirty="0">
                <a:latin typeface="Arial"/>
                <a:cs typeface="Arial"/>
              </a:rPr>
              <a:t>cre</a:t>
            </a:r>
            <a:r>
              <a:rPr sz="2200" b="1" i="1" spc="4" dirty="0">
                <a:latin typeface="Arial"/>
                <a:cs typeface="Arial"/>
              </a:rPr>
              <a:t>a</a:t>
            </a:r>
            <a:r>
              <a:rPr sz="2200" b="1" i="1" spc="-4" dirty="0">
                <a:latin typeface="Arial"/>
                <a:cs typeface="Arial"/>
              </a:rPr>
              <a:t>s</a:t>
            </a:r>
            <a:r>
              <a:rPr sz="2200" b="1" i="1" spc="0" dirty="0">
                <a:latin typeface="Arial"/>
                <a:cs typeface="Arial"/>
              </a:rPr>
              <a:t>e </a:t>
            </a:r>
            <a:r>
              <a:rPr sz="2200" b="1" i="1" spc="-4" dirty="0">
                <a:latin typeface="Arial"/>
                <a:cs typeface="Arial"/>
              </a:rPr>
              <a:t>s</a:t>
            </a:r>
            <a:r>
              <a:rPr sz="2200" b="1" i="1" spc="4" dirty="0">
                <a:latin typeface="Arial"/>
                <a:cs typeface="Arial"/>
              </a:rPr>
              <a:t>h</a:t>
            </a:r>
            <a:r>
              <a:rPr sz="2200" b="1" i="1" spc="-4" dirty="0">
                <a:latin typeface="Arial"/>
                <a:cs typeface="Arial"/>
              </a:rPr>
              <a:t>ar</a:t>
            </a:r>
            <a:r>
              <a:rPr sz="2200" b="1" i="1" spc="4" dirty="0">
                <a:latin typeface="Arial"/>
                <a:cs typeface="Arial"/>
              </a:rPr>
              <a:t>e</a:t>
            </a:r>
            <a:r>
              <a:rPr sz="2200" b="1" i="1" spc="-4" dirty="0">
                <a:latin typeface="Arial"/>
                <a:cs typeface="Arial"/>
              </a:rPr>
              <a:t>h</a:t>
            </a:r>
            <a:r>
              <a:rPr sz="2200" b="1" i="1" spc="4" dirty="0">
                <a:latin typeface="Arial"/>
                <a:cs typeface="Arial"/>
              </a:rPr>
              <a:t>o</a:t>
            </a:r>
            <a:r>
              <a:rPr sz="2200" b="1" i="1" spc="0" dirty="0">
                <a:latin typeface="Arial"/>
                <a:cs typeface="Arial"/>
              </a:rPr>
              <a:t>l</a:t>
            </a:r>
            <a:r>
              <a:rPr sz="2200" b="1" i="1" spc="-4" dirty="0">
                <a:latin typeface="Arial"/>
                <a:cs typeface="Arial"/>
              </a:rPr>
              <a:t>d</a:t>
            </a:r>
            <a:r>
              <a:rPr sz="2200" b="1" i="1" spc="4" dirty="0">
                <a:latin typeface="Arial"/>
                <a:cs typeface="Arial"/>
              </a:rPr>
              <a:t>e</a:t>
            </a:r>
            <a:r>
              <a:rPr sz="2200" b="1" i="1" spc="0" dirty="0">
                <a:latin typeface="Arial"/>
                <a:cs typeface="Arial"/>
              </a:rPr>
              <a:t>r</a:t>
            </a:r>
            <a:r>
              <a:rPr sz="2200" b="1" i="1" spc="-4" dirty="0">
                <a:latin typeface="Arial"/>
                <a:cs typeface="Arial"/>
              </a:rPr>
              <a:t> v</a:t>
            </a:r>
            <a:r>
              <a:rPr sz="2200" b="1" i="1" spc="4" dirty="0">
                <a:latin typeface="Arial"/>
                <a:cs typeface="Arial"/>
              </a:rPr>
              <a:t>a</a:t>
            </a:r>
            <a:r>
              <a:rPr sz="2200" b="1" i="1" spc="0" dirty="0">
                <a:latin typeface="Arial"/>
                <a:cs typeface="Arial"/>
              </a:rPr>
              <a:t>l</a:t>
            </a:r>
            <a:r>
              <a:rPr sz="2200" b="1" i="1" spc="-4" dirty="0">
                <a:latin typeface="Arial"/>
                <a:cs typeface="Arial"/>
              </a:rPr>
              <a:t>u</a:t>
            </a:r>
            <a:r>
              <a:rPr sz="2200" b="1" i="1" spc="0" dirty="0">
                <a:latin typeface="Arial"/>
                <a:cs typeface="Arial"/>
              </a:rPr>
              <a:t>e is </a:t>
            </a:r>
            <a:r>
              <a:rPr sz="2200" b="1" i="1" spc="-9" dirty="0">
                <a:latin typeface="Arial"/>
                <a:cs typeface="Arial"/>
              </a:rPr>
              <a:t>w</a:t>
            </a:r>
            <a:r>
              <a:rPr sz="2200" b="1" i="1" spc="4" dirty="0">
                <a:latin typeface="Arial"/>
                <a:cs typeface="Arial"/>
              </a:rPr>
              <a:t>h</a:t>
            </a:r>
            <a:r>
              <a:rPr sz="2200" b="1" i="1" spc="-4" dirty="0">
                <a:latin typeface="Arial"/>
                <a:cs typeface="Arial"/>
              </a:rPr>
              <a:t>a</a:t>
            </a:r>
            <a:r>
              <a:rPr sz="2200" b="1" i="1" spc="0" dirty="0">
                <a:latin typeface="Arial"/>
                <a:cs typeface="Arial"/>
              </a:rPr>
              <a:t>t </a:t>
            </a:r>
            <a:r>
              <a:rPr sz="2200" b="1" i="1" spc="4" dirty="0">
                <a:latin typeface="Arial"/>
                <a:cs typeface="Arial"/>
              </a:rPr>
              <a:t>d</a:t>
            </a:r>
            <a:r>
              <a:rPr sz="2200" b="1" i="1" spc="-4" dirty="0">
                <a:latin typeface="Arial"/>
                <a:cs typeface="Arial"/>
              </a:rPr>
              <a:t>r</a:t>
            </a:r>
            <a:r>
              <a:rPr sz="2200" b="1" i="1" spc="0" dirty="0">
                <a:latin typeface="Arial"/>
                <a:cs typeface="Arial"/>
              </a:rPr>
              <a:t>iv</a:t>
            </a:r>
            <a:r>
              <a:rPr sz="2200" b="1" i="1" spc="-4" dirty="0">
                <a:latin typeface="Arial"/>
                <a:cs typeface="Arial"/>
              </a:rPr>
              <a:t>e</a:t>
            </a:r>
            <a:r>
              <a:rPr sz="2200" b="1" i="1" spc="0" dirty="0">
                <a:latin typeface="Arial"/>
                <a:cs typeface="Arial"/>
              </a:rPr>
              <a:t>s </a:t>
            </a:r>
            <a:r>
              <a:rPr sz="2200" b="1" i="1" spc="4" dirty="0">
                <a:latin typeface="Arial"/>
                <a:cs typeface="Arial"/>
              </a:rPr>
              <a:t>ou</a:t>
            </a:r>
            <a:r>
              <a:rPr sz="2200" b="1" i="1" spc="0" dirty="0">
                <a:latin typeface="Arial"/>
                <a:cs typeface="Arial"/>
              </a:rPr>
              <a:t>r </a:t>
            </a:r>
            <a:r>
              <a:rPr sz="2200" b="1" i="1" spc="4" dirty="0">
                <a:latin typeface="Arial"/>
                <a:cs typeface="Arial"/>
              </a:rPr>
              <a:t>a</a:t>
            </a:r>
            <a:r>
              <a:rPr sz="2200" b="1" i="1" spc="-4" dirty="0">
                <a:latin typeface="Arial"/>
                <a:cs typeface="Arial"/>
              </a:rPr>
              <a:t>c</a:t>
            </a:r>
            <a:r>
              <a:rPr sz="2200" b="1" i="1" spc="0" dirty="0">
                <a:latin typeface="Arial"/>
                <a:cs typeface="Arial"/>
              </a:rPr>
              <a:t>t</a:t>
            </a:r>
            <a:r>
              <a:rPr sz="2200" b="1" i="1" spc="4" dirty="0">
                <a:latin typeface="Arial"/>
                <a:cs typeface="Arial"/>
              </a:rPr>
              <a:t>i</a:t>
            </a:r>
            <a:r>
              <a:rPr sz="2200" b="1" i="1" spc="-4" dirty="0">
                <a:latin typeface="Arial"/>
                <a:cs typeface="Arial"/>
              </a:rPr>
              <a:t>on</a:t>
            </a:r>
            <a:r>
              <a:rPr sz="2200" b="1" i="1" spc="4" dirty="0">
                <a:latin typeface="Arial"/>
                <a:cs typeface="Arial"/>
              </a:rPr>
              <a:t>s</a:t>
            </a:r>
            <a:r>
              <a:rPr sz="2200" b="1" i="1" spc="0" dirty="0">
                <a:latin typeface="Arial"/>
                <a:cs typeface="Arial"/>
              </a:rPr>
              <a:t>.”</a:t>
            </a:r>
            <a:r>
              <a:rPr sz="2200" b="1" i="1" spc="14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Ph</a:t>
            </a:r>
            <a:r>
              <a:rPr sz="2200" spc="9" dirty="0">
                <a:latin typeface="Arial"/>
                <a:cs typeface="Arial"/>
              </a:rPr>
              <a:t>i</a:t>
            </a:r>
            <a:r>
              <a:rPr sz="2200" spc="0" dirty="0">
                <a:latin typeface="Arial"/>
                <a:cs typeface="Arial"/>
              </a:rPr>
              <a:t>lli</a:t>
            </a:r>
            <a:r>
              <a:rPr sz="2200" spc="-4" dirty="0">
                <a:latin typeface="Arial"/>
                <a:cs typeface="Arial"/>
              </a:rPr>
              <a:t>p</a:t>
            </a:r>
            <a:r>
              <a:rPr sz="2200" spc="0" dirty="0">
                <a:latin typeface="Arial"/>
                <a:cs typeface="Arial"/>
              </a:rPr>
              <a:t>s</a:t>
            </a:r>
            <a:r>
              <a:rPr sz="2200" spc="9" dirty="0">
                <a:latin typeface="Arial"/>
                <a:cs typeface="Arial"/>
              </a:rPr>
              <a:t> </a:t>
            </a:r>
            <a:r>
              <a:rPr sz="2200" spc="4" dirty="0">
                <a:latin typeface="Arial"/>
                <a:cs typeface="Arial"/>
              </a:rPr>
              <a:t>2</a:t>
            </a:r>
            <a:r>
              <a:rPr sz="2200" spc="-4" dirty="0">
                <a:latin typeface="Arial"/>
                <a:cs typeface="Arial"/>
              </a:rPr>
              <a:t>00</a:t>
            </a:r>
            <a:r>
              <a:rPr sz="2200" spc="0" dirty="0">
                <a:latin typeface="Arial"/>
                <a:cs typeface="Arial"/>
              </a:rPr>
              <a:t>6 </a:t>
            </a:r>
            <a:r>
              <a:rPr sz="2200" spc="-4" dirty="0">
                <a:latin typeface="Arial"/>
                <a:cs typeface="Arial"/>
              </a:rPr>
              <a:t>A</a:t>
            </a:r>
            <a:r>
              <a:rPr sz="2200" spc="4" dirty="0">
                <a:latin typeface="Arial"/>
                <a:cs typeface="Arial"/>
              </a:rPr>
              <a:t>n</a:t>
            </a:r>
            <a:r>
              <a:rPr sz="2200" spc="-4" dirty="0">
                <a:latin typeface="Arial"/>
                <a:cs typeface="Arial"/>
              </a:rPr>
              <a:t>n</a:t>
            </a:r>
            <a:r>
              <a:rPr sz="2200" spc="4" dirty="0">
                <a:latin typeface="Arial"/>
                <a:cs typeface="Arial"/>
              </a:rPr>
              <a:t>u</a:t>
            </a:r>
            <a:r>
              <a:rPr sz="2200" spc="-4" dirty="0">
                <a:latin typeface="Arial"/>
                <a:cs typeface="Arial"/>
              </a:rPr>
              <a:t>a</a:t>
            </a:r>
            <a:r>
              <a:rPr sz="2200" spc="0" dirty="0">
                <a:latin typeface="Arial"/>
                <a:cs typeface="Arial"/>
              </a:rPr>
              <a:t>l R</a:t>
            </a:r>
            <a:r>
              <a:rPr sz="2200" spc="-4" dirty="0">
                <a:latin typeface="Arial"/>
                <a:cs typeface="Arial"/>
              </a:rPr>
              <a:t>ep</a:t>
            </a:r>
            <a:r>
              <a:rPr sz="2200" spc="4" dirty="0">
                <a:latin typeface="Arial"/>
                <a:cs typeface="Arial"/>
              </a:rPr>
              <a:t>o</a:t>
            </a:r>
            <a:r>
              <a:rPr sz="2200" spc="0" dirty="0">
                <a:latin typeface="Arial"/>
                <a:cs typeface="Arial"/>
              </a:rPr>
              <a:t>rt.</a:t>
            </a:r>
            <a:endParaRPr sz="2200">
              <a:latin typeface="Arial"/>
              <a:cs typeface="Arial"/>
            </a:endParaRPr>
          </a:p>
          <a:p>
            <a:pPr marL="12700" marR="387910">
              <a:lnSpc>
                <a:spcPts val="2529"/>
              </a:lnSpc>
              <a:spcBef>
                <a:spcPts val="939"/>
              </a:spcBef>
            </a:pPr>
            <a:r>
              <a:rPr sz="2200" b="1" i="1" spc="9" dirty="0">
                <a:latin typeface="Arial"/>
                <a:cs typeface="Arial"/>
              </a:rPr>
              <a:t>“</a:t>
            </a:r>
            <a:r>
              <a:rPr sz="2200" b="1" i="1" spc="-4" dirty="0">
                <a:latin typeface="Arial"/>
                <a:cs typeface="Arial"/>
              </a:rPr>
              <a:t>Fe</a:t>
            </a:r>
            <a:r>
              <a:rPr sz="2200" b="1" i="1" spc="4" dirty="0">
                <a:latin typeface="Arial"/>
                <a:cs typeface="Arial"/>
              </a:rPr>
              <a:t>d</a:t>
            </a:r>
            <a:r>
              <a:rPr sz="2200" b="1" i="1" spc="-4" dirty="0">
                <a:latin typeface="Arial"/>
                <a:cs typeface="Arial"/>
              </a:rPr>
              <a:t>Ex</a:t>
            </a:r>
            <a:r>
              <a:rPr sz="2200" b="1" i="1" spc="4" dirty="0">
                <a:latin typeface="Arial"/>
                <a:cs typeface="Arial"/>
              </a:rPr>
              <a:t>’</a:t>
            </a:r>
            <a:r>
              <a:rPr sz="2200" b="1" i="1" spc="0" dirty="0">
                <a:latin typeface="Arial"/>
                <a:cs typeface="Arial"/>
              </a:rPr>
              <a:t>s m</a:t>
            </a:r>
            <a:r>
              <a:rPr sz="2200" b="1" i="1" spc="-4" dirty="0">
                <a:latin typeface="Arial"/>
                <a:cs typeface="Arial"/>
              </a:rPr>
              <a:t>a</a:t>
            </a:r>
            <a:r>
              <a:rPr sz="2200" b="1" i="1" spc="4" dirty="0">
                <a:latin typeface="Arial"/>
                <a:cs typeface="Arial"/>
              </a:rPr>
              <a:t>i</a:t>
            </a:r>
            <a:r>
              <a:rPr sz="2200" b="1" i="1" spc="0" dirty="0">
                <a:latin typeface="Arial"/>
                <a:cs typeface="Arial"/>
              </a:rPr>
              <a:t>n </a:t>
            </a:r>
            <a:r>
              <a:rPr sz="2200" b="1" i="1" spc="-4" dirty="0">
                <a:latin typeface="Arial"/>
                <a:cs typeface="Arial"/>
              </a:rPr>
              <a:t>r</a:t>
            </a:r>
            <a:r>
              <a:rPr sz="2200" b="1" i="1" spc="4" dirty="0">
                <a:latin typeface="Arial"/>
                <a:cs typeface="Arial"/>
              </a:rPr>
              <a:t>e</a:t>
            </a:r>
            <a:r>
              <a:rPr sz="2200" b="1" i="1" spc="-4" dirty="0">
                <a:latin typeface="Arial"/>
                <a:cs typeface="Arial"/>
              </a:rPr>
              <a:t>s</a:t>
            </a:r>
            <a:r>
              <a:rPr sz="2200" b="1" i="1" spc="4" dirty="0">
                <a:latin typeface="Arial"/>
                <a:cs typeface="Arial"/>
              </a:rPr>
              <a:t>p</a:t>
            </a:r>
            <a:r>
              <a:rPr sz="2200" b="1" i="1" spc="-4" dirty="0">
                <a:latin typeface="Arial"/>
                <a:cs typeface="Arial"/>
              </a:rPr>
              <a:t>on</a:t>
            </a:r>
            <a:r>
              <a:rPr sz="2200" b="1" i="1" spc="4" dirty="0">
                <a:latin typeface="Arial"/>
                <a:cs typeface="Arial"/>
              </a:rPr>
              <a:t>s</a:t>
            </a:r>
            <a:r>
              <a:rPr sz="2200" b="1" i="1" spc="0" dirty="0">
                <a:latin typeface="Arial"/>
                <a:cs typeface="Arial"/>
              </a:rPr>
              <a:t>i</a:t>
            </a:r>
            <a:r>
              <a:rPr sz="2200" b="1" i="1" spc="-4" dirty="0">
                <a:latin typeface="Arial"/>
                <a:cs typeface="Arial"/>
              </a:rPr>
              <a:t>b</a:t>
            </a:r>
            <a:r>
              <a:rPr sz="2200" b="1" i="1" spc="4" dirty="0">
                <a:latin typeface="Arial"/>
                <a:cs typeface="Arial"/>
              </a:rPr>
              <a:t>i</a:t>
            </a:r>
            <a:r>
              <a:rPr sz="2200" b="1" i="1" spc="0" dirty="0">
                <a:latin typeface="Arial"/>
                <a:cs typeface="Arial"/>
              </a:rPr>
              <a:t>li</a:t>
            </a:r>
            <a:r>
              <a:rPr sz="2200" b="1" i="1" spc="-4" dirty="0">
                <a:latin typeface="Arial"/>
                <a:cs typeface="Arial"/>
              </a:rPr>
              <a:t>t</a:t>
            </a:r>
            <a:r>
              <a:rPr sz="2200" b="1" i="1" spc="0" dirty="0">
                <a:latin typeface="Arial"/>
                <a:cs typeface="Arial"/>
              </a:rPr>
              <a:t>y is </a:t>
            </a:r>
            <a:r>
              <a:rPr sz="2200" b="1" i="1" spc="4" dirty="0">
                <a:latin typeface="Arial"/>
                <a:cs typeface="Arial"/>
              </a:rPr>
              <a:t>t</a:t>
            </a:r>
            <a:r>
              <a:rPr sz="2200" b="1" i="1" spc="0" dirty="0">
                <a:latin typeface="Arial"/>
                <a:cs typeface="Arial"/>
              </a:rPr>
              <a:t>o </a:t>
            </a:r>
            <a:r>
              <a:rPr sz="2200" b="1" i="1" spc="-4" dirty="0">
                <a:latin typeface="Arial"/>
                <a:cs typeface="Arial"/>
              </a:rPr>
              <a:t>cre</a:t>
            </a:r>
            <a:r>
              <a:rPr sz="2200" b="1" i="1" spc="4" dirty="0">
                <a:latin typeface="Arial"/>
                <a:cs typeface="Arial"/>
              </a:rPr>
              <a:t>a</a:t>
            </a:r>
            <a:r>
              <a:rPr sz="2200" b="1" i="1" spc="0" dirty="0">
                <a:latin typeface="Arial"/>
                <a:cs typeface="Arial"/>
              </a:rPr>
              <a:t>te </a:t>
            </a:r>
            <a:r>
              <a:rPr sz="2200" b="1" i="1" spc="-4" dirty="0">
                <a:latin typeface="Arial"/>
                <a:cs typeface="Arial"/>
              </a:rPr>
              <a:t>sh</a:t>
            </a:r>
            <a:r>
              <a:rPr sz="2200" b="1" i="1" spc="4" dirty="0">
                <a:latin typeface="Arial"/>
                <a:cs typeface="Arial"/>
              </a:rPr>
              <a:t>a</a:t>
            </a:r>
            <a:r>
              <a:rPr sz="2200" b="1" i="1" spc="-4" dirty="0">
                <a:latin typeface="Arial"/>
                <a:cs typeface="Arial"/>
              </a:rPr>
              <a:t>r</a:t>
            </a:r>
            <a:r>
              <a:rPr sz="2200" b="1" i="1" spc="4" dirty="0">
                <a:latin typeface="Arial"/>
                <a:cs typeface="Arial"/>
              </a:rPr>
              <a:t>e</a:t>
            </a:r>
            <a:r>
              <a:rPr sz="2200" b="1" i="1" spc="-4" dirty="0">
                <a:latin typeface="Arial"/>
                <a:cs typeface="Arial"/>
              </a:rPr>
              <a:t>ho</a:t>
            </a:r>
            <a:r>
              <a:rPr sz="2200" b="1" i="1" spc="0" dirty="0">
                <a:latin typeface="Arial"/>
                <a:cs typeface="Arial"/>
              </a:rPr>
              <a:t>l</a:t>
            </a:r>
            <a:r>
              <a:rPr sz="2200" b="1" i="1" spc="4" dirty="0">
                <a:latin typeface="Arial"/>
                <a:cs typeface="Arial"/>
              </a:rPr>
              <a:t>d</a:t>
            </a:r>
            <a:r>
              <a:rPr sz="2200" b="1" i="1" spc="-4" dirty="0">
                <a:latin typeface="Arial"/>
                <a:cs typeface="Arial"/>
              </a:rPr>
              <a:t>e</a:t>
            </a:r>
            <a:r>
              <a:rPr sz="2200" b="1" i="1" spc="0" dirty="0">
                <a:latin typeface="Arial"/>
                <a:cs typeface="Arial"/>
              </a:rPr>
              <a:t>r </a:t>
            </a:r>
            <a:endParaRPr sz="2200">
              <a:latin typeface="Arial"/>
              <a:cs typeface="Arial"/>
            </a:endParaRPr>
          </a:p>
          <a:p>
            <a:pPr marL="12700" marR="387910">
              <a:lnSpc>
                <a:spcPts val="2595"/>
              </a:lnSpc>
            </a:pPr>
            <a:r>
              <a:rPr sz="2200" b="1" i="1" spc="4" dirty="0">
                <a:latin typeface="Arial"/>
                <a:cs typeface="Arial"/>
              </a:rPr>
              <a:t>v</a:t>
            </a:r>
            <a:r>
              <a:rPr sz="2200" b="1" i="1" spc="-4" dirty="0">
                <a:latin typeface="Arial"/>
                <a:cs typeface="Arial"/>
              </a:rPr>
              <a:t>a</a:t>
            </a:r>
            <a:r>
              <a:rPr sz="2200" b="1" i="1" spc="0" dirty="0">
                <a:latin typeface="Arial"/>
                <a:cs typeface="Arial"/>
              </a:rPr>
              <a:t>l</a:t>
            </a:r>
            <a:r>
              <a:rPr sz="2200" b="1" i="1" spc="4" dirty="0">
                <a:latin typeface="Arial"/>
                <a:cs typeface="Arial"/>
              </a:rPr>
              <a:t>u</a:t>
            </a:r>
            <a:r>
              <a:rPr sz="2200" b="1" i="1" spc="-4" dirty="0">
                <a:latin typeface="Arial"/>
                <a:cs typeface="Arial"/>
              </a:rPr>
              <a:t>e</a:t>
            </a:r>
            <a:r>
              <a:rPr sz="2200" b="1" i="1" spc="0" dirty="0">
                <a:latin typeface="Arial"/>
                <a:cs typeface="Arial"/>
              </a:rPr>
              <a:t>.”</a:t>
            </a:r>
            <a:r>
              <a:rPr sz="2200" b="1" i="1" spc="9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F</a:t>
            </a:r>
            <a:r>
              <a:rPr sz="2200" spc="4" dirty="0">
                <a:latin typeface="Arial"/>
                <a:cs typeface="Arial"/>
              </a:rPr>
              <a:t>e</a:t>
            </a:r>
            <a:r>
              <a:rPr sz="2200" spc="-4" dirty="0">
                <a:latin typeface="Arial"/>
                <a:cs typeface="Arial"/>
              </a:rPr>
              <a:t>d</a:t>
            </a:r>
            <a:r>
              <a:rPr sz="2200" spc="0" dirty="0">
                <a:latin typeface="Arial"/>
                <a:cs typeface="Arial"/>
              </a:rPr>
              <a:t>Ex</a:t>
            </a:r>
            <a:r>
              <a:rPr sz="2200" spc="-9" dirty="0">
                <a:latin typeface="Arial"/>
                <a:cs typeface="Arial"/>
              </a:rPr>
              <a:t> C</a:t>
            </a:r>
            <a:r>
              <a:rPr sz="2200" spc="4" dirty="0">
                <a:latin typeface="Arial"/>
                <a:cs typeface="Arial"/>
              </a:rPr>
              <a:t>o</a:t>
            </a:r>
            <a:r>
              <a:rPr sz="2200" spc="0" dirty="0">
                <a:latin typeface="Arial"/>
                <a:cs typeface="Arial"/>
              </a:rPr>
              <a:t>r</a:t>
            </a:r>
            <a:r>
              <a:rPr sz="2200" spc="-4" dirty="0">
                <a:latin typeface="Arial"/>
                <a:cs typeface="Arial"/>
              </a:rPr>
              <a:t>p</a:t>
            </a:r>
            <a:r>
              <a:rPr sz="2200" spc="4" dirty="0">
                <a:latin typeface="Arial"/>
                <a:cs typeface="Arial"/>
              </a:rPr>
              <a:t>o</a:t>
            </a:r>
            <a:r>
              <a:rPr sz="2200" spc="0" dirty="0">
                <a:latin typeface="Arial"/>
                <a:cs typeface="Arial"/>
              </a:rPr>
              <a:t>r</a:t>
            </a:r>
            <a:r>
              <a:rPr sz="2200" spc="-4" dirty="0">
                <a:latin typeface="Arial"/>
                <a:cs typeface="Arial"/>
              </a:rPr>
              <a:t>a</a:t>
            </a:r>
            <a:r>
              <a:rPr sz="2200" spc="4" dirty="0">
                <a:latin typeface="Arial"/>
                <a:cs typeface="Arial"/>
              </a:rPr>
              <a:t>t</a:t>
            </a:r>
            <a:r>
              <a:rPr sz="2200" spc="0" dirty="0">
                <a:latin typeface="Arial"/>
                <a:cs typeface="Arial"/>
              </a:rPr>
              <a:t>i</a:t>
            </a:r>
            <a:r>
              <a:rPr sz="2200" spc="-4" dirty="0">
                <a:latin typeface="Arial"/>
                <a:cs typeface="Arial"/>
              </a:rPr>
              <a:t>o</a:t>
            </a:r>
            <a:r>
              <a:rPr sz="2200" spc="4" dirty="0">
                <a:latin typeface="Arial"/>
                <a:cs typeface="Arial"/>
              </a:rPr>
              <a:t>n</a:t>
            </a:r>
            <a:r>
              <a:rPr sz="2200" spc="0" dirty="0">
                <a:latin typeface="Arial"/>
                <a:cs typeface="Arial"/>
              </a:rPr>
              <a:t>, </a:t>
            </a:r>
            <a:r>
              <a:rPr sz="2200" spc="-4" dirty="0">
                <a:latin typeface="Arial"/>
                <a:cs typeface="Arial"/>
              </a:rPr>
              <a:t>S</a:t>
            </a:r>
            <a:r>
              <a:rPr sz="2200" spc="0" dirty="0">
                <a:latin typeface="Arial"/>
                <a:cs typeface="Arial"/>
              </a:rPr>
              <a:t>EC</a:t>
            </a:r>
            <a:r>
              <a:rPr sz="2200" spc="-9" dirty="0">
                <a:latin typeface="Arial"/>
                <a:cs typeface="Arial"/>
              </a:rPr>
              <a:t> </a:t>
            </a:r>
            <a:r>
              <a:rPr sz="2200" spc="4" dirty="0">
                <a:latin typeface="Arial"/>
                <a:cs typeface="Arial"/>
              </a:rPr>
              <a:t>F</a:t>
            </a:r>
            <a:r>
              <a:rPr sz="2200" spc="-4" dirty="0">
                <a:latin typeface="Arial"/>
                <a:cs typeface="Arial"/>
              </a:rPr>
              <a:t>o</a:t>
            </a:r>
            <a:r>
              <a:rPr sz="2200" spc="0" dirty="0">
                <a:latin typeface="Arial"/>
                <a:cs typeface="Arial"/>
              </a:rPr>
              <a:t>rm D</a:t>
            </a:r>
            <a:r>
              <a:rPr sz="2200" spc="-4" dirty="0">
                <a:latin typeface="Arial"/>
                <a:cs typeface="Arial"/>
              </a:rPr>
              <a:t>e</a:t>
            </a:r>
            <a:r>
              <a:rPr sz="2200" spc="0" dirty="0">
                <a:latin typeface="Arial"/>
                <a:cs typeface="Arial"/>
              </a:rPr>
              <a:t>f </a:t>
            </a:r>
            <a:r>
              <a:rPr sz="2200" spc="4" dirty="0">
                <a:latin typeface="Arial"/>
                <a:cs typeface="Arial"/>
              </a:rPr>
              <a:t>1</a:t>
            </a:r>
            <a:r>
              <a:rPr sz="2200" spc="-4" dirty="0">
                <a:latin typeface="Arial"/>
                <a:cs typeface="Arial"/>
              </a:rPr>
              <a:t>4</a:t>
            </a:r>
            <a:r>
              <a:rPr sz="2200" spc="0" dirty="0">
                <a:latin typeface="Arial"/>
                <a:cs typeface="Arial"/>
              </a:rPr>
              <a:t>A f</a:t>
            </a:r>
            <a:r>
              <a:rPr sz="2200" spc="-4" dirty="0">
                <a:latin typeface="Arial"/>
                <a:cs typeface="Arial"/>
              </a:rPr>
              <a:t>o</a:t>
            </a:r>
            <a:r>
              <a:rPr sz="2200" spc="0" dirty="0">
                <a:latin typeface="Arial"/>
                <a:cs typeface="Arial"/>
              </a:rPr>
              <a:t>r t</a:t>
            </a:r>
            <a:r>
              <a:rPr sz="2200" spc="-4" dirty="0">
                <a:latin typeface="Arial"/>
                <a:cs typeface="Arial"/>
              </a:rPr>
              <a:t>h</a:t>
            </a:r>
            <a:r>
              <a:rPr sz="2200" spc="0" dirty="0">
                <a:latin typeface="Arial"/>
                <a:cs typeface="Arial"/>
              </a:rPr>
              <a:t>e </a:t>
            </a:r>
            <a:r>
              <a:rPr sz="2200" spc="-4" dirty="0">
                <a:latin typeface="Arial"/>
                <a:cs typeface="Arial"/>
              </a:rPr>
              <a:t>p</a:t>
            </a:r>
            <a:r>
              <a:rPr sz="2200" spc="4" dirty="0">
                <a:latin typeface="Arial"/>
                <a:cs typeface="Arial"/>
              </a:rPr>
              <a:t>e</a:t>
            </a:r>
            <a:r>
              <a:rPr sz="2200" spc="0" dirty="0">
                <a:latin typeface="Arial"/>
                <a:cs typeface="Arial"/>
              </a:rPr>
              <a:t>ri</a:t>
            </a:r>
            <a:r>
              <a:rPr sz="2200" spc="4" dirty="0">
                <a:latin typeface="Arial"/>
                <a:cs typeface="Arial"/>
              </a:rPr>
              <a:t>o</a:t>
            </a:r>
            <a:r>
              <a:rPr sz="2200" spc="0" dirty="0">
                <a:latin typeface="Arial"/>
                <a:cs typeface="Arial"/>
              </a:rPr>
              <a:t>d </a:t>
            </a:r>
            <a:endParaRPr sz="2200">
              <a:latin typeface="Arial"/>
              <a:cs typeface="Arial"/>
            </a:endParaRPr>
          </a:p>
          <a:p>
            <a:pPr marL="12700" marR="387910">
              <a:lnSpc>
                <a:spcPts val="2529"/>
              </a:lnSpc>
            </a:pPr>
            <a:r>
              <a:rPr sz="2200" spc="4" dirty="0">
                <a:latin typeface="Arial"/>
                <a:cs typeface="Arial"/>
              </a:rPr>
              <a:t>e</a:t>
            </a:r>
            <a:r>
              <a:rPr sz="2200" spc="-4" dirty="0">
                <a:latin typeface="Arial"/>
                <a:cs typeface="Arial"/>
              </a:rPr>
              <a:t>nd</a:t>
            </a:r>
            <a:r>
              <a:rPr sz="2200" spc="9" dirty="0">
                <a:latin typeface="Arial"/>
                <a:cs typeface="Arial"/>
              </a:rPr>
              <a:t>i</a:t>
            </a:r>
            <a:r>
              <a:rPr sz="2200" spc="-4" dirty="0">
                <a:latin typeface="Arial"/>
                <a:cs typeface="Arial"/>
              </a:rPr>
              <a:t>n</a:t>
            </a:r>
            <a:r>
              <a:rPr sz="2200" spc="0" dirty="0">
                <a:latin typeface="Arial"/>
                <a:cs typeface="Arial"/>
              </a:rPr>
              <a:t>g </a:t>
            </a:r>
            <a:r>
              <a:rPr sz="2200" spc="-4" dirty="0">
                <a:latin typeface="Arial"/>
                <a:cs typeface="Arial"/>
              </a:rPr>
              <a:t>9</a:t>
            </a:r>
            <a:r>
              <a:rPr sz="2200" spc="0" dirty="0">
                <a:latin typeface="Arial"/>
                <a:cs typeface="Arial"/>
              </a:rPr>
              <a:t>/2</a:t>
            </a:r>
            <a:r>
              <a:rPr sz="2200" spc="-4" dirty="0">
                <a:latin typeface="Arial"/>
                <a:cs typeface="Arial"/>
              </a:rPr>
              <a:t>5</a:t>
            </a:r>
            <a:r>
              <a:rPr sz="2200" spc="0" dirty="0">
                <a:latin typeface="Arial"/>
                <a:cs typeface="Arial"/>
              </a:rPr>
              <a:t>/2</a:t>
            </a:r>
            <a:r>
              <a:rPr sz="2200" spc="-4" dirty="0">
                <a:latin typeface="Arial"/>
                <a:cs typeface="Arial"/>
              </a:rPr>
              <a:t>0</a:t>
            </a:r>
            <a:r>
              <a:rPr sz="2200" spc="4" dirty="0">
                <a:latin typeface="Arial"/>
                <a:cs typeface="Arial"/>
              </a:rPr>
              <a:t>0</a:t>
            </a:r>
            <a:r>
              <a:rPr sz="2200" spc="-4" dirty="0">
                <a:latin typeface="Arial"/>
                <a:cs typeface="Arial"/>
              </a:rPr>
              <a:t>6</a:t>
            </a:r>
            <a:r>
              <a:rPr sz="2200" spc="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12700" marR="156895">
              <a:lnSpc>
                <a:spcPts val="2529"/>
              </a:lnSpc>
              <a:spcBef>
                <a:spcPts val="942"/>
              </a:spcBef>
            </a:pPr>
            <a:r>
              <a:rPr sz="2200" b="1" i="1" spc="9" dirty="0">
                <a:latin typeface="Arial"/>
                <a:cs typeface="Arial"/>
              </a:rPr>
              <a:t>“</a:t>
            </a:r>
            <a:r>
              <a:rPr sz="2200" b="1" i="1" spc="0" dirty="0">
                <a:latin typeface="Arial"/>
                <a:cs typeface="Arial"/>
              </a:rPr>
              <a:t>… t</a:t>
            </a:r>
            <a:r>
              <a:rPr sz="2200" b="1" i="1" spc="-4" dirty="0">
                <a:latin typeface="Arial"/>
                <a:cs typeface="Arial"/>
              </a:rPr>
              <a:t>h</a:t>
            </a:r>
            <a:r>
              <a:rPr sz="2200" b="1" i="1" spc="0" dirty="0">
                <a:latin typeface="Arial"/>
                <a:cs typeface="Arial"/>
              </a:rPr>
              <a:t>e</a:t>
            </a:r>
            <a:r>
              <a:rPr sz="2200" b="1" i="1" spc="4" dirty="0">
                <a:latin typeface="Arial"/>
                <a:cs typeface="Arial"/>
              </a:rPr>
              <a:t> </a:t>
            </a:r>
            <a:r>
              <a:rPr sz="2200" b="1" i="1" spc="-9" dirty="0">
                <a:latin typeface="Arial"/>
                <a:cs typeface="Arial"/>
              </a:rPr>
              <a:t>B</a:t>
            </a:r>
            <a:r>
              <a:rPr sz="2200" b="1" i="1" spc="4" dirty="0">
                <a:latin typeface="Arial"/>
                <a:cs typeface="Arial"/>
              </a:rPr>
              <a:t>o</a:t>
            </a:r>
            <a:r>
              <a:rPr sz="2200" b="1" i="1" spc="-4" dirty="0">
                <a:latin typeface="Arial"/>
                <a:cs typeface="Arial"/>
              </a:rPr>
              <a:t>ar</a:t>
            </a:r>
            <a:r>
              <a:rPr sz="2200" b="1" i="1" spc="0" dirty="0">
                <a:latin typeface="Arial"/>
                <a:cs typeface="Arial"/>
              </a:rPr>
              <a:t>d </a:t>
            </a:r>
            <a:r>
              <a:rPr sz="2200" b="1" i="1" spc="-4" dirty="0">
                <a:latin typeface="Arial"/>
                <a:cs typeface="Arial"/>
              </a:rPr>
              <a:t>o</a:t>
            </a:r>
            <a:r>
              <a:rPr sz="2200" b="1" i="1" spc="0" dirty="0">
                <a:latin typeface="Arial"/>
                <a:cs typeface="Arial"/>
              </a:rPr>
              <a:t>f</a:t>
            </a:r>
            <a:r>
              <a:rPr sz="2200" b="1" i="1" spc="4" dirty="0">
                <a:latin typeface="Arial"/>
                <a:cs typeface="Arial"/>
              </a:rPr>
              <a:t> </a:t>
            </a:r>
            <a:r>
              <a:rPr sz="2200" b="1" i="1" spc="-9" dirty="0">
                <a:latin typeface="Arial"/>
                <a:cs typeface="Arial"/>
              </a:rPr>
              <a:t>D</a:t>
            </a:r>
            <a:r>
              <a:rPr sz="2200" b="1" i="1" spc="0" dirty="0">
                <a:latin typeface="Arial"/>
                <a:cs typeface="Arial"/>
              </a:rPr>
              <a:t>i</a:t>
            </a:r>
            <a:r>
              <a:rPr sz="2200" b="1" i="1" spc="-9" dirty="0">
                <a:latin typeface="Arial"/>
                <a:cs typeface="Arial"/>
              </a:rPr>
              <a:t>r</a:t>
            </a:r>
            <a:r>
              <a:rPr sz="2200" b="1" i="1" spc="4" dirty="0">
                <a:latin typeface="Arial"/>
                <a:cs typeface="Arial"/>
              </a:rPr>
              <a:t>e</a:t>
            </a:r>
            <a:r>
              <a:rPr sz="2200" b="1" i="1" spc="-4" dirty="0">
                <a:latin typeface="Arial"/>
                <a:cs typeface="Arial"/>
              </a:rPr>
              <a:t>c</a:t>
            </a:r>
            <a:r>
              <a:rPr sz="2200" b="1" i="1" spc="0" dirty="0">
                <a:latin typeface="Arial"/>
                <a:cs typeface="Arial"/>
              </a:rPr>
              <a:t>t</a:t>
            </a:r>
            <a:r>
              <a:rPr sz="2200" b="1" i="1" spc="4" dirty="0">
                <a:latin typeface="Arial"/>
                <a:cs typeface="Arial"/>
              </a:rPr>
              <a:t>o</a:t>
            </a:r>
            <a:r>
              <a:rPr sz="2200" b="1" i="1" spc="-4" dirty="0">
                <a:latin typeface="Arial"/>
                <a:cs typeface="Arial"/>
              </a:rPr>
              <a:t>r</a:t>
            </a:r>
            <a:r>
              <a:rPr sz="2200" b="1" i="1" spc="0" dirty="0">
                <a:latin typeface="Arial"/>
                <a:cs typeface="Arial"/>
              </a:rPr>
              <a:t>s </a:t>
            </a:r>
            <a:r>
              <a:rPr sz="2200" b="1" i="1" spc="4" dirty="0">
                <a:latin typeface="Arial"/>
                <a:cs typeface="Arial"/>
              </a:rPr>
              <a:t>p</a:t>
            </a:r>
            <a:r>
              <a:rPr sz="2200" b="1" i="1" spc="0" dirty="0">
                <a:latin typeface="Arial"/>
                <a:cs typeface="Arial"/>
              </a:rPr>
              <a:t>la</a:t>
            </a:r>
            <a:r>
              <a:rPr sz="2200" b="1" i="1" spc="-4" dirty="0">
                <a:latin typeface="Arial"/>
                <a:cs typeface="Arial"/>
              </a:rPr>
              <a:t>y</a:t>
            </a:r>
            <a:r>
              <a:rPr sz="2200" b="1" i="1" spc="0" dirty="0">
                <a:latin typeface="Arial"/>
                <a:cs typeface="Arial"/>
              </a:rPr>
              <a:t>s</a:t>
            </a:r>
            <a:r>
              <a:rPr sz="2200" b="1" i="1" spc="4" dirty="0">
                <a:latin typeface="Arial"/>
                <a:cs typeface="Arial"/>
              </a:rPr>
              <a:t> </a:t>
            </a:r>
            <a:r>
              <a:rPr sz="2200" b="1" i="1" spc="0" dirty="0">
                <a:latin typeface="Arial"/>
                <a:cs typeface="Arial"/>
              </a:rPr>
              <a:t>a </a:t>
            </a:r>
            <a:r>
              <a:rPr sz="2200" b="1" i="1" spc="4" dirty="0">
                <a:latin typeface="Arial"/>
                <a:cs typeface="Arial"/>
              </a:rPr>
              <a:t>c</a:t>
            </a:r>
            <a:r>
              <a:rPr sz="2200" b="1" i="1" spc="-4" dirty="0">
                <a:latin typeface="Arial"/>
                <a:cs typeface="Arial"/>
              </a:rPr>
              <a:t>en</a:t>
            </a:r>
            <a:r>
              <a:rPr sz="2200" b="1" i="1" spc="0" dirty="0">
                <a:latin typeface="Arial"/>
                <a:cs typeface="Arial"/>
              </a:rPr>
              <a:t>tr</a:t>
            </a:r>
            <a:r>
              <a:rPr sz="2200" b="1" i="1" spc="-4" dirty="0">
                <a:latin typeface="Arial"/>
                <a:cs typeface="Arial"/>
              </a:rPr>
              <a:t>a</a:t>
            </a:r>
            <a:r>
              <a:rPr sz="2200" b="1" i="1" spc="0" dirty="0">
                <a:latin typeface="Arial"/>
                <a:cs typeface="Arial"/>
              </a:rPr>
              <a:t>l r</a:t>
            </a:r>
            <a:r>
              <a:rPr sz="2200" b="1" i="1" spc="-4" dirty="0">
                <a:latin typeface="Arial"/>
                <a:cs typeface="Arial"/>
              </a:rPr>
              <a:t>o</a:t>
            </a:r>
            <a:r>
              <a:rPr sz="2200" b="1" i="1" spc="0" dirty="0">
                <a:latin typeface="Arial"/>
                <a:cs typeface="Arial"/>
              </a:rPr>
              <a:t>le in t</a:t>
            </a:r>
            <a:r>
              <a:rPr sz="2200" b="1" i="1" spc="-4" dirty="0">
                <a:latin typeface="Arial"/>
                <a:cs typeface="Arial"/>
              </a:rPr>
              <a:t>h</a:t>
            </a:r>
            <a:r>
              <a:rPr sz="2200" b="1" i="1" spc="0" dirty="0">
                <a:latin typeface="Arial"/>
                <a:cs typeface="Arial"/>
              </a:rPr>
              <a:t>e </a:t>
            </a:r>
            <a:endParaRPr sz="2200">
              <a:latin typeface="Arial"/>
              <a:cs typeface="Arial"/>
            </a:endParaRPr>
          </a:p>
          <a:p>
            <a:pPr marL="12700" marR="156895">
              <a:lnSpc>
                <a:spcPts val="2529"/>
              </a:lnSpc>
            </a:pPr>
            <a:r>
              <a:rPr sz="2200" b="1" i="1" spc="0" dirty="0">
                <a:latin typeface="Arial"/>
                <a:cs typeface="Arial"/>
              </a:rPr>
              <a:t>C</a:t>
            </a:r>
            <a:r>
              <a:rPr sz="2200" b="1" i="1" spc="-4" dirty="0">
                <a:latin typeface="Arial"/>
                <a:cs typeface="Arial"/>
              </a:rPr>
              <a:t>o</a:t>
            </a:r>
            <a:r>
              <a:rPr sz="2200" b="1" i="1" spc="0" dirty="0">
                <a:latin typeface="Arial"/>
                <a:cs typeface="Arial"/>
              </a:rPr>
              <a:t>m</a:t>
            </a:r>
            <a:r>
              <a:rPr sz="2200" b="1" i="1" spc="-4" dirty="0">
                <a:latin typeface="Arial"/>
                <a:cs typeface="Arial"/>
              </a:rPr>
              <a:t>p</a:t>
            </a:r>
            <a:r>
              <a:rPr sz="2200" b="1" i="1" spc="4" dirty="0">
                <a:latin typeface="Arial"/>
                <a:cs typeface="Arial"/>
              </a:rPr>
              <a:t>a</a:t>
            </a:r>
            <a:r>
              <a:rPr sz="2200" b="1" i="1" spc="-4" dirty="0">
                <a:latin typeface="Arial"/>
                <a:cs typeface="Arial"/>
              </a:rPr>
              <a:t>ny</a:t>
            </a:r>
            <a:r>
              <a:rPr sz="2200" b="1" i="1" spc="4" dirty="0">
                <a:latin typeface="Arial"/>
                <a:cs typeface="Arial"/>
              </a:rPr>
              <a:t>’</a:t>
            </a:r>
            <a:r>
              <a:rPr sz="2200" b="1" i="1" spc="0" dirty="0">
                <a:latin typeface="Arial"/>
                <a:cs typeface="Arial"/>
              </a:rPr>
              <a:t>s </a:t>
            </a:r>
            <a:r>
              <a:rPr sz="2200" b="1" i="1" spc="-4" dirty="0">
                <a:latin typeface="Arial"/>
                <a:cs typeface="Arial"/>
              </a:rPr>
              <a:t>c</a:t>
            </a:r>
            <a:r>
              <a:rPr sz="2200" b="1" i="1" spc="4" dirty="0">
                <a:latin typeface="Arial"/>
                <a:cs typeface="Arial"/>
              </a:rPr>
              <a:t>o</a:t>
            </a:r>
            <a:r>
              <a:rPr sz="2200" b="1" i="1" spc="-4" dirty="0">
                <a:latin typeface="Arial"/>
                <a:cs typeface="Arial"/>
              </a:rPr>
              <a:t>r</a:t>
            </a:r>
            <a:r>
              <a:rPr sz="2200" b="1" i="1" spc="4" dirty="0">
                <a:latin typeface="Arial"/>
                <a:cs typeface="Arial"/>
              </a:rPr>
              <a:t>p</a:t>
            </a:r>
            <a:r>
              <a:rPr sz="2200" b="1" i="1" spc="-4" dirty="0">
                <a:latin typeface="Arial"/>
                <a:cs typeface="Arial"/>
              </a:rPr>
              <a:t>or</a:t>
            </a:r>
            <a:r>
              <a:rPr sz="2200" b="1" i="1" spc="4" dirty="0">
                <a:latin typeface="Arial"/>
                <a:cs typeface="Arial"/>
              </a:rPr>
              <a:t>a</a:t>
            </a:r>
            <a:r>
              <a:rPr sz="2200" b="1" i="1" spc="0" dirty="0">
                <a:latin typeface="Arial"/>
                <a:cs typeface="Arial"/>
              </a:rPr>
              <a:t>te </a:t>
            </a:r>
            <a:r>
              <a:rPr sz="2200" b="1" i="1" spc="4" dirty="0">
                <a:latin typeface="Arial"/>
                <a:cs typeface="Arial"/>
              </a:rPr>
              <a:t>g</a:t>
            </a:r>
            <a:r>
              <a:rPr sz="2200" b="1" i="1" spc="-4" dirty="0">
                <a:latin typeface="Arial"/>
                <a:cs typeface="Arial"/>
              </a:rPr>
              <a:t>o</a:t>
            </a:r>
            <a:r>
              <a:rPr sz="2200" b="1" i="1" spc="4" dirty="0">
                <a:latin typeface="Arial"/>
                <a:cs typeface="Arial"/>
              </a:rPr>
              <a:t>v</a:t>
            </a:r>
            <a:r>
              <a:rPr sz="2200" b="1" i="1" spc="-4" dirty="0">
                <a:latin typeface="Arial"/>
                <a:cs typeface="Arial"/>
              </a:rPr>
              <a:t>er</a:t>
            </a:r>
            <a:r>
              <a:rPr sz="2200" b="1" i="1" spc="4" dirty="0">
                <a:latin typeface="Arial"/>
                <a:cs typeface="Arial"/>
              </a:rPr>
              <a:t>n</a:t>
            </a:r>
            <a:r>
              <a:rPr sz="2200" b="1" i="1" spc="-4" dirty="0">
                <a:latin typeface="Arial"/>
                <a:cs typeface="Arial"/>
              </a:rPr>
              <a:t>an</a:t>
            </a:r>
            <a:r>
              <a:rPr sz="2200" b="1" i="1" spc="4" dirty="0">
                <a:latin typeface="Arial"/>
                <a:cs typeface="Arial"/>
              </a:rPr>
              <a:t>c</a:t>
            </a:r>
            <a:r>
              <a:rPr sz="2200" b="1" i="1" spc="0" dirty="0">
                <a:latin typeface="Arial"/>
                <a:cs typeface="Arial"/>
              </a:rPr>
              <a:t>e </a:t>
            </a:r>
            <a:r>
              <a:rPr sz="2200" b="1" i="1" spc="4" dirty="0">
                <a:latin typeface="Arial"/>
                <a:cs typeface="Arial"/>
              </a:rPr>
              <a:t>s</a:t>
            </a:r>
            <a:r>
              <a:rPr sz="2200" b="1" i="1" spc="-4" dirty="0">
                <a:latin typeface="Arial"/>
                <a:cs typeface="Arial"/>
              </a:rPr>
              <a:t>y</a:t>
            </a:r>
            <a:r>
              <a:rPr sz="2200" b="1" i="1" spc="4" dirty="0">
                <a:latin typeface="Arial"/>
                <a:cs typeface="Arial"/>
              </a:rPr>
              <a:t>s</a:t>
            </a:r>
            <a:r>
              <a:rPr sz="2200" b="1" i="1" spc="0" dirty="0">
                <a:latin typeface="Arial"/>
                <a:cs typeface="Arial"/>
              </a:rPr>
              <a:t>t</a:t>
            </a:r>
            <a:r>
              <a:rPr sz="2200" b="1" i="1" spc="-4" dirty="0">
                <a:latin typeface="Arial"/>
                <a:cs typeface="Arial"/>
              </a:rPr>
              <a:t>e</a:t>
            </a:r>
            <a:r>
              <a:rPr sz="2200" b="1" i="1" spc="0" dirty="0">
                <a:latin typeface="Arial"/>
                <a:cs typeface="Arial"/>
              </a:rPr>
              <a:t>m; it </a:t>
            </a:r>
            <a:r>
              <a:rPr sz="2200" b="1" i="1" spc="-4" dirty="0">
                <a:latin typeface="Arial"/>
                <a:cs typeface="Arial"/>
              </a:rPr>
              <a:t>h</a:t>
            </a:r>
            <a:r>
              <a:rPr sz="2200" b="1" i="1" spc="4" dirty="0">
                <a:latin typeface="Arial"/>
                <a:cs typeface="Arial"/>
              </a:rPr>
              <a:t>a</a:t>
            </a:r>
            <a:r>
              <a:rPr sz="2200" b="1" i="1" spc="0" dirty="0">
                <a:latin typeface="Arial"/>
                <a:cs typeface="Arial"/>
              </a:rPr>
              <a:t>s t</a:t>
            </a:r>
            <a:r>
              <a:rPr sz="2200" b="1" i="1" spc="4" dirty="0">
                <a:latin typeface="Arial"/>
                <a:cs typeface="Arial"/>
              </a:rPr>
              <a:t>h</a:t>
            </a:r>
            <a:r>
              <a:rPr sz="2200" b="1" i="1" spc="0" dirty="0">
                <a:latin typeface="Arial"/>
                <a:cs typeface="Arial"/>
              </a:rPr>
              <a:t>e </a:t>
            </a:r>
            <a:r>
              <a:rPr sz="2200" b="1" i="1" spc="4" dirty="0">
                <a:latin typeface="Arial"/>
                <a:cs typeface="Arial"/>
              </a:rPr>
              <a:t>p</a:t>
            </a:r>
            <a:r>
              <a:rPr sz="2200" b="1" i="1" spc="-4" dirty="0">
                <a:latin typeface="Arial"/>
                <a:cs typeface="Arial"/>
              </a:rPr>
              <a:t>o</a:t>
            </a:r>
            <a:r>
              <a:rPr sz="2200" b="1" i="1" spc="-9" dirty="0">
                <a:latin typeface="Arial"/>
                <a:cs typeface="Arial"/>
              </a:rPr>
              <a:t>w</a:t>
            </a:r>
            <a:r>
              <a:rPr sz="2200" b="1" i="1" spc="4" dirty="0">
                <a:latin typeface="Arial"/>
                <a:cs typeface="Arial"/>
              </a:rPr>
              <a:t>e</a:t>
            </a:r>
            <a:r>
              <a:rPr sz="2200" b="1" i="1" spc="0" dirty="0">
                <a:latin typeface="Arial"/>
                <a:cs typeface="Arial"/>
              </a:rPr>
              <a:t>r </a:t>
            </a:r>
            <a:endParaRPr sz="2200">
              <a:latin typeface="Arial"/>
              <a:cs typeface="Arial"/>
            </a:endParaRPr>
          </a:p>
          <a:p>
            <a:pPr marL="12700" marR="156895">
              <a:lnSpc>
                <a:spcPts val="2529"/>
              </a:lnSpc>
            </a:pPr>
            <a:r>
              <a:rPr sz="2200" b="1" i="1" spc="0" dirty="0">
                <a:latin typeface="Arial"/>
                <a:cs typeface="Arial"/>
              </a:rPr>
              <a:t>(</a:t>
            </a:r>
            <a:r>
              <a:rPr sz="2200" b="1" i="1" spc="4" dirty="0">
                <a:latin typeface="Arial"/>
                <a:cs typeface="Arial"/>
              </a:rPr>
              <a:t>a</a:t>
            </a:r>
            <a:r>
              <a:rPr sz="2200" b="1" i="1" spc="-4" dirty="0">
                <a:latin typeface="Arial"/>
                <a:cs typeface="Arial"/>
              </a:rPr>
              <a:t>n</a:t>
            </a:r>
            <a:r>
              <a:rPr sz="2200" b="1" i="1" spc="0" dirty="0">
                <a:latin typeface="Arial"/>
                <a:cs typeface="Arial"/>
              </a:rPr>
              <a:t>d t</a:t>
            </a:r>
            <a:r>
              <a:rPr sz="2200" b="1" i="1" spc="4" dirty="0">
                <a:latin typeface="Arial"/>
                <a:cs typeface="Arial"/>
              </a:rPr>
              <a:t>h</a:t>
            </a:r>
            <a:r>
              <a:rPr sz="2200" b="1" i="1" spc="0" dirty="0">
                <a:latin typeface="Arial"/>
                <a:cs typeface="Arial"/>
              </a:rPr>
              <a:t>e </a:t>
            </a:r>
            <a:r>
              <a:rPr sz="2200" b="1" i="1" spc="-4" dirty="0">
                <a:latin typeface="Arial"/>
                <a:cs typeface="Arial"/>
              </a:rPr>
              <a:t>d</a:t>
            </a:r>
            <a:r>
              <a:rPr sz="2200" b="1" i="1" spc="4" dirty="0">
                <a:latin typeface="Arial"/>
                <a:cs typeface="Arial"/>
              </a:rPr>
              <a:t>u</a:t>
            </a:r>
            <a:r>
              <a:rPr sz="2200" b="1" i="1" spc="0" dirty="0">
                <a:latin typeface="Arial"/>
                <a:cs typeface="Arial"/>
              </a:rPr>
              <a:t>t</a:t>
            </a:r>
            <a:r>
              <a:rPr sz="2200" b="1" i="1" spc="4" dirty="0">
                <a:latin typeface="Arial"/>
                <a:cs typeface="Arial"/>
              </a:rPr>
              <a:t>y</a:t>
            </a:r>
            <a:r>
              <a:rPr sz="2200" b="1" i="1" spc="0" dirty="0">
                <a:latin typeface="Arial"/>
                <a:cs typeface="Arial"/>
              </a:rPr>
              <a:t>) to </a:t>
            </a:r>
            <a:r>
              <a:rPr sz="2200" b="1" i="1" spc="-4" dirty="0">
                <a:latin typeface="Arial"/>
                <a:cs typeface="Arial"/>
              </a:rPr>
              <a:t>d</a:t>
            </a:r>
            <a:r>
              <a:rPr sz="2200" b="1" i="1" spc="0" dirty="0">
                <a:latin typeface="Arial"/>
                <a:cs typeface="Arial"/>
              </a:rPr>
              <a:t>ir</a:t>
            </a:r>
            <a:r>
              <a:rPr sz="2200" b="1" i="1" spc="-4" dirty="0">
                <a:latin typeface="Arial"/>
                <a:cs typeface="Arial"/>
              </a:rPr>
              <a:t>ec</a:t>
            </a:r>
            <a:r>
              <a:rPr sz="2200" b="1" i="1" spc="0" dirty="0">
                <a:latin typeface="Arial"/>
                <a:cs typeface="Arial"/>
              </a:rPr>
              <a:t>t</a:t>
            </a:r>
            <a:r>
              <a:rPr sz="2200" b="1" i="1" spc="4" dirty="0">
                <a:latin typeface="Arial"/>
                <a:cs typeface="Arial"/>
              </a:rPr>
              <a:t> </a:t>
            </a:r>
            <a:r>
              <a:rPr sz="2200" b="1" i="1" spc="-9" dirty="0">
                <a:latin typeface="Arial"/>
                <a:cs typeface="Arial"/>
              </a:rPr>
              <a:t>C</a:t>
            </a:r>
            <a:r>
              <a:rPr sz="2200" b="1" i="1" spc="-4" dirty="0">
                <a:latin typeface="Arial"/>
                <a:cs typeface="Arial"/>
              </a:rPr>
              <a:t>o</a:t>
            </a:r>
            <a:r>
              <a:rPr sz="2200" b="1" i="1" spc="0" dirty="0">
                <a:latin typeface="Arial"/>
                <a:cs typeface="Arial"/>
              </a:rPr>
              <a:t>m</a:t>
            </a:r>
            <a:r>
              <a:rPr sz="2200" b="1" i="1" spc="-4" dirty="0">
                <a:latin typeface="Arial"/>
                <a:cs typeface="Arial"/>
              </a:rPr>
              <a:t>p</a:t>
            </a:r>
            <a:r>
              <a:rPr sz="2200" b="1" i="1" spc="4" dirty="0">
                <a:latin typeface="Arial"/>
                <a:cs typeface="Arial"/>
              </a:rPr>
              <a:t>a</a:t>
            </a:r>
            <a:r>
              <a:rPr sz="2200" b="1" i="1" spc="-4" dirty="0">
                <a:latin typeface="Arial"/>
                <a:cs typeface="Arial"/>
              </a:rPr>
              <a:t>n</a:t>
            </a:r>
            <a:r>
              <a:rPr sz="2200" b="1" i="1" spc="0" dirty="0">
                <a:latin typeface="Arial"/>
                <a:cs typeface="Arial"/>
              </a:rPr>
              <a:t>y </a:t>
            </a:r>
            <a:r>
              <a:rPr sz="2200" b="1" i="1" spc="-4" dirty="0">
                <a:latin typeface="Arial"/>
                <a:cs typeface="Arial"/>
              </a:rPr>
              <a:t>b</a:t>
            </a:r>
            <a:r>
              <a:rPr sz="2200" b="1" i="1" spc="4" dirty="0">
                <a:latin typeface="Arial"/>
                <a:cs typeface="Arial"/>
              </a:rPr>
              <a:t>u</a:t>
            </a:r>
            <a:r>
              <a:rPr sz="2200" b="1" i="1" spc="-4" dirty="0">
                <a:latin typeface="Arial"/>
                <a:cs typeface="Arial"/>
              </a:rPr>
              <a:t>s</a:t>
            </a:r>
            <a:r>
              <a:rPr sz="2200" b="1" i="1" spc="0" dirty="0">
                <a:latin typeface="Arial"/>
                <a:cs typeface="Arial"/>
              </a:rPr>
              <a:t>i</a:t>
            </a:r>
            <a:r>
              <a:rPr sz="2200" b="1" i="1" spc="4" dirty="0">
                <a:latin typeface="Arial"/>
                <a:cs typeface="Arial"/>
              </a:rPr>
              <a:t>n</a:t>
            </a:r>
            <a:r>
              <a:rPr sz="2200" b="1" i="1" spc="-4" dirty="0">
                <a:latin typeface="Arial"/>
                <a:cs typeface="Arial"/>
              </a:rPr>
              <a:t>e</a:t>
            </a:r>
            <a:r>
              <a:rPr sz="2200" b="1" i="1" spc="4" dirty="0">
                <a:latin typeface="Arial"/>
                <a:cs typeface="Arial"/>
              </a:rPr>
              <a:t>s</a:t>
            </a:r>
            <a:r>
              <a:rPr sz="2200" b="1" i="1" spc="-4" dirty="0">
                <a:latin typeface="Arial"/>
                <a:cs typeface="Arial"/>
              </a:rPr>
              <a:t>s</a:t>
            </a:r>
            <a:r>
              <a:rPr sz="2200" b="1" i="1" spc="0" dirty="0">
                <a:latin typeface="Arial"/>
                <a:cs typeface="Arial"/>
              </a:rPr>
              <a:t>, </a:t>
            </a:r>
            <a:r>
              <a:rPr sz="2200" b="1" i="1" spc="4" dirty="0">
                <a:latin typeface="Arial"/>
                <a:cs typeface="Arial"/>
              </a:rPr>
              <a:t>p</a:t>
            </a:r>
            <a:r>
              <a:rPr sz="2200" b="1" i="1" spc="-4" dirty="0">
                <a:latin typeface="Arial"/>
                <a:cs typeface="Arial"/>
              </a:rPr>
              <a:t>ur</a:t>
            </a:r>
            <a:r>
              <a:rPr sz="2200" b="1" i="1" spc="4" dirty="0">
                <a:latin typeface="Arial"/>
                <a:cs typeface="Arial"/>
              </a:rPr>
              <a:t>s</a:t>
            </a:r>
            <a:r>
              <a:rPr sz="2200" b="1" i="1" spc="-4" dirty="0">
                <a:latin typeface="Arial"/>
                <a:cs typeface="Arial"/>
              </a:rPr>
              <a:t>u</a:t>
            </a:r>
            <a:r>
              <a:rPr sz="2200" b="1" i="1" spc="0" dirty="0">
                <a:latin typeface="Arial"/>
                <a:cs typeface="Arial"/>
              </a:rPr>
              <a:t>i</a:t>
            </a:r>
            <a:r>
              <a:rPr sz="2200" b="1" i="1" spc="4" dirty="0">
                <a:latin typeface="Arial"/>
                <a:cs typeface="Arial"/>
              </a:rPr>
              <a:t>n</a:t>
            </a:r>
            <a:r>
              <a:rPr sz="2200" b="1" i="1" spc="0" dirty="0">
                <a:latin typeface="Arial"/>
                <a:cs typeface="Arial"/>
              </a:rPr>
              <a:t>g </a:t>
            </a:r>
            <a:r>
              <a:rPr sz="2200" b="1" i="1" spc="4" dirty="0">
                <a:latin typeface="Arial"/>
                <a:cs typeface="Arial"/>
              </a:rPr>
              <a:t>a</a:t>
            </a:r>
            <a:r>
              <a:rPr sz="2200" b="1" i="1" spc="-4" dirty="0">
                <a:latin typeface="Arial"/>
                <a:cs typeface="Arial"/>
              </a:rPr>
              <a:t>n</a:t>
            </a:r>
            <a:r>
              <a:rPr sz="2200" b="1" i="1" spc="0" dirty="0">
                <a:latin typeface="Arial"/>
                <a:cs typeface="Arial"/>
              </a:rPr>
              <a:t>d </a:t>
            </a:r>
            <a:endParaRPr sz="2200">
              <a:latin typeface="Arial"/>
              <a:cs typeface="Arial"/>
            </a:endParaRPr>
          </a:p>
          <a:p>
            <a:pPr marL="12700" marR="156895">
              <a:lnSpc>
                <a:spcPts val="2529"/>
              </a:lnSpc>
            </a:pPr>
            <a:r>
              <a:rPr sz="2200" b="1" i="1" spc="0" dirty="0">
                <a:latin typeface="Arial"/>
                <a:cs typeface="Arial"/>
              </a:rPr>
              <a:t>f</a:t>
            </a:r>
            <a:r>
              <a:rPr sz="2200" b="1" i="1" spc="4" dirty="0">
                <a:latin typeface="Arial"/>
                <a:cs typeface="Arial"/>
              </a:rPr>
              <a:t>u</a:t>
            </a:r>
            <a:r>
              <a:rPr sz="2200" b="1" i="1" spc="0" dirty="0">
                <a:latin typeface="Arial"/>
                <a:cs typeface="Arial"/>
              </a:rPr>
              <a:t>l</a:t>
            </a:r>
            <a:r>
              <a:rPr sz="2200" b="1" i="1" spc="-4" dirty="0">
                <a:latin typeface="Arial"/>
                <a:cs typeface="Arial"/>
              </a:rPr>
              <a:t>f</a:t>
            </a:r>
            <a:r>
              <a:rPr sz="2200" b="1" i="1" spc="0" dirty="0">
                <a:latin typeface="Arial"/>
                <a:cs typeface="Arial"/>
              </a:rPr>
              <a:t>i</a:t>
            </a:r>
            <a:r>
              <a:rPr sz="2200" b="1" i="1" spc="4" dirty="0">
                <a:latin typeface="Arial"/>
                <a:cs typeface="Arial"/>
              </a:rPr>
              <a:t>l</a:t>
            </a:r>
            <a:r>
              <a:rPr sz="2200" b="1" i="1" spc="0" dirty="0">
                <a:latin typeface="Arial"/>
                <a:cs typeface="Arial"/>
              </a:rPr>
              <a:t>li</a:t>
            </a:r>
            <a:r>
              <a:rPr sz="2200" b="1" i="1" spc="-9" dirty="0">
                <a:latin typeface="Arial"/>
                <a:cs typeface="Arial"/>
              </a:rPr>
              <a:t>n</a:t>
            </a:r>
            <a:r>
              <a:rPr sz="2200" b="1" i="1" spc="0" dirty="0">
                <a:latin typeface="Arial"/>
                <a:cs typeface="Arial"/>
              </a:rPr>
              <a:t>g i</a:t>
            </a:r>
            <a:r>
              <a:rPr sz="2200" b="1" i="1" spc="-4" dirty="0">
                <a:latin typeface="Arial"/>
                <a:cs typeface="Arial"/>
              </a:rPr>
              <a:t>t</a:t>
            </a:r>
            <a:r>
              <a:rPr sz="2200" b="1" i="1" spc="0" dirty="0">
                <a:latin typeface="Arial"/>
                <a:cs typeface="Arial"/>
              </a:rPr>
              <a:t>s </a:t>
            </a:r>
            <a:r>
              <a:rPr sz="2200" b="1" i="1" spc="-4" dirty="0">
                <a:latin typeface="Arial"/>
                <a:cs typeface="Arial"/>
              </a:rPr>
              <a:t>p</a:t>
            </a:r>
            <a:r>
              <a:rPr sz="2200" b="1" i="1" spc="0" dirty="0">
                <a:latin typeface="Arial"/>
                <a:cs typeface="Arial"/>
              </a:rPr>
              <a:t>rim</a:t>
            </a:r>
            <a:r>
              <a:rPr sz="2200" b="1" i="1" spc="-4" dirty="0">
                <a:latin typeface="Arial"/>
                <a:cs typeface="Arial"/>
              </a:rPr>
              <a:t>ar</a:t>
            </a:r>
            <a:r>
              <a:rPr sz="2200" b="1" i="1" spc="0" dirty="0">
                <a:latin typeface="Arial"/>
                <a:cs typeface="Arial"/>
              </a:rPr>
              <a:t>y </a:t>
            </a:r>
            <a:r>
              <a:rPr sz="2200" b="1" i="1" spc="-4" dirty="0">
                <a:latin typeface="Arial"/>
                <a:cs typeface="Arial"/>
              </a:rPr>
              <a:t>a</a:t>
            </a:r>
            <a:r>
              <a:rPr sz="2200" b="1" i="1" spc="4" dirty="0">
                <a:latin typeface="Arial"/>
                <a:cs typeface="Arial"/>
              </a:rPr>
              <a:t>n</a:t>
            </a:r>
            <a:r>
              <a:rPr sz="2200" b="1" i="1" spc="0" dirty="0">
                <a:latin typeface="Arial"/>
                <a:cs typeface="Arial"/>
              </a:rPr>
              <a:t>d </a:t>
            </a:r>
            <a:r>
              <a:rPr sz="2200" b="1" i="1" spc="4" dirty="0">
                <a:latin typeface="Arial"/>
                <a:cs typeface="Arial"/>
              </a:rPr>
              <a:t>u</a:t>
            </a:r>
            <a:r>
              <a:rPr sz="2200" b="1" i="1" spc="0" dirty="0">
                <a:latin typeface="Arial"/>
                <a:cs typeface="Arial"/>
              </a:rPr>
              <a:t>l</a:t>
            </a:r>
            <a:r>
              <a:rPr sz="2200" b="1" i="1" spc="-4" dirty="0">
                <a:latin typeface="Arial"/>
                <a:cs typeface="Arial"/>
              </a:rPr>
              <a:t>t</a:t>
            </a:r>
            <a:r>
              <a:rPr sz="2200" b="1" i="1" spc="0" dirty="0">
                <a:latin typeface="Arial"/>
                <a:cs typeface="Arial"/>
              </a:rPr>
              <a:t>im</a:t>
            </a:r>
            <a:r>
              <a:rPr sz="2200" b="1" i="1" spc="-4" dirty="0">
                <a:latin typeface="Arial"/>
                <a:cs typeface="Arial"/>
              </a:rPr>
              <a:t>a</a:t>
            </a:r>
            <a:r>
              <a:rPr sz="2200" b="1" i="1" spc="0" dirty="0">
                <a:latin typeface="Arial"/>
                <a:cs typeface="Arial"/>
              </a:rPr>
              <a:t>te </a:t>
            </a:r>
            <a:r>
              <a:rPr sz="2200" b="1" i="1" spc="-4" dirty="0">
                <a:latin typeface="Arial"/>
                <a:cs typeface="Arial"/>
              </a:rPr>
              <a:t>o</a:t>
            </a:r>
            <a:r>
              <a:rPr sz="2200" b="1" i="1" spc="4" dirty="0">
                <a:latin typeface="Arial"/>
                <a:cs typeface="Arial"/>
              </a:rPr>
              <a:t>b</a:t>
            </a:r>
            <a:r>
              <a:rPr sz="2200" b="1" i="1" spc="0" dirty="0">
                <a:latin typeface="Arial"/>
                <a:cs typeface="Arial"/>
              </a:rPr>
              <a:t>j</a:t>
            </a:r>
            <a:r>
              <a:rPr sz="2200" b="1" i="1" spc="-4" dirty="0">
                <a:latin typeface="Arial"/>
                <a:cs typeface="Arial"/>
              </a:rPr>
              <a:t>e</a:t>
            </a:r>
            <a:r>
              <a:rPr sz="2200" b="1" i="1" spc="4" dirty="0">
                <a:latin typeface="Arial"/>
                <a:cs typeface="Arial"/>
              </a:rPr>
              <a:t>c</a:t>
            </a:r>
            <a:r>
              <a:rPr sz="2200" b="1" i="1" spc="0" dirty="0">
                <a:latin typeface="Arial"/>
                <a:cs typeface="Arial"/>
              </a:rPr>
              <a:t>ti</a:t>
            </a:r>
            <a:r>
              <a:rPr sz="2200" b="1" i="1" spc="-4" dirty="0">
                <a:latin typeface="Arial"/>
                <a:cs typeface="Arial"/>
              </a:rPr>
              <a:t>v</a:t>
            </a:r>
            <a:r>
              <a:rPr sz="2200" b="1" i="1" spc="0" dirty="0">
                <a:latin typeface="Arial"/>
                <a:cs typeface="Arial"/>
              </a:rPr>
              <a:t>e </a:t>
            </a:r>
            <a:r>
              <a:rPr sz="2200" b="1" i="1" spc="-4" dirty="0">
                <a:latin typeface="Arial"/>
                <a:cs typeface="Arial"/>
              </a:rPr>
              <a:t>o</a:t>
            </a:r>
            <a:r>
              <a:rPr sz="2200" b="1" i="1" spc="0" dirty="0">
                <a:latin typeface="Arial"/>
                <a:cs typeface="Arial"/>
              </a:rPr>
              <a:t>f </a:t>
            </a:r>
            <a:r>
              <a:rPr sz="2200" b="1" i="1" spc="-4" dirty="0">
                <a:latin typeface="Arial"/>
                <a:cs typeface="Arial"/>
              </a:rPr>
              <a:t>c</a:t>
            </a:r>
            <a:r>
              <a:rPr sz="2200" b="1" i="1" spc="0" dirty="0">
                <a:latin typeface="Arial"/>
                <a:cs typeface="Arial"/>
              </a:rPr>
              <a:t>r</a:t>
            </a:r>
            <a:r>
              <a:rPr sz="2200" b="1" i="1" spc="-4" dirty="0">
                <a:latin typeface="Arial"/>
                <a:cs typeface="Arial"/>
              </a:rPr>
              <a:t>ea</a:t>
            </a:r>
            <a:r>
              <a:rPr sz="2200" b="1" i="1" spc="4" dirty="0">
                <a:latin typeface="Arial"/>
                <a:cs typeface="Arial"/>
              </a:rPr>
              <a:t>t</a:t>
            </a:r>
            <a:r>
              <a:rPr sz="2200" b="1" i="1" spc="0" dirty="0">
                <a:latin typeface="Arial"/>
                <a:cs typeface="Arial"/>
              </a:rPr>
              <a:t>i</a:t>
            </a:r>
            <a:r>
              <a:rPr sz="2200" b="1" i="1" spc="-4" dirty="0">
                <a:latin typeface="Arial"/>
                <a:cs typeface="Arial"/>
              </a:rPr>
              <a:t>n</a:t>
            </a:r>
            <a:r>
              <a:rPr sz="2200" b="1" i="1" spc="0" dirty="0">
                <a:latin typeface="Arial"/>
                <a:cs typeface="Arial"/>
              </a:rPr>
              <a:t>g </a:t>
            </a:r>
            <a:endParaRPr sz="2200">
              <a:latin typeface="Arial"/>
              <a:cs typeface="Arial"/>
            </a:endParaRPr>
          </a:p>
          <a:p>
            <a:pPr marL="12700" marR="156895">
              <a:lnSpc>
                <a:spcPts val="2595"/>
              </a:lnSpc>
            </a:pPr>
            <a:r>
              <a:rPr sz="2200" b="1" i="1" spc="4" dirty="0">
                <a:latin typeface="Arial"/>
                <a:cs typeface="Arial"/>
              </a:rPr>
              <a:t>s</a:t>
            </a:r>
            <a:r>
              <a:rPr sz="2200" b="1" i="1" spc="-4" dirty="0">
                <a:latin typeface="Arial"/>
                <a:cs typeface="Arial"/>
              </a:rPr>
              <a:t>h</a:t>
            </a:r>
            <a:r>
              <a:rPr sz="2200" b="1" i="1" spc="4" dirty="0">
                <a:latin typeface="Arial"/>
                <a:cs typeface="Arial"/>
              </a:rPr>
              <a:t>a</a:t>
            </a:r>
            <a:r>
              <a:rPr sz="2200" b="1" i="1" spc="-4" dirty="0">
                <a:latin typeface="Arial"/>
                <a:cs typeface="Arial"/>
              </a:rPr>
              <a:t>reh</a:t>
            </a:r>
            <a:r>
              <a:rPr sz="2200" b="1" i="1" spc="4" dirty="0">
                <a:latin typeface="Arial"/>
                <a:cs typeface="Arial"/>
              </a:rPr>
              <a:t>o</a:t>
            </a:r>
            <a:r>
              <a:rPr sz="2200" b="1" i="1" spc="0" dirty="0">
                <a:latin typeface="Arial"/>
                <a:cs typeface="Arial"/>
              </a:rPr>
              <a:t>l</a:t>
            </a:r>
            <a:r>
              <a:rPr sz="2200" b="1" i="1" spc="-4" dirty="0">
                <a:latin typeface="Arial"/>
                <a:cs typeface="Arial"/>
              </a:rPr>
              <a:t>d</a:t>
            </a:r>
            <a:r>
              <a:rPr sz="2200" b="1" i="1" spc="4" dirty="0">
                <a:latin typeface="Arial"/>
                <a:cs typeface="Arial"/>
              </a:rPr>
              <a:t>e</a:t>
            </a:r>
            <a:r>
              <a:rPr sz="2200" b="1" i="1" spc="0" dirty="0">
                <a:latin typeface="Arial"/>
                <a:cs typeface="Arial"/>
              </a:rPr>
              <a:t>r</a:t>
            </a:r>
            <a:r>
              <a:rPr sz="2200" b="1" i="1" spc="-4" dirty="0">
                <a:latin typeface="Arial"/>
                <a:cs typeface="Arial"/>
              </a:rPr>
              <a:t> </a:t>
            </a:r>
            <a:r>
              <a:rPr sz="2200" b="1" i="1" spc="4" dirty="0">
                <a:latin typeface="Arial"/>
                <a:cs typeface="Arial"/>
              </a:rPr>
              <a:t>v</a:t>
            </a:r>
            <a:r>
              <a:rPr sz="2200" b="1" i="1" spc="-4" dirty="0">
                <a:latin typeface="Arial"/>
                <a:cs typeface="Arial"/>
              </a:rPr>
              <a:t>a</a:t>
            </a:r>
            <a:r>
              <a:rPr sz="2200" b="1" i="1" spc="0" dirty="0">
                <a:latin typeface="Arial"/>
                <a:cs typeface="Arial"/>
              </a:rPr>
              <a:t>l</a:t>
            </a:r>
            <a:r>
              <a:rPr sz="2200" b="1" i="1" spc="4" dirty="0">
                <a:latin typeface="Arial"/>
                <a:cs typeface="Arial"/>
              </a:rPr>
              <a:t>u</a:t>
            </a:r>
            <a:r>
              <a:rPr sz="2200" b="1" i="1" spc="-4" dirty="0">
                <a:latin typeface="Arial"/>
                <a:cs typeface="Arial"/>
              </a:rPr>
              <a:t>e</a:t>
            </a:r>
            <a:r>
              <a:rPr sz="2200" b="1" i="1" spc="0" dirty="0">
                <a:latin typeface="Arial"/>
                <a:cs typeface="Arial"/>
              </a:rPr>
              <a:t>.”</a:t>
            </a:r>
            <a:r>
              <a:rPr sz="2200" b="1" i="1" spc="24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P</a:t>
            </a:r>
            <a:r>
              <a:rPr sz="2200" spc="0" dirty="0">
                <a:latin typeface="Arial"/>
                <a:cs typeface="Arial"/>
              </a:rPr>
              <a:t>i</a:t>
            </a:r>
            <a:r>
              <a:rPr sz="2200" spc="4" dirty="0">
                <a:latin typeface="Arial"/>
                <a:cs typeface="Arial"/>
              </a:rPr>
              <a:t>r</a:t>
            </a:r>
            <a:r>
              <a:rPr sz="2200" spc="-4" dirty="0">
                <a:latin typeface="Arial"/>
                <a:cs typeface="Arial"/>
              </a:rPr>
              <a:t>e</a:t>
            </a:r>
            <a:r>
              <a:rPr sz="2200" spc="0" dirty="0">
                <a:latin typeface="Arial"/>
                <a:cs typeface="Arial"/>
              </a:rPr>
              <a:t>lli</a:t>
            </a:r>
            <a:r>
              <a:rPr sz="2200" spc="9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&amp;</a:t>
            </a:r>
            <a:r>
              <a:rPr sz="2200" spc="-4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C. S.</a:t>
            </a:r>
            <a:r>
              <a:rPr sz="2200" spc="-4" dirty="0">
                <a:latin typeface="Arial"/>
                <a:cs typeface="Arial"/>
              </a:rPr>
              <a:t>p</a:t>
            </a:r>
            <a:r>
              <a:rPr sz="2200" spc="4" dirty="0">
                <a:latin typeface="Arial"/>
                <a:cs typeface="Arial"/>
              </a:rPr>
              <a:t>.</a:t>
            </a:r>
            <a:r>
              <a:rPr sz="2200" spc="-4" dirty="0">
                <a:latin typeface="Arial"/>
                <a:cs typeface="Arial"/>
              </a:rPr>
              <a:t>A</a:t>
            </a:r>
            <a:r>
              <a:rPr sz="2200" spc="0" dirty="0">
                <a:latin typeface="Arial"/>
                <a:cs typeface="Arial"/>
              </a:rPr>
              <a:t>. </a:t>
            </a:r>
            <a:r>
              <a:rPr sz="2200" spc="-14" dirty="0">
                <a:latin typeface="Arial"/>
                <a:cs typeface="Arial"/>
              </a:rPr>
              <a:t>M</a:t>
            </a:r>
            <a:r>
              <a:rPr sz="2200" spc="9" dirty="0">
                <a:latin typeface="Arial"/>
                <a:cs typeface="Arial"/>
              </a:rPr>
              <a:t>i</a:t>
            </a:r>
            <a:r>
              <a:rPr sz="2200" spc="0" dirty="0">
                <a:latin typeface="Arial"/>
                <a:cs typeface="Arial"/>
              </a:rPr>
              <a:t>l</a:t>
            </a:r>
            <a:r>
              <a:rPr sz="2200" spc="-4" dirty="0">
                <a:latin typeface="Arial"/>
                <a:cs typeface="Arial"/>
              </a:rPr>
              <a:t>a</a:t>
            </a:r>
            <a:r>
              <a:rPr sz="2200" spc="0" dirty="0">
                <a:latin typeface="Arial"/>
                <a:cs typeface="Arial"/>
              </a:rPr>
              <a:t>n A</a:t>
            </a:r>
            <a:r>
              <a:rPr sz="2200" spc="-4" dirty="0">
                <a:latin typeface="Arial"/>
                <a:cs typeface="Arial"/>
              </a:rPr>
              <a:t>nn</a:t>
            </a:r>
            <a:r>
              <a:rPr sz="2200" spc="4" dirty="0">
                <a:latin typeface="Arial"/>
                <a:cs typeface="Arial"/>
              </a:rPr>
              <a:t>u</a:t>
            </a:r>
            <a:r>
              <a:rPr sz="2200" spc="-4" dirty="0">
                <a:latin typeface="Arial"/>
                <a:cs typeface="Arial"/>
              </a:rPr>
              <a:t>a</a:t>
            </a:r>
            <a:r>
              <a:rPr sz="2200" spc="0" dirty="0">
                <a:latin typeface="Arial"/>
                <a:cs typeface="Arial"/>
              </a:rPr>
              <a:t>l R</a:t>
            </a:r>
            <a:r>
              <a:rPr sz="2200" spc="-4" dirty="0">
                <a:latin typeface="Arial"/>
                <a:cs typeface="Arial"/>
              </a:rPr>
              <a:t>e</a:t>
            </a:r>
            <a:r>
              <a:rPr sz="2200" spc="4" dirty="0">
                <a:latin typeface="Arial"/>
                <a:cs typeface="Arial"/>
              </a:rPr>
              <a:t>p</a:t>
            </a:r>
            <a:r>
              <a:rPr sz="2200" spc="-4" dirty="0">
                <a:latin typeface="Arial"/>
                <a:cs typeface="Arial"/>
              </a:rPr>
              <a:t>o</a:t>
            </a:r>
            <a:r>
              <a:rPr sz="2200" spc="0" dirty="0">
                <a:latin typeface="Arial"/>
                <a:cs typeface="Arial"/>
              </a:rPr>
              <a:t>rt</a:t>
            </a:r>
            <a:endParaRPr sz="2200">
              <a:latin typeface="Arial"/>
              <a:cs typeface="Arial"/>
            </a:endParaRPr>
          </a:p>
          <a:p>
            <a:pPr marL="12700" marR="35492">
              <a:lnSpc>
                <a:spcPts val="2400"/>
              </a:lnSpc>
            </a:pPr>
            <a:r>
              <a:rPr sz="2200" spc="4" dirty="0">
                <a:latin typeface="Arial"/>
                <a:cs typeface="Arial"/>
              </a:rPr>
              <a:t>2</a:t>
            </a:r>
            <a:r>
              <a:rPr sz="2200" spc="-4" dirty="0">
                <a:latin typeface="Arial"/>
                <a:cs typeface="Arial"/>
              </a:rPr>
              <a:t>00</a:t>
            </a:r>
            <a:r>
              <a:rPr sz="2200" spc="4" dirty="0">
                <a:latin typeface="Arial"/>
                <a:cs typeface="Arial"/>
              </a:rPr>
              <a:t>6</a:t>
            </a:r>
            <a:r>
              <a:rPr sz="2200" spc="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070" y="2714368"/>
            <a:ext cx="130195" cy="2349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spcBef>
                <a:spcPts val="89"/>
              </a:spcBef>
            </a:pPr>
            <a:r>
              <a:rPr sz="165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070" y="3457318"/>
            <a:ext cx="130195" cy="2349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spcBef>
                <a:spcPts val="89"/>
              </a:spcBef>
            </a:pPr>
            <a:r>
              <a:rPr sz="165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070" y="4499988"/>
            <a:ext cx="130195" cy="2349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spcBef>
                <a:spcPts val="89"/>
              </a:spcBef>
            </a:pPr>
            <a:r>
              <a:rPr sz="165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4330" y="6566122"/>
            <a:ext cx="239385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4" dirty="0">
                <a:latin typeface="Arial"/>
                <a:cs typeface="Arial"/>
              </a:rPr>
              <a:t>1</a:t>
            </a:r>
            <a:r>
              <a:rPr sz="800" spc="9" dirty="0">
                <a:latin typeface="Arial"/>
                <a:cs typeface="Arial"/>
              </a:rPr>
              <a:t>.</a:t>
            </a:r>
            <a:r>
              <a:rPr sz="800" spc="-4" dirty="0">
                <a:latin typeface="Arial"/>
                <a:cs typeface="Arial"/>
              </a:rPr>
              <a:t>1</a:t>
            </a:r>
            <a:r>
              <a:rPr sz="800" spc="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70710" y="6576282"/>
            <a:ext cx="6921889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4" dirty="0">
                <a:latin typeface="Arial"/>
                <a:cs typeface="Arial"/>
              </a:rPr>
              <a:t>V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9" dirty="0">
                <a:latin typeface="Arial"/>
                <a:cs typeface="Arial"/>
              </a:rPr>
              <a:t>H</a:t>
            </a:r>
            <a:r>
              <a:rPr sz="800" spc="4" dirty="0">
                <a:latin typeface="Arial"/>
                <a:cs typeface="Arial"/>
              </a:rPr>
              <a:t>o</a:t>
            </a:r>
            <a:r>
              <a:rPr sz="800" spc="-4" dirty="0">
                <a:latin typeface="Arial"/>
                <a:cs typeface="Arial"/>
              </a:rPr>
              <a:t>r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0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an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34" dirty="0">
                <a:latin typeface="Arial"/>
                <a:cs typeface="Arial"/>
              </a:rPr>
              <a:t>W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4" dirty="0">
                <a:latin typeface="Arial"/>
                <a:cs typeface="Arial"/>
              </a:rPr>
              <a:t>h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-19" dirty="0">
                <a:latin typeface="Arial"/>
                <a:cs typeface="Arial"/>
              </a:rPr>
              <a:t>w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0" dirty="0">
                <a:latin typeface="Arial"/>
                <a:cs typeface="Arial"/>
              </a:rPr>
              <a:t>z,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F</a:t>
            </a:r>
            <a:r>
              <a:rPr sz="800" spc="4" dirty="0">
                <a:latin typeface="Arial"/>
                <a:cs typeface="Arial"/>
              </a:rPr>
              <a:t>u</a:t>
            </a:r>
            <a:r>
              <a:rPr sz="800" spc="-4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d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25" dirty="0">
                <a:latin typeface="Arial"/>
                <a:cs typeface="Arial"/>
              </a:rPr>
              <a:t>m</a:t>
            </a:r>
            <a:r>
              <a:rPr sz="800" spc="-4" dirty="0">
                <a:latin typeface="Arial"/>
                <a:cs typeface="Arial"/>
              </a:rPr>
              <a:t>en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9" dirty="0">
                <a:latin typeface="Arial"/>
                <a:cs typeface="Arial"/>
              </a:rPr>
              <a:t>l</a:t>
            </a:r>
            <a:r>
              <a:rPr sz="800" spc="0" dirty="0">
                <a:latin typeface="Arial"/>
                <a:cs typeface="Arial"/>
              </a:rPr>
              <a:t>s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f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Fi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-4" dirty="0">
                <a:latin typeface="Arial"/>
                <a:cs typeface="Arial"/>
              </a:rPr>
              <a:t>an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0" dirty="0">
                <a:latin typeface="Arial"/>
                <a:cs typeface="Arial"/>
              </a:rPr>
              <a:t>l </a:t>
            </a:r>
            <a:r>
              <a:rPr sz="800" spc="-4" dirty="0">
                <a:latin typeface="Arial"/>
                <a:cs typeface="Arial"/>
              </a:rPr>
              <a:t>M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-4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-4" dirty="0">
                <a:latin typeface="Arial"/>
                <a:cs typeface="Arial"/>
              </a:rPr>
              <a:t>ge</a:t>
            </a:r>
            <a:r>
              <a:rPr sz="800" spc="25" dirty="0">
                <a:latin typeface="Arial"/>
                <a:cs typeface="Arial"/>
              </a:rPr>
              <a:t>m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0" dirty="0">
                <a:latin typeface="Arial"/>
                <a:cs typeface="Arial"/>
              </a:rPr>
              <a:t>t,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1</a:t>
            </a:r>
            <a:r>
              <a:rPr sz="800" spc="4" dirty="0">
                <a:latin typeface="Arial"/>
                <a:cs typeface="Arial"/>
              </a:rPr>
              <a:t>3t</a:t>
            </a:r>
            <a:r>
              <a:rPr sz="800" spc="0" dirty="0">
                <a:latin typeface="Arial"/>
                <a:cs typeface="Arial"/>
              </a:rPr>
              <a:t>h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d</a:t>
            </a:r>
            <a:r>
              <a:rPr sz="800" spc="0" dirty="0">
                <a:latin typeface="Arial"/>
                <a:cs typeface="Arial"/>
              </a:rPr>
              <a:t>it</a:t>
            </a:r>
            <a:r>
              <a:rPr sz="800" spc="9" dirty="0">
                <a:latin typeface="Arial"/>
                <a:cs typeface="Arial"/>
              </a:rPr>
              <a:t>i</a:t>
            </a:r>
            <a:r>
              <a:rPr sz="800" spc="-4" dirty="0">
                <a:latin typeface="Arial"/>
                <a:cs typeface="Arial"/>
              </a:rPr>
              <a:t>on</a:t>
            </a:r>
            <a:r>
              <a:rPr sz="800" spc="0" dirty="0">
                <a:latin typeface="Arial"/>
                <a:cs typeface="Arial"/>
              </a:rPr>
              <a:t>.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©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P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9" dirty="0">
                <a:latin typeface="Arial"/>
                <a:cs typeface="Arial"/>
              </a:rPr>
              <a:t>s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 E</a:t>
            </a:r>
            <a:r>
              <a:rPr sz="800" spc="-4" dirty="0">
                <a:latin typeface="Arial"/>
                <a:cs typeface="Arial"/>
              </a:rPr>
              <a:t>d</a:t>
            </a:r>
            <a:r>
              <a:rPr sz="800" spc="4" dirty="0">
                <a:latin typeface="Arial"/>
                <a:cs typeface="Arial"/>
              </a:rPr>
              <a:t>u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 L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14" dirty="0">
                <a:latin typeface="Arial"/>
                <a:cs typeface="Arial"/>
              </a:rPr>
              <a:t>m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2</a:t>
            </a:r>
            <a:r>
              <a:rPr sz="800" spc="4" dirty="0">
                <a:latin typeface="Arial"/>
                <a:cs typeface="Arial"/>
              </a:rPr>
              <a:t>0</a:t>
            </a:r>
            <a:r>
              <a:rPr sz="800" spc="-4" dirty="0">
                <a:latin typeface="Arial"/>
                <a:cs typeface="Arial"/>
              </a:rPr>
              <a:t>09</a:t>
            </a:r>
            <a:r>
              <a:rPr sz="800" spc="0" dirty="0">
                <a:latin typeface="Arial"/>
                <a:cs typeface="Arial"/>
              </a:rPr>
              <a:t>.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9" dirty="0">
                <a:latin typeface="Arial"/>
                <a:cs typeface="Arial"/>
              </a:rPr>
              <a:t>C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at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b</a:t>
            </a:r>
            <a:r>
              <a:rPr sz="800" spc="0" dirty="0">
                <a:latin typeface="Arial"/>
                <a:cs typeface="Arial"/>
              </a:rPr>
              <a:t>y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G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g</a:t>
            </a:r>
            <a:r>
              <a:rPr sz="800" spc="-4" dirty="0">
                <a:latin typeface="Arial"/>
                <a:cs typeface="Arial"/>
              </a:rPr>
              <a:t>or</a:t>
            </a:r>
            <a:r>
              <a:rPr sz="800" spc="0" dirty="0">
                <a:latin typeface="Arial"/>
                <a:cs typeface="Arial"/>
              </a:rPr>
              <a:t>y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4" dirty="0">
                <a:latin typeface="Arial"/>
                <a:cs typeface="Arial"/>
              </a:rPr>
              <a:t>K</a:t>
            </a:r>
            <a:r>
              <a:rPr sz="800" spc="-4" dirty="0">
                <a:latin typeface="Arial"/>
                <a:cs typeface="Arial"/>
              </a:rPr>
              <a:t>uh</a:t>
            </a:r>
            <a:r>
              <a:rPr sz="800" spc="0" dirty="0">
                <a:latin typeface="Arial"/>
                <a:cs typeface="Arial"/>
              </a:rPr>
              <a:t>l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14" dirty="0">
                <a:latin typeface="Arial"/>
                <a:cs typeface="Arial"/>
              </a:rPr>
              <a:t>m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9" dirty="0">
                <a:latin typeface="Arial"/>
                <a:cs typeface="Arial"/>
              </a:rPr>
              <a:t>y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4" dirty="0">
                <a:latin typeface="Arial"/>
                <a:cs typeface="Arial"/>
              </a:rPr>
              <a:t>r</a:t>
            </a:r>
            <a:r>
              <a:rPr sz="800" spc="0" dirty="0"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-6350" y="-6350"/>
            <a:ext cx="1554480" cy="1626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53870" y="299036"/>
            <a:ext cx="3864168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Shortc</a:t>
            </a:r>
            <a:r>
              <a:rPr sz="4400" b="1" i="1" spc="-14" dirty="0">
                <a:solidFill>
                  <a:srgbClr val="104EFA"/>
                </a:solidFill>
                <a:latin typeface="Arial"/>
                <a:cs typeface="Arial"/>
              </a:rPr>
              <a:t>o</a:t>
            </a:r>
            <a:r>
              <a:rPr sz="4400" b="1" i="1" spc="4" dirty="0">
                <a:solidFill>
                  <a:srgbClr val="104EFA"/>
                </a:solidFill>
                <a:latin typeface="Arial"/>
                <a:cs typeface="Arial"/>
              </a:rPr>
              <a:t>m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ings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62676" y="299036"/>
            <a:ext cx="63664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of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670" y="969596"/>
            <a:ext cx="7817930" cy="14602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31900">
              <a:lnSpc>
                <a:spcPts val="4600"/>
              </a:lnSpc>
              <a:spcBef>
                <a:spcPts val="230"/>
              </a:spcBef>
            </a:pP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4400" b="1" i="1" spc="4" dirty="0">
                <a:solidFill>
                  <a:srgbClr val="104EFA"/>
                </a:solidFill>
                <a:latin typeface="Arial"/>
                <a:cs typeface="Arial"/>
              </a:rPr>
              <a:t>l</a:t>
            </a:r>
            <a:r>
              <a:rPr sz="4400" b="1" i="1" spc="-4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erna</a:t>
            </a:r>
            <a:r>
              <a:rPr sz="4400" b="1" i="1" spc="-9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r>
              <a:rPr sz="4400" b="1" i="1" spc="4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ve Perspe</a:t>
            </a:r>
            <a:r>
              <a:rPr sz="4400" b="1" i="1" spc="-9" dirty="0">
                <a:solidFill>
                  <a:srgbClr val="104EFA"/>
                </a:solidFill>
                <a:latin typeface="Arial"/>
                <a:cs typeface="Arial"/>
              </a:rPr>
              <a:t>c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tives</a:t>
            </a:r>
            <a:endParaRPr sz="4400">
              <a:latin typeface="Arial"/>
              <a:cs typeface="Arial"/>
            </a:endParaRPr>
          </a:p>
          <a:p>
            <a:pPr marL="12700" marR="83820">
              <a:lnSpc>
                <a:spcPct val="95825"/>
              </a:lnSpc>
              <a:spcBef>
                <a:spcPts val="2510"/>
              </a:spcBef>
            </a:pPr>
            <a:r>
              <a:rPr sz="3600" b="1" i="1" spc="0" dirty="0">
                <a:solidFill>
                  <a:srgbClr val="E43F5C"/>
                </a:solidFill>
                <a:latin typeface="Arial"/>
                <a:cs typeface="Arial"/>
              </a:rPr>
              <a:t>Prof</a:t>
            </a:r>
            <a:r>
              <a:rPr sz="3600" b="1" i="1" spc="-14" dirty="0">
                <a:solidFill>
                  <a:srgbClr val="E43F5C"/>
                </a:solidFill>
                <a:latin typeface="Arial"/>
                <a:cs typeface="Arial"/>
              </a:rPr>
              <a:t>i</a:t>
            </a:r>
            <a:r>
              <a:rPr sz="3600" b="1" i="1" spc="0" dirty="0">
                <a:solidFill>
                  <a:srgbClr val="E43F5C"/>
                </a:solidFill>
                <a:latin typeface="Arial"/>
                <a:cs typeface="Arial"/>
              </a:rPr>
              <a:t>t </a:t>
            </a:r>
            <a:r>
              <a:rPr sz="3600" b="1" i="1" spc="-19" dirty="0">
                <a:solidFill>
                  <a:srgbClr val="E43F5C"/>
                </a:solidFill>
                <a:latin typeface="Arial"/>
                <a:cs typeface="Arial"/>
              </a:rPr>
              <a:t>M</a:t>
            </a:r>
            <a:r>
              <a:rPr sz="3600" b="1" i="1" spc="0" dirty="0">
                <a:solidFill>
                  <a:srgbClr val="E43F5C"/>
                </a:solidFill>
                <a:latin typeface="Arial"/>
                <a:cs typeface="Arial"/>
              </a:rPr>
              <a:t>a</a:t>
            </a:r>
            <a:r>
              <a:rPr sz="3600" b="1" i="1" spc="4" dirty="0">
                <a:solidFill>
                  <a:srgbClr val="E43F5C"/>
                </a:solidFill>
                <a:latin typeface="Arial"/>
                <a:cs typeface="Arial"/>
              </a:rPr>
              <a:t>x</a:t>
            </a:r>
            <a:r>
              <a:rPr sz="3600" b="1" i="1" spc="-9" dirty="0">
                <a:solidFill>
                  <a:srgbClr val="E43F5C"/>
                </a:solidFill>
                <a:latin typeface="Arial"/>
                <a:cs typeface="Arial"/>
              </a:rPr>
              <a:t>i</a:t>
            </a:r>
            <a:r>
              <a:rPr sz="3600" b="1" i="1" spc="4" dirty="0">
                <a:solidFill>
                  <a:srgbClr val="E43F5C"/>
                </a:solidFill>
                <a:latin typeface="Arial"/>
                <a:cs typeface="Arial"/>
              </a:rPr>
              <a:t>m</a:t>
            </a:r>
            <a:r>
              <a:rPr sz="3600" b="1" i="1" spc="-9" dirty="0">
                <a:solidFill>
                  <a:srgbClr val="E43F5C"/>
                </a:solidFill>
                <a:latin typeface="Arial"/>
                <a:cs typeface="Arial"/>
              </a:rPr>
              <a:t>i</a:t>
            </a:r>
            <a:r>
              <a:rPr sz="3600" b="1" i="1" spc="0" dirty="0">
                <a:solidFill>
                  <a:srgbClr val="E43F5C"/>
                </a:solidFill>
                <a:latin typeface="Arial"/>
                <a:cs typeface="Arial"/>
              </a:rPr>
              <a:t>z</a:t>
            </a:r>
            <a:r>
              <a:rPr sz="3600" b="1" i="1" spc="4" dirty="0">
                <a:solidFill>
                  <a:srgbClr val="E43F5C"/>
                </a:solidFill>
                <a:latin typeface="Arial"/>
                <a:cs typeface="Arial"/>
              </a:rPr>
              <a:t>a</a:t>
            </a:r>
            <a:r>
              <a:rPr sz="3600" b="1" i="1" spc="-4" dirty="0">
                <a:solidFill>
                  <a:srgbClr val="E43F5C"/>
                </a:solidFill>
                <a:latin typeface="Arial"/>
                <a:cs typeface="Arial"/>
              </a:rPr>
              <a:t>t</a:t>
            </a:r>
            <a:r>
              <a:rPr sz="3600" b="1" i="1" spc="0" dirty="0">
                <a:solidFill>
                  <a:srgbClr val="E43F5C"/>
                </a:solidFill>
                <a:latin typeface="Arial"/>
                <a:cs typeface="Arial"/>
              </a:rPr>
              <a:t>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7620" y="2678572"/>
            <a:ext cx="6912817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-9" dirty="0">
                <a:latin typeface="Arial"/>
                <a:cs typeface="Arial"/>
              </a:rPr>
              <a:t>M</a:t>
            </a:r>
            <a:r>
              <a:rPr sz="2800" b="1" spc="9" dirty="0">
                <a:latin typeface="Arial"/>
                <a:cs typeface="Arial"/>
              </a:rPr>
              <a:t>a</a:t>
            </a:r>
            <a:r>
              <a:rPr sz="2800" b="1" spc="-4" dirty="0">
                <a:latin typeface="Arial"/>
                <a:cs typeface="Arial"/>
              </a:rPr>
              <a:t>x</a:t>
            </a:r>
            <a:r>
              <a:rPr sz="2800" b="1" spc="0" dirty="0">
                <a:latin typeface="Arial"/>
                <a:cs typeface="Arial"/>
              </a:rPr>
              <a:t>imizing</a:t>
            </a:r>
            <a:r>
              <a:rPr sz="2800" b="1" spc="-9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a </a:t>
            </a:r>
            <a:r>
              <a:rPr sz="2800" b="1" spc="4" dirty="0">
                <a:latin typeface="Arial"/>
                <a:cs typeface="Arial"/>
              </a:rPr>
              <a:t>f</a:t>
            </a:r>
            <a:r>
              <a:rPr sz="2800" b="1" spc="0" dirty="0">
                <a:latin typeface="Arial"/>
                <a:cs typeface="Arial"/>
              </a:rPr>
              <a:t>ir</a:t>
            </a:r>
            <a:r>
              <a:rPr sz="2800" b="1" spc="-9" dirty="0">
                <a:latin typeface="Arial"/>
                <a:cs typeface="Arial"/>
              </a:rPr>
              <a:t>m</a:t>
            </a:r>
            <a:r>
              <a:rPr sz="2800" b="1" spc="0" dirty="0">
                <a:latin typeface="Arial"/>
                <a:cs typeface="Arial"/>
              </a:rPr>
              <a:t>’s earn</a:t>
            </a:r>
            <a:r>
              <a:rPr sz="2800" b="1" spc="-4" dirty="0">
                <a:latin typeface="Arial"/>
                <a:cs typeface="Arial"/>
              </a:rPr>
              <a:t>i</a:t>
            </a:r>
            <a:r>
              <a:rPr sz="2800" b="1" spc="-9" dirty="0">
                <a:latin typeface="Arial"/>
                <a:cs typeface="Arial"/>
              </a:rPr>
              <a:t>n</a:t>
            </a:r>
            <a:r>
              <a:rPr sz="2800" b="1" spc="0" dirty="0">
                <a:latin typeface="Arial"/>
                <a:cs typeface="Arial"/>
              </a:rPr>
              <a:t>gs a</a:t>
            </a:r>
            <a:r>
              <a:rPr sz="2800" b="1" spc="-4" dirty="0">
                <a:latin typeface="Arial"/>
                <a:cs typeface="Arial"/>
              </a:rPr>
              <a:t>f</a:t>
            </a: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er </a:t>
            </a: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axes.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1869" y="2699809"/>
            <a:ext cx="158776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70" y="3213464"/>
            <a:ext cx="217529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i="1" spc="0" dirty="0">
                <a:solidFill>
                  <a:srgbClr val="41B100"/>
                </a:solidFill>
                <a:latin typeface="Arial"/>
                <a:cs typeface="Arial"/>
              </a:rPr>
              <a:t>Pro</a:t>
            </a:r>
            <a:r>
              <a:rPr sz="3600" b="1" i="1" spc="-14" dirty="0">
                <a:solidFill>
                  <a:srgbClr val="41B100"/>
                </a:solidFill>
                <a:latin typeface="Arial"/>
                <a:cs typeface="Arial"/>
              </a:rPr>
              <a:t>b</a:t>
            </a:r>
            <a:r>
              <a:rPr sz="3600" b="1" i="1" spc="0" dirty="0">
                <a:solidFill>
                  <a:srgbClr val="41B100"/>
                </a:solidFill>
                <a:latin typeface="Arial"/>
                <a:cs typeface="Arial"/>
              </a:rPr>
              <a:t>lems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4770" y="4061602"/>
            <a:ext cx="7457829" cy="2641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40">
              <a:lnSpc>
                <a:spcPts val="2960"/>
              </a:lnSpc>
              <a:spcBef>
                <a:spcPts val="148"/>
              </a:spcBef>
            </a:pPr>
            <a:r>
              <a:rPr sz="2800" b="1" spc="-4" dirty="0">
                <a:latin typeface="Arial"/>
                <a:cs typeface="Arial"/>
              </a:rPr>
              <a:t>C</a:t>
            </a:r>
            <a:r>
              <a:rPr sz="2800" b="1" spc="-9" dirty="0">
                <a:latin typeface="Arial"/>
                <a:cs typeface="Arial"/>
              </a:rPr>
              <a:t>ou</a:t>
            </a:r>
            <a:r>
              <a:rPr sz="2800" b="1" spc="9" dirty="0">
                <a:latin typeface="Arial"/>
                <a:cs typeface="Arial"/>
              </a:rPr>
              <a:t>l</a:t>
            </a:r>
            <a:r>
              <a:rPr sz="2800" b="1" spc="0" dirty="0">
                <a:latin typeface="Arial"/>
                <a:cs typeface="Arial"/>
              </a:rPr>
              <a:t>d</a:t>
            </a:r>
            <a:r>
              <a:rPr sz="2800" b="1" spc="-9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i</a:t>
            </a:r>
            <a:r>
              <a:rPr sz="2800" b="1" spc="-9" dirty="0">
                <a:latin typeface="Arial"/>
                <a:cs typeface="Arial"/>
              </a:rPr>
              <a:t>n</a:t>
            </a:r>
            <a:r>
              <a:rPr sz="2800" b="1" spc="0" dirty="0">
                <a:latin typeface="Arial"/>
                <a:cs typeface="Arial"/>
              </a:rPr>
              <a:t>crease </a:t>
            </a:r>
            <a:r>
              <a:rPr sz="2800" b="1" spc="9" dirty="0">
                <a:latin typeface="Arial"/>
                <a:cs typeface="Arial"/>
              </a:rPr>
              <a:t>c</a:t>
            </a:r>
            <a:r>
              <a:rPr sz="2800" b="1" spc="-9" dirty="0">
                <a:latin typeface="Arial"/>
                <a:cs typeface="Arial"/>
              </a:rPr>
              <a:t>u</a:t>
            </a:r>
            <a:r>
              <a:rPr sz="2800" b="1" spc="0" dirty="0">
                <a:latin typeface="Arial"/>
                <a:cs typeface="Arial"/>
              </a:rPr>
              <a:t>rrent pr</a:t>
            </a:r>
            <a:r>
              <a:rPr sz="2800" b="1" spc="-14" dirty="0">
                <a:latin typeface="Arial"/>
                <a:cs typeface="Arial"/>
              </a:rPr>
              <a:t>o</a:t>
            </a:r>
            <a:r>
              <a:rPr sz="2800" b="1" spc="4" dirty="0">
                <a:latin typeface="Arial"/>
                <a:cs typeface="Arial"/>
              </a:rPr>
              <a:t>f</a:t>
            </a:r>
            <a:r>
              <a:rPr sz="2800" b="1" spc="0" dirty="0">
                <a:latin typeface="Arial"/>
                <a:cs typeface="Arial"/>
              </a:rPr>
              <a:t>i</a:t>
            </a:r>
            <a:r>
              <a:rPr sz="2800" b="1" spc="-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s</a:t>
            </a:r>
            <a:r>
              <a:rPr sz="2800" b="1" spc="9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w</a:t>
            </a:r>
            <a:r>
              <a:rPr sz="2800" b="1" spc="-9" dirty="0">
                <a:latin typeface="Arial"/>
                <a:cs typeface="Arial"/>
              </a:rPr>
              <a:t>h</a:t>
            </a:r>
            <a:r>
              <a:rPr sz="2800" b="1" spc="0" dirty="0">
                <a:latin typeface="Arial"/>
                <a:cs typeface="Arial"/>
              </a:rPr>
              <a:t>ile</a:t>
            </a:r>
            <a:endParaRPr sz="2800">
              <a:latin typeface="Arial"/>
              <a:cs typeface="Arial"/>
            </a:endParaRPr>
          </a:p>
          <a:p>
            <a:pPr marL="12700" marR="541753">
              <a:lnSpc>
                <a:spcPct val="100041"/>
              </a:lnSpc>
            </a:pPr>
            <a:r>
              <a:rPr sz="2800" b="1" spc="-9" dirty="0">
                <a:latin typeface="Arial"/>
                <a:cs typeface="Arial"/>
              </a:rPr>
              <a:t>h</a:t>
            </a:r>
            <a:r>
              <a:rPr sz="2800" b="1" spc="0" dirty="0">
                <a:latin typeface="Arial"/>
                <a:cs typeface="Arial"/>
              </a:rPr>
              <a:t>a</a:t>
            </a:r>
            <a:r>
              <a:rPr sz="2800" b="1" spc="9" dirty="0">
                <a:latin typeface="Arial"/>
                <a:cs typeface="Arial"/>
              </a:rPr>
              <a:t>r</a:t>
            </a:r>
            <a:r>
              <a:rPr sz="2800" b="1" spc="-9" dirty="0">
                <a:latin typeface="Arial"/>
                <a:cs typeface="Arial"/>
              </a:rPr>
              <a:t>m</a:t>
            </a:r>
            <a:r>
              <a:rPr sz="2800" b="1" spc="0" dirty="0">
                <a:latin typeface="Arial"/>
                <a:cs typeface="Arial"/>
              </a:rPr>
              <a:t>i</a:t>
            </a:r>
            <a:r>
              <a:rPr sz="2800" b="1" spc="-9" dirty="0">
                <a:latin typeface="Arial"/>
                <a:cs typeface="Arial"/>
              </a:rPr>
              <a:t>n</a:t>
            </a:r>
            <a:r>
              <a:rPr sz="2800" b="1" spc="0" dirty="0">
                <a:latin typeface="Arial"/>
                <a:cs typeface="Arial"/>
              </a:rPr>
              <a:t>g </a:t>
            </a:r>
            <a:r>
              <a:rPr sz="2800" b="1" spc="-4" dirty="0">
                <a:latin typeface="Arial"/>
                <a:cs typeface="Arial"/>
              </a:rPr>
              <a:t>f</a:t>
            </a:r>
            <a:r>
              <a:rPr sz="2800" b="1" spc="0" dirty="0">
                <a:latin typeface="Arial"/>
                <a:cs typeface="Arial"/>
              </a:rPr>
              <a:t>i</a:t>
            </a:r>
            <a:r>
              <a:rPr sz="2800" b="1" spc="9" dirty="0">
                <a:latin typeface="Arial"/>
                <a:cs typeface="Arial"/>
              </a:rPr>
              <a:t>r</a:t>
            </a:r>
            <a:r>
              <a:rPr sz="2800" b="1" spc="0" dirty="0">
                <a:latin typeface="Arial"/>
                <a:cs typeface="Arial"/>
              </a:rPr>
              <a:t>m </a:t>
            </a:r>
            <a:r>
              <a:rPr sz="2800" b="1" spc="4" dirty="0">
                <a:latin typeface="Arial"/>
                <a:cs typeface="Arial"/>
              </a:rPr>
              <a:t>(</a:t>
            </a:r>
            <a:r>
              <a:rPr sz="2800" b="1" spc="0" dirty="0">
                <a:latin typeface="Arial"/>
                <a:cs typeface="Arial"/>
              </a:rPr>
              <a:t>e.</a:t>
            </a:r>
            <a:r>
              <a:rPr sz="2800" b="1" spc="-9" dirty="0">
                <a:latin typeface="Arial"/>
                <a:cs typeface="Arial"/>
              </a:rPr>
              <a:t>g</a:t>
            </a:r>
            <a:r>
              <a:rPr sz="2800" b="1" spc="0" dirty="0">
                <a:latin typeface="Arial"/>
                <a:cs typeface="Arial"/>
              </a:rPr>
              <a:t>., </a:t>
            </a:r>
            <a:r>
              <a:rPr sz="2800" b="1" spc="-9" dirty="0">
                <a:latin typeface="Arial"/>
                <a:cs typeface="Arial"/>
              </a:rPr>
              <a:t>d</a:t>
            </a:r>
            <a:r>
              <a:rPr sz="2800" b="1" spc="0" dirty="0">
                <a:latin typeface="Arial"/>
                <a:cs typeface="Arial"/>
              </a:rPr>
              <a:t>e</a:t>
            </a:r>
            <a:r>
              <a:rPr sz="2800" b="1" spc="4" dirty="0">
                <a:latin typeface="Arial"/>
                <a:cs typeface="Arial"/>
              </a:rPr>
              <a:t>f</a:t>
            </a:r>
            <a:r>
              <a:rPr sz="2800" b="1" spc="0" dirty="0">
                <a:latin typeface="Arial"/>
                <a:cs typeface="Arial"/>
              </a:rPr>
              <a:t>er mai</a:t>
            </a:r>
            <a:r>
              <a:rPr sz="2800" b="1" spc="-9" dirty="0">
                <a:latin typeface="Arial"/>
                <a:cs typeface="Arial"/>
              </a:rPr>
              <a:t>n</a:t>
            </a: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e</a:t>
            </a:r>
            <a:r>
              <a:rPr sz="2800" b="1" spc="-9" dirty="0">
                <a:latin typeface="Arial"/>
                <a:cs typeface="Arial"/>
              </a:rPr>
              <a:t>n</a:t>
            </a:r>
            <a:r>
              <a:rPr sz="2800" b="1" spc="0" dirty="0">
                <a:latin typeface="Arial"/>
                <a:cs typeface="Arial"/>
              </a:rPr>
              <a:t>a</a:t>
            </a:r>
            <a:r>
              <a:rPr sz="2800" b="1" spc="-9" dirty="0">
                <a:latin typeface="Arial"/>
                <a:cs typeface="Arial"/>
              </a:rPr>
              <a:t>n</a:t>
            </a:r>
            <a:r>
              <a:rPr sz="2800" b="1" spc="0" dirty="0">
                <a:latin typeface="Arial"/>
                <a:cs typeface="Arial"/>
              </a:rPr>
              <a:t>ce, iss</a:t>
            </a:r>
            <a:r>
              <a:rPr sz="2800" b="1" spc="-9" dirty="0">
                <a:latin typeface="Arial"/>
                <a:cs typeface="Arial"/>
              </a:rPr>
              <a:t>u</a:t>
            </a:r>
            <a:r>
              <a:rPr sz="2800" b="1" spc="0" dirty="0">
                <a:latin typeface="Arial"/>
                <a:cs typeface="Arial"/>
              </a:rPr>
              <a:t>e co</a:t>
            </a:r>
            <a:r>
              <a:rPr sz="2800" b="1" spc="-9" dirty="0">
                <a:latin typeface="Arial"/>
                <a:cs typeface="Arial"/>
              </a:rPr>
              <a:t>m</a:t>
            </a:r>
            <a:r>
              <a:rPr sz="2800" b="1" spc="0" dirty="0">
                <a:latin typeface="Arial"/>
                <a:cs typeface="Arial"/>
              </a:rPr>
              <a:t>m</a:t>
            </a:r>
            <a:r>
              <a:rPr sz="2800" b="1" spc="-9" dirty="0">
                <a:latin typeface="Arial"/>
                <a:cs typeface="Arial"/>
              </a:rPr>
              <a:t>o</a:t>
            </a:r>
            <a:r>
              <a:rPr sz="2800" b="1" spc="0" dirty="0">
                <a:latin typeface="Arial"/>
                <a:cs typeface="Arial"/>
              </a:rPr>
              <a:t>n</a:t>
            </a:r>
            <a:r>
              <a:rPr sz="2800" b="1" spc="-9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s</a:t>
            </a: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o</a:t>
            </a:r>
            <a:r>
              <a:rPr sz="2800" b="1" spc="-9" dirty="0">
                <a:latin typeface="Arial"/>
                <a:cs typeface="Arial"/>
              </a:rPr>
              <a:t>c</a:t>
            </a:r>
            <a:r>
              <a:rPr sz="2800" b="1" spc="0" dirty="0">
                <a:latin typeface="Arial"/>
                <a:cs typeface="Arial"/>
              </a:rPr>
              <a:t>k </a:t>
            </a: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o</a:t>
            </a:r>
            <a:r>
              <a:rPr sz="2800" b="1" spc="-9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b</a:t>
            </a:r>
            <a:r>
              <a:rPr sz="2800" b="1" spc="-14" dirty="0">
                <a:latin typeface="Arial"/>
                <a:cs typeface="Arial"/>
              </a:rPr>
              <a:t>u</a:t>
            </a:r>
            <a:r>
              <a:rPr sz="2800" b="1" spc="0" dirty="0">
                <a:latin typeface="Arial"/>
                <a:cs typeface="Arial"/>
              </a:rPr>
              <a:t>y</a:t>
            </a:r>
            <a:r>
              <a:rPr sz="2800" b="1" spc="-24" dirty="0">
                <a:latin typeface="Arial"/>
                <a:cs typeface="Arial"/>
              </a:rPr>
              <a:t> </a:t>
            </a:r>
            <a:r>
              <a:rPr sz="2800" b="1" spc="-19" dirty="0">
                <a:latin typeface="Arial"/>
                <a:cs typeface="Arial"/>
              </a:rPr>
              <a:t>T</a:t>
            </a:r>
            <a:r>
              <a:rPr sz="2800" b="1" spc="-4" dirty="0">
                <a:latin typeface="Arial"/>
                <a:cs typeface="Arial"/>
              </a:rPr>
              <a:t>-</a:t>
            </a:r>
            <a:r>
              <a:rPr sz="2800" b="1" spc="0" dirty="0">
                <a:latin typeface="Arial"/>
                <a:cs typeface="Arial"/>
              </a:rPr>
              <a:t>bills, e</a:t>
            </a:r>
            <a:r>
              <a:rPr sz="2800" b="1" spc="-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c.</a:t>
            </a:r>
            <a:r>
              <a:rPr sz="2800" b="1" spc="4" dirty="0">
                <a:latin typeface="Arial"/>
                <a:cs typeface="Arial"/>
              </a:rPr>
              <a:t>)</a:t>
            </a:r>
            <a:r>
              <a:rPr sz="2800" b="1" spc="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12700" marR="831098">
              <a:lnSpc>
                <a:spcPct val="100041"/>
              </a:lnSpc>
              <a:spcBef>
                <a:spcPts val="1392"/>
              </a:spcBef>
            </a:pPr>
            <a:r>
              <a:rPr sz="2800" b="1" spc="0" dirty="0">
                <a:latin typeface="Arial"/>
                <a:cs typeface="Arial"/>
              </a:rPr>
              <a:t>I</a:t>
            </a:r>
            <a:r>
              <a:rPr sz="2800" b="1" spc="-9" dirty="0">
                <a:latin typeface="Arial"/>
                <a:cs typeface="Arial"/>
              </a:rPr>
              <a:t>g</a:t>
            </a:r>
            <a:r>
              <a:rPr sz="2800" b="1" spc="0" dirty="0">
                <a:latin typeface="Arial"/>
                <a:cs typeface="Arial"/>
              </a:rPr>
              <a:t>n</a:t>
            </a:r>
            <a:r>
              <a:rPr sz="2800" b="1" spc="-14" dirty="0">
                <a:latin typeface="Arial"/>
                <a:cs typeface="Arial"/>
              </a:rPr>
              <a:t>o</a:t>
            </a:r>
            <a:r>
              <a:rPr sz="2800" b="1" spc="0" dirty="0">
                <a:latin typeface="Arial"/>
                <a:cs typeface="Arial"/>
              </a:rPr>
              <a:t>res</a:t>
            </a:r>
            <a:r>
              <a:rPr sz="2800" b="1" spc="9" dirty="0">
                <a:latin typeface="Arial"/>
                <a:cs typeface="Arial"/>
              </a:rPr>
              <a:t> </a:t>
            </a:r>
            <a:r>
              <a:rPr sz="2800" b="1" spc="-4" dirty="0">
                <a:latin typeface="Arial"/>
                <a:cs typeface="Arial"/>
              </a:rPr>
              <a:t>c</a:t>
            </a:r>
            <a:r>
              <a:rPr sz="2800" b="1" spc="0" dirty="0">
                <a:latin typeface="Arial"/>
                <a:cs typeface="Arial"/>
              </a:rPr>
              <a:t>ha</a:t>
            </a:r>
            <a:r>
              <a:rPr sz="2800" b="1" spc="-14" dirty="0">
                <a:latin typeface="Arial"/>
                <a:cs typeface="Arial"/>
              </a:rPr>
              <a:t>n</a:t>
            </a:r>
            <a:r>
              <a:rPr sz="2800" b="1" spc="0" dirty="0">
                <a:latin typeface="Arial"/>
                <a:cs typeface="Arial"/>
              </a:rPr>
              <a:t>ges in</a:t>
            </a:r>
            <a:r>
              <a:rPr sz="2800" b="1" spc="-9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-9" dirty="0">
                <a:latin typeface="Arial"/>
                <a:cs typeface="Arial"/>
              </a:rPr>
              <a:t>h</a:t>
            </a:r>
            <a:r>
              <a:rPr sz="2800" b="1" spc="0" dirty="0">
                <a:latin typeface="Arial"/>
                <a:cs typeface="Arial"/>
              </a:rPr>
              <a:t>e risk level of </a:t>
            </a: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-9" dirty="0">
                <a:latin typeface="Arial"/>
                <a:cs typeface="Arial"/>
              </a:rPr>
              <a:t>h</a:t>
            </a:r>
            <a:r>
              <a:rPr sz="2800" b="1" spc="0" dirty="0">
                <a:latin typeface="Arial"/>
                <a:cs typeface="Arial"/>
              </a:rPr>
              <a:t>e </a:t>
            </a:r>
            <a:r>
              <a:rPr sz="2800" b="1" spc="4" dirty="0">
                <a:latin typeface="Arial"/>
                <a:cs typeface="Arial"/>
              </a:rPr>
              <a:t>f</a:t>
            </a:r>
            <a:r>
              <a:rPr sz="2800" b="1" spc="0" dirty="0">
                <a:latin typeface="Arial"/>
                <a:cs typeface="Arial"/>
              </a:rPr>
              <a:t>ir</a:t>
            </a:r>
            <a:r>
              <a:rPr sz="2800" b="1" spc="-9" dirty="0">
                <a:latin typeface="Arial"/>
                <a:cs typeface="Arial"/>
              </a:rPr>
              <a:t>m</a:t>
            </a:r>
            <a:r>
              <a:rPr sz="2800" b="1" spc="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548640">
              <a:lnSpc>
                <a:spcPct val="95825"/>
              </a:lnSpc>
              <a:spcBef>
                <a:spcPts val="1868"/>
              </a:spcBef>
            </a:pPr>
            <a:r>
              <a:rPr sz="800" spc="4" dirty="0">
                <a:latin typeface="Arial"/>
                <a:cs typeface="Arial"/>
              </a:rPr>
              <a:t>V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9" dirty="0">
                <a:latin typeface="Arial"/>
                <a:cs typeface="Arial"/>
              </a:rPr>
              <a:t>H</a:t>
            </a:r>
            <a:r>
              <a:rPr sz="800" spc="4" dirty="0">
                <a:latin typeface="Arial"/>
                <a:cs typeface="Arial"/>
              </a:rPr>
              <a:t>o</a:t>
            </a:r>
            <a:r>
              <a:rPr sz="800" spc="-4" dirty="0">
                <a:latin typeface="Arial"/>
                <a:cs typeface="Arial"/>
              </a:rPr>
              <a:t>r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0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an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34" dirty="0">
                <a:latin typeface="Arial"/>
                <a:cs typeface="Arial"/>
              </a:rPr>
              <a:t>W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4" dirty="0">
                <a:latin typeface="Arial"/>
                <a:cs typeface="Arial"/>
              </a:rPr>
              <a:t>h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-19" dirty="0">
                <a:latin typeface="Arial"/>
                <a:cs typeface="Arial"/>
              </a:rPr>
              <a:t>w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0" dirty="0">
                <a:latin typeface="Arial"/>
                <a:cs typeface="Arial"/>
              </a:rPr>
              <a:t>z,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F</a:t>
            </a:r>
            <a:r>
              <a:rPr sz="800" spc="4" dirty="0">
                <a:latin typeface="Arial"/>
                <a:cs typeface="Arial"/>
              </a:rPr>
              <a:t>u</a:t>
            </a:r>
            <a:r>
              <a:rPr sz="800" spc="-4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d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25" dirty="0">
                <a:latin typeface="Arial"/>
                <a:cs typeface="Arial"/>
              </a:rPr>
              <a:t>m</a:t>
            </a:r>
            <a:r>
              <a:rPr sz="800" spc="-4" dirty="0">
                <a:latin typeface="Arial"/>
                <a:cs typeface="Arial"/>
              </a:rPr>
              <a:t>en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9" dirty="0">
                <a:latin typeface="Arial"/>
                <a:cs typeface="Arial"/>
              </a:rPr>
              <a:t>l</a:t>
            </a:r>
            <a:r>
              <a:rPr sz="800" spc="0" dirty="0">
                <a:latin typeface="Arial"/>
                <a:cs typeface="Arial"/>
              </a:rPr>
              <a:t>s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f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Fi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-4" dirty="0">
                <a:latin typeface="Arial"/>
                <a:cs typeface="Arial"/>
              </a:rPr>
              <a:t>an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0" dirty="0">
                <a:latin typeface="Arial"/>
                <a:cs typeface="Arial"/>
              </a:rPr>
              <a:t>l </a:t>
            </a:r>
            <a:r>
              <a:rPr sz="800" spc="-4" dirty="0">
                <a:latin typeface="Arial"/>
                <a:cs typeface="Arial"/>
              </a:rPr>
              <a:t>M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-4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-4" dirty="0">
                <a:latin typeface="Arial"/>
                <a:cs typeface="Arial"/>
              </a:rPr>
              <a:t>ge</a:t>
            </a:r>
            <a:r>
              <a:rPr sz="800" spc="25" dirty="0">
                <a:latin typeface="Arial"/>
                <a:cs typeface="Arial"/>
              </a:rPr>
              <a:t>m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0" dirty="0">
                <a:latin typeface="Arial"/>
                <a:cs typeface="Arial"/>
              </a:rPr>
              <a:t>t,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1</a:t>
            </a:r>
            <a:r>
              <a:rPr sz="800" spc="4" dirty="0">
                <a:latin typeface="Arial"/>
                <a:cs typeface="Arial"/>
              </a:rPr>
              <a:t>3t</a:t>
            </a:r>
            <a:r>
              <a:rPr sz="800" spc="0" dirty="0">
                <a:latin typeface="Arial"/>
                <a:cs typeface="Arial"/>
              </a:rPr>
              <a:t>h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d</a:t>
            </a:r>
            <a:r>
              <a:rPr sz="800" spc="0" dirty="0">
                <a:latin typeface="Arial"/>
                <a:cs typeface="Arial"/>
              </a:rPr>
              <a:t>it</a:t>
            </a:r>
            <a:r>
              <a:rPr sz="800" spc="9" dirty="0">
                <a:latin typeface="Arial"/>
                <a:cs typeface="Arial"/>
              </a:rPr>
              <a:t>i</a:t>
            </a:r>
            <a:r>
              <a:rPr sz="800" spc="-4" dirty="0">
                <a:latin typeface="Arial"/>
                <a:cs typeface="Arial"/>
              </a:rPr>
              <a:t>on</a:t>
            </a:r>
            <a:r>
              <a:rPr sz="800" spc="0" dirty="0">
                <a:latin typeface="Arial"/>
                <a:cs typeface="Arial"/>
              </a:rPr>
              <a:t>.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©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P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9" dirty="0">
                <a:latin typeface="Arial"/>
                <a:cs typeface="Arial"/>
              </a:rPr>
              <a:t>s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 E</a:t>
            </a:r>
            <a:r>
              <a:rPr sz="800" spc="-4" dirty="0">
                <a:latin typeface="Arial"/>
                <a:cs typeface="Arial"/>
              </a:rPr>
              <a:t>d</a:t>
            </a:r>
            <a:r>
              <a:rPr sz="800" spc="4" dirty="0">
                <a:latin typeface="Arial"/>
                <a:cs typeface="Arial"/>
              </a:rPr>
              <a:t>u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 L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14" dirty="0">
                <a:latin typeface="Arial"/>
                <a:cs typeface="Arial"/>
              </a:rPr>
              <a:t>m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2</a:t>
            </a:r>
            <a:r>
              <a:rPr sz="800" spc="4" dirty="0">
                <a:latin typeface="Arial"/>
                <a:cs typeface="Arial"/>
              </a:rPr>
              <a:t>0</a:t>
            </a:r>
            <a:r>
              <a:rPr sz="800" spc="-4" dirty="0">
                <a:latin typeface="Arial"/>
                <a:cs typeface="Arial"/>
              </a:rPr>
              <a:t>09</a:t>
            </a:r>
            <a:r>
              <a:rPr sz="800" spc="0" dirty="0">
                <a:latin typeface="Arial"/>
                <a:cs typeface="Arial"/>
              </a:rPr>
              <a:t>.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9" dirty="0">
                <a:latin typeface="Arial"/>
                <a:cs typeface="Arial"/>
              </a:rPr>
              <a:t>C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at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b</a:t>
            </a:r>
            <a:r>
              <a:rPr sz="800" spc="0" dirty="0">
                <a:latin typeface="Arial"/>
                <a:cs typeface="Arial"/>
              </a:rPr>
              <a:t>y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G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g</a:t>
            </a:r>
            <a:r>
              <a:rPr sz="800" spc="-4" dirty="0">
                <a:latin typeface="Arial"/>
                <a:cs typeface="Arial"/>
              </a:rPr>
              <a:t>or</a:t>
            </a:r>
            <a:r>
              <a:rPr sz="800" spc="0" dirty="0">
                <a:latin typeface="Arial"/>
                <a:cs typeface="Arial"/>
              </a:rPr>
              <a:t>y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4" dirty="0">
                <a:latin typeface="Arial"/>
                <a:cs typeface="Arial"/>
              </a:rPr>
              <a:t>K</a:t>
            </a:r>
            <a:r>
              <a:rPr sz="800" spc="-4" dirty="0">
                <a:latin typeface="Arial"/>
                <a:cs typeface="Arial"/>
              </a:rPr>
              <a:t>uh</a:t>
            </a:r>
            <a:r>
              <a:rPr sz="800" spc="0" dirty="0">
                <a:latin typeface="Arial"/>
                <a:cs typeface="Arial"/>
              </a:rPr>
              <a:t>l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14" dirty="0">
                <a:latin typeface="Arial"/>
                <a:cs typeface="Arial"/>
              </a:rPr>
              <a:t>m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9" dirty="0">
                <a:latin typeface="Arial"/>
                <a:cs typeface="Arial"/>
              </a:rPr>
              <a:t>y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4" dirty="0">
                <a:latin typeface="Arial"/>
                <a:cs typeface="Arial"/>
              </a:rPr>
              <a:t>r</a:t>
            </a:r>
            <a:r>
              <a:rPr sz="800" spc="0" dirty="0"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1869" y="4082839"/>
            <a:ext cx="158776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1869" y="5539529"/>
            <a:ext cx="158776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54330" y="6566122"/>
            <a:ext cx="239385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4" dirty="0">
                <a:latin typeface="Arial"/>
                <a:cs typeface="Arial"/>
              </a:rPr>
              <a:t>1</a:t>
            </a:r>
            <a:r>
              <a:rPr sz="800" spc="9" dirty="0">
                <a:latin typeface="Arial"/>
                <a:cs typeface="Arial"/>
              </a:rPr>
              <a:t>.</a:t>
            </a:r>
            <a:r>
              <a:rPr sz="800" spc="-4" dirty="0">
                <a:latin typeface="Arial"/>
                <a:cs typeface="Arial"/>
              </a:rPr>
              <a:t>1</a:t>
            </a:r>
            <a:r>
              <a:rPr sz="800" spc="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-6350" y="-6350"/>
            <a:ext cx="1554480" cy="1626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53870" y="299036"/>
            <a:ext cx="3864168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Shortc</a:t>
            </a:r>
            <a:r>
              <a:rPr sz="4400" b="1" i="1" spc="-14" dirty="0">
                <a:solidFill>
                  <a:srgbClr val="104EFA"/>
                </a:solidFill>
                <a:latin typeface="Arial"/>
                <a:cs typeface="Arial"/>
              </a:rPr>
              <a:t>o</a:t>
            </a:r>
            <a:r>
              <a:rPr sz="4400" b="1" i="1" spc="4" dirty="0">
                <a:solidFill>
                  <a:srgbClr val="104EFA"/>
                </a:solidFill>
                <a:latin typeface="Arial"/>
                <a:cs typeface="Arial"/>
              </a:rPr>
              <a:t>m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ings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62676" y="299036"/>
            <a:ext cx="63664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of</a:t>
            </a:r>
            <a:endParaRPr sz="4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53870" y="969596"/>
            <a:ext cx="2996709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4400" b="1" i="1" spc="4" dirty="0">
                <a:solidFill>
                  <a:srgbClr val="104EFA"/>
                </a:solidFill>
                <a:latin typeface="Arial"/>
                <a:cs typeface="Arial"/>
              </a:rPr>
              <a:t>l</a:t>
            </a:r>
            <a:r>
              <a:rPr sz="4400" b="1" i="1" spc="-4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erna</a:t>
            </a:r>
            <a:r>
              <a:rPr sz="4400" b="1" i="1" spc="-9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r>
              <a:rPr sz="4400" b="1" i="1" spc="4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ve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96536" y="969596"/>
            <a:ext cx="3556064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Perspe</a:t>
            </a:r>
            <a:r>
              <a:rPr sz="4400" b="1" i="1" spc="-9" dirty="0">
                <a:solidFill>
                  <a:srgbClr val="104EFA"/>
                </a:solidFill>
                <a:latin typeface="Arial"/>
                <a:cs typeface="Arial"/>
              </a:rPr>
              <a:t>c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tives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9870" y="1871074"/>
            <a:ext cx="727240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i="1" spc="0" dirty="0">
                <a:solidFill>
                  <a:srgbClr val="E43F5C"/>
                </a:solidFill>
                <a:latin typeface="Arial"/>
                <a:cs typeface="Arial"/>
              </a:rPr>
              <a:t>Earn</a:t>
            </a:r>
            <a:r>
              <a:rPr sz="3600" b="1" i="1" spc="-14" dirty="0">
                <a:solidFill>
                  <a:srgbClr val="E43F5C"/>
                </a:solidFill>
                <a:latin typeface="Arial"/>
                <a:cs typeface="Arial"/>
              </a:rPr>
              <a:t>i</a:t>
            </a:r>
            <a:r>
              <a:rPr sz="3600" b="1" i="1" spc="0" dirty="0">
                <a:solidFill>
                  <a:srgbClr val="E43F5C"/>
                </a:solidFill>
                <a:latin typeface="Arial"/>
                <a:cs typeface="Arial"/>
              </a:rPr>
              <a:t>n</a:t>
            </a:r>
            <a:r>
              <a:rPr sz="3600" b="1" i="1" spc="-14" dirty="0">
                <a:solidFill>
                  <a:srgbClr val="E43F5C"/>
                </a:solidFill>
                <a:latin typeface="Arial"/>
                <a:cs typeface="Arial"/>
              </a:rPr>
              <a:t>g</a:t>
            </a:r>
            <a:r>
              <a:rPr sz="3600" b="1" i="1" spc="0" dirty="0">
                <a:solidFill>
                  <a:srgbClr val="E43F5C"/>
                </a:solidFill>
                <a:latin typeface="Arial"/>
                <a:cs typeface="Arial"/>
              </a:rPr>
              <a:t>s per Share </a:t>
            </a:r>
            <a:r>
              <a:rPr sz="3600" b="1" i="1" spc="-29" dirty="0">
                <a:solidFill>
                  <a:srgbClr val="E43F5C"/>
                </a:solidFill>
                <a:latin typeface="Arial"/>
                <a:cs typeface="Arial"/>
              </a:rPr>
              <a:t>M</a:t>
            </a:r>
            <a:r>
              <a:rPr sz="3600" b="1" i="1" spc="4" dirty="0">
                <a:solidFill>
                  <a:srgbClr val="E43F5C"/>
                </a:solidFill>
                <a:latin typeface="Arial"/>
                <a:cs typeface="Arial"/>
              </a:rPr>
              <a:t>a</a:t>
            </a:r>
            <a:r>
              <a:rPr sz="3600" b="1" i="1" spc="0" dirty="0">
                <a:solidFill>
                  <a:srgbClr val="E43F5C"/>
                </a:solidFill>
                <a:latin typeface="Arial"/>
                <a:cs typeface="Arial"/>
              </a:rPr>
              <a:t>ximizati</a:t>
            </a:r>
            <a:r>
              <a:rPr sz="3600" b="1" i="1" spc="-19" dirty="0">
                <a:solidFill>
                  <a:srgbClr val="E43F5C"/>
                </a:solidFill>
                <a:latin typeface="Arial"/>
                <a:cs typeface="Arial"/>
              </a:rPr>
              <a:t>o</a:t>
            </a:r>
            <a:r>
              <a:rPr sz="3600" b="1" i="1" spc="0" dirty="0">
                <a:solidFill>
                  <a:srgbClr val="E43F5C"/>
                </a:solidFill>
                <a:latin typeface="Arial"/>
                <a:cs typeface="Arial"/>
              </a:rPr>
              <a:t>n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9870" y="2625978"/>
            <a:ext cx="8508985" cy="1486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55649">
              <a:lnSpc>
                <a:spcPts val="3370"/>
              </a:lnSpc>
              <a:spcBef>
                <a:spcPts val="168"/>
              </a:spcBef>
            </a:pPr>
            <a:r>
              <a:rPr sz="3200" b="1" spc="-4" dirty="0">
                <a:latin typeface="Arial"/>
                <a:cs typeface="Arial"/>
              </a:rPr>
              <a:t>M</a:t>
            </a:r>
            <a:r>
              <a:rPr sz="3200" b="1" spc="4" dirty="0">
                <a:latin typeface="Arial"/>
                <a:cs typeface="Arial"/>
              </a:rPr>
              <a:t>ax</a:t>
            </a:r>
            <a:r>
              <a:rPr sz="3200" b="1" spc="0" dirty="0">
                <a:latin typeface="Arial"/>
                <a:cs typeface="Arial"/>
              </a:rPr>
              <a:t>i</a:t>
            </a:r>
            <a:r>
              <a:rPr sz="3200" b="1" spc="-9" dirty="0">
                <a:latin typeface="Arial"/>
                <a:cs typeface="Arial"/>
              </a:rPr>
              <a:t>m</a:t>
            </a:r>
            <a:r>
              <a:rPr sz="3200" b="1" spc="0" dirty="0">
                <a:latin typeface="Arial"/>
                <a:cs typeface="Arial"/>
              </a:rPr>
              <a:t>i</a:t>
            </a:r>
            <a:r>
              <a:rPr sz="3200" b="1" spc="4" dirty="0">
                <a:latin typeface="Arial"/>
                <a:cs typeface="Arial"/>
              </a:rPr>
              <a:t>z</a:t>
            </a:r>
            <a:r>
              <a:rPr sz="3200" b="1" spc="0" dirty="0">
                <a:latin typeface="Arial"/>
                <a:cs typeface="Arial"/>
              </a:rPr>
              <a:t>i</a:t>
            </a:r>
            <a:r>
              <a:rPr sz="3200" b="1" spc="-9" dirty="0">
                <a:latin typeface="Arial"/>
                <a:cs typeface="Arial"/>
              </a:rPr>
              <a:t>n</a:t>
            </a:r>
            <a:r>
              <a:rPr sz="3200" b="1" spc="0" dirty="0">
                <a:latin typeface="Arial"/>
                <a:cs typeface="Arial"/>
              </a:rPr>
              <a:t>g </a:t>
            </a:r>
            <a:r>
              <a:rPr sz="3200" b="1" spc="4" dirty="0">
                <a:latin typeface="Arial"/>
                <a:cs typeface="Arial"/>
              </a:rPr>
              <a:t>ear</a:t>
            </a:r>
            <a:r>
              <a:rPr sz="3200" b="1" spc="-4" dirty="0">
                <a:latin typeface="Arial"/>
                <a:cs typeface="Arial"/>
              </a:rPr>
              <a:t>n</a:t>
            </a:r>
            <a:r>
              <a:rPr sz="3200" b="1" spc="0" dirty="0">
                <a:latin typeface="Arial"/>
                <a:cs typeface="Arial"/>
              </a:rPr>
              <a:t>in</a:t>
            </a:r>
            <a:r>
              <a:rPr sz="3200" b="1" spc="-4" dirty="0">
                <a:latin typeface="Arial"/>
                <a:cs typeface="Arial"/>
              </a:rPr>
              <a:t>g</a:t>
            </a:r>
            <a:r>
              <a:rPr sz="3200" b="1" spc="0" dirty="0">
                <a:latin typeface="Arial"/>
                <a:cs typeface="Arial"/>
              </a:rPr>
              <a:t>s </a:t>
            </a:r>
            <a:r>
              <a:rPr sz="3200" b="1" spc="4" dirty="0">
                <a:latin typeface="Arial"/>
                <a:cs typeface="Arial"/>
              </a:rPr>
              <a:t>a</a:t>
            </a:r>
            <a:r>
              <a:rPr sz="3200" b="1" spc="0" dirty="0">
                <a:latin typeface="Arial"/>
                <a:cs typeface="Arial"/>
              </a:rPr>
              <a:t>fter ta</a:t>
            </a:r>
            <a:r>
              <a:rPr sz="3200" b="1" spc="4" dirty="0">
                <a:latin typeface="Arial"/>
                <a:cs typeface="Arial"/>
              </a:rPr>
              <a:t>xe</a:t>
            </a:r>
            <a:r>
              <a:rPr sz="3200" b="1" spc="0" dirty="0">
                <a:latin typeface="Arial"/>
                <a:cs typeface="Arial"/>
              </a:rPr>
              <a:t>s </a:t>
            </a:r>
            <a:r>
              <a:rPr sz="3200" b="1" spc="-4" dirty="0">
                <a:latin typeface="Arial"/>
                <a:cs typeface="Arial"/>
              </a:rPr>
              <a:t>d</a:t>
            </a:r>
            <a:r>
              <a:rPr sz="3200" b="1" spc="0" dirty="0">
                <a:latin typeface="Arial"/>
                <a:cs typeface="Arial"/>
              </a:rPr>
              <a:t>i</a:t>
            </a:r>
            <a:r>
              <a:rPr sz="3200" b="1" spc="4" dirty="0">
                <a:latin typeface="Arial"/>
                <a:cs typeface="Arial"/>
              </a:rPr>
              <a:t>v</a:t>
            </a:r>
            <a:r>
              <a:rPr sz="3200" b="1" spc="0" dirty="0">
                <a:latin typeface="Arial"/>
                <a:cs typeface="Arial"/>
              </a:rPr>
              <a:t>i</a:t>
            </a:r>
            <a:r>
              <a:rPr sz="3200" b="1" spc="-9" dirty="0">
                <a:latin typeface="Arial"/>
                <a:cs typeface="Arial"/>
              </a:rPr>
              <a:t>d</a:t>
            </a:r>
            <a:r>
              <a:rPr sz="3200" b="1" spc="4" dirty="0">
                <a:latin typeface="Arial"/>
                <a:cs typeface="Arial"/>
              </a:rPr>
              <a:t>e</a:t>
            </a:r>
            <a:r>
              <a:rPr sz="3200" b="1" spc="0" dirty="0">
                <a:latin typeface="Arial"/>
                <a:cs typeface="Arial"/>
              </a:rPr>
              <a:t>d</a:t>
            </a:r>
            <a:endParaRPr sz="3200">
              <a:latin typeface="Arial"/>
              <a:cs typeface="Arial"/>
            </a:endParaRPr>
          </a:p>
          <a:p>
            <a:pPr marL="755649" marR="60959">
              <a:lnSpc>
                <a:spcPct val="95825"/>
              </a:lnSpc>
            </a:pPr>
            <a:r>
              <a:rPr sz="3200" b="1" spc="-4" dirty="0">
                <a:latin typeface="Arial"/>
                <a:cs typeface="Arial"/>
              </a:rPr>
              <a:t>b</a:t>
            </a:r>
            <a:r>
              <a:rPr sz="3200" b="1" spc="0" dirty="0">
                <a:latin typeface="Arial"/>
                <a:cs typeface="Arial"/>
              </a:rPr>
              <a:t>y </a:t>
            </a:r>
            <a:r>
              <a:rPr sz="3200" b="1" spc="4" dirty="0">
                <a:latin typeface="Arial"/>
                <a:cs typeface="Arial"/>
              </a:rPr>
              <a:t>s</a:t>
            </a:r>
            <a:r>
              <a:rPr sz="3200" b="1" spc="-4" dirty="0">
                <a:latin typeface="Arial"/>
                <a:cs typeface="Arial"/>
              </a:rPr>
              <a:t>h</a:t>
            </a:r>
            <a:r>
              <a:rPr sz="3200" b="1" spc="4" dirty="0">
                <a:latin typeface="Arial"/>
                <a:cs typeface="Arial"/>
              </a:rPr>
              <a:t>are</a:t>
            </a:r>
            <a:r>
              <a:rPr sz="3200" b="1" spc="0" dirty="0">
                <a:latin typeface="Arial"/>
                <a:cs typeface="Arial"/>
              </a:rPr>
              <a:t>s </a:t>
            </a:r>
            <a:r>
              <a:rPr sz="3200" b="1" spc="4" dirty="0">
                <a:latin typeface="Arial"/>
                <a:cs typeface="Arial"/>
              </a:rPr>
              <a:t>ou</a:t>
            </a:r>
            <a:r>
              <a:rPr sz="3200" b="1" spc="-4" dirty="0">
                <a:latin typeface="Arial"/>
                <a:cs typeface="Arial"/>
              </a:rPr>
              <a:t>t</a:t>
            </a:r>
            <a:r>
              <a:rPr sz="3200" b="1" spc="4" dirty="0">
                <a:latin typeface="Arial"/>
                <a:cs typeface="Arial"/>
              </a:rPr>
              <a:t>s</a:t>
            </a:r>
            <a:r>
              <a:rPr sz="3200" b="1" spc="0" dirty="0">
                <a:latin typeface="Arial"/>
                <a:cs typeface="Arial"/>
              </a:rPr>
              <a:t>t</a:t>
            </a:r>
            <a:r>
              <a:rPr sz="3200" b="1" spc="4" dirty="0">
                <a:latin typeface="Arial"/>
                <a:cs typeface="Arial"/>
              </a:rPr>
              <a:t>a</a:t>
            </a:r>
            <a:r>
              <a:rPr sz="3200" b="1" spc="-4" dirty="0">
                <a:latin typeface="Arial"/>
                <a:cs typeface="Arial"/>
              </a:rPr>
              <a:t>n</a:t>
            </a:r>
            <a:r>
              <a:rPr sz="3200" b="1" spc="4" dirty="0">
                <a:latin typeface="Arial"/>
                <a:cs typeface="Arial"/>
              </a:rPr>
              <a:t>d</a:t>
            </a:r>
            <a:r>
              <a:rPr sz="3200" b="1" spc="0" dirty="0">
                <a:latin typeface="Arial"/>
                <a:cs typeface="Arial"/>
              </a:rPr>
              <a:t>i</a:t>
            </a:r>
            <a:r>
              <a:rPr sz="3200" b="1" spc="-9" dirty="0">
                <a:latin typeface="Arial"/>
                <a:cs typeface="Arial"/>
              </a:rPr>
              <a:t>n</a:t>
            </a:r>
            <a:r>
              <a:rPr sz="3200" b="1" spc="4" dirty="0">
                <a:latin typeface="Arial"/>
                <a:cs typeface="Arial"/>
              </a:rPr>
              <a:t>g</a:t>
            </a:r>
            <a:r>
              <a:rPr sz="3200" b="1" spc="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12700" marR="60959">
              <a:lnSpc>
                <a:spcPct val="95825"/>
              </a:lnSpc>
              <a:spcBef>
                <a:spcPts val="572"/>
              </a:spcBef>
            </a:pPr>
            <a:r>
              <a:rPr sz="3400" b="1" i="1" spc="0" dirty="0">
                <a:solidFill>
                  <a:srgbClr val="41B100"/>
                </a:solidFill>
                <a:latin typeface="Arial"/>
                <a:cs typeface="Arial"/>
              </a:rPr>
              <a:t>P</a:t>
            </a:r>
            <a:r>
              <a:rPr sz="3400" b="1" i="1" spc="-4" dirty="0">
                <a:solidFill>
                  <a:srgbClr val="41B100"/>
                </a:solidFill>
                <a:latin typeface="Arial"/>
                <a:cs typeface="Arial"/>
              </a:rPr>
              <a:t>ro</a:t>
            </a:r>
            <a:r>
              <a:rPr sz="3400" b="1" i="1" spc="0" dirty="0">
                <a:solidFill>
                  <a:srgbClr val="41B100"/>
                </a:solidFill>
                <a:latin typeface="Arial"/>
                <a:cs typeface="Arial"/>
              </a:rPr>
              <a:t>bl</a:t>
            </a:r>
            <a:r>
              <a:rPr sz="3400" b="1" i="1" spc="-9" dirty="0">
                <a:solidFill>
                  <a:srgbClr val="41B100"/>
                </a:solidFill>
                <a:latin typeface="Arial"/>
                <a:cs typeface="Arial"/>
              </a:rPr>
              <a:t>e</a:t>
            </a:r>
            <a:r>
              <a:rPr sz="3400" b="1" i="1" spc="4" dirty="0">
                <a:solidFill>
                  <a:srgbClr val="41B100"/>
                </a:solidFill>
                <a:latin typeface="Arial"/>
                <a:cs typeface="Arial"/>
              </a:rPr>
              <a:t>m</a:t>
            </a:r>
            <a:r>
              <a:rPr sz="3400" b="1" i="1" spc="0" dirty="0">
                <a:solidFill>
                  <a:srgbClr val="41B100"/>
                </a:solidFill>
                <a:latin typeface="Arial"/>
                <a:cs typeface="Arial"/>
              </a:rPr>
              <a:t>s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070" y="2649886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6170" y="4366402"/>
            <a:ext cx="7686429" cy="2336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40">
              <a:lnSpc>
                <a:spcPts val="2960"/>
              </a:lnSpc>
              <a:spcBef>
                <a:spcPts val="148"/>
              </a:spcBef>
            </a:pPr>
            <a:r>
              <a:rPr sz="2800" b="1" spc="-4" dirty="0">
                <a:latin typeface="Arial"/>
                <a:cs typeface="Arial"/>
              </a:rPr>
              <a:t>D</a:t>
            </a:r>
            <a:r>
              <a:rPr sz="2800" b="1" spc="-9" dirty="0">
                <a:latin typeface="Arial"/>
                <a:cs typeface="Arial"/>
              </a:rPr>
              <a:t>o</a:t>
            </a:r>
            <a:r>
              <a:rPr sz="2800" b="1" spc="0" dirty="0">
                <a:latin typeface="Arial"/>
                <a:cs typeface="Arial"/>
              </a:rPr>
              <a:t>es </a:t>
            </a:r>
            <a:r>
              <a:rPr sz="2800" b="1" spc="-9" dirty="0">
                <a:latin typeface="Arial"/>
                <a:cs typeface="Arial"/>
              </a:rPr>
              <a:t>n</a:t>
            </a:r>
            <a:r>
              <a:rPr sz="2800" b="1" spc="0" dirty="0">
                <a:latin typeface="Arial"/>
                <a:cs typeface="Arial"/>
              </a:rPr>
              <a:t>ot spec</a:t>
            </a:r>
            <a:r>
              <a:rPr sz="2800" b="1" spc="-4" dirty="0">
                <a:latin typeface="Arial"/>
                <a:cs typeface="Arial"/>
              </a:rPr>
              <a:t>if</a:t>
            </a:r>
            <a:r>
              <a:rPr sz="2800" b="1" spc="0" dirty="0">
                <a:latin typeface="Arial"/>
                <a:cs typeface="Arial"/>
              </a:rPr>
              <a:t>y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spc="-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imi</a:t>
            </a:r>
            <a:r>
              <a:rPr sz="2800" b="1" spc="-9" dirty="0">
                <a:latin typeface="Arial"/>
                <a:cs typeface="Arial"/>
              </a:rPr>
              <a:t>n</a:t>
            </a:r>
            <a:r>
              <a:rPr sz="2800" b="1" spc="0" dirty="0">
                <a:latin typeface="Arial"/>
                <a:cs typeface="Arial"/>
              </a:rPr>
              <a:t>g </a:t>
            </a:r>
            <a:r>
              <a:rPr sz="2800" b="1" spc="-9" dirty="0">
                <a:latin typeface="Arial"/>
                <a:cs typeface="Arial"/>
              </a:rPr>
              <a:t>o</a:t>
            </a:r>
            <a:r>
              <a:rPr sz="2800" b="1" spc="0" dirty="0">
                <a:latin typeface="Arial"/>
                <a:cs typeface="Arial"/>
              </a:rPr>
              <a:t>r d</a:t>
            </a:r>
            <a:r>
              <a:rPr sz="2800" b="1" spc="-14" dirty="0">
                <a:latin typeface="Arial"/>
                <a:cs typeface="Arial"/>
              </a:rPr>
              <a:t>u</a:t>
            </a:r>
            <a:r>
              <a:rPr sz="2800" b="1" spc="0" dirty="0">
                <a:latin typeface="Arial"/>
                <a:cs typeface="Arial"/>
              </a:rPr>
              <a:t>ra</a:t>
            </a: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i</a:t>
            </a:r>
            <a:r>
              <a:rPr sz="2800" b="1" spc="-9" dirty="0">
                <a:latin typeface="Arial"/>
                <a:cs typeface="Arial"/>
              </a:rPr>
              <a:t>o</a:t>
            </a:r>
            <a:r>
              <a:rPr sz="2800" b="1" spc="0" dirty="0">
                <a:latin typeface="Arial"/>
                <a:cs typeface="Arial"/>
              </a:rPr>
              <a:t>n </a:t>
            </a:r>
            <a:r>
              <a:rPr sz="2800" b="1" spc="-9" dirty="0">
                <a:latin typeface="Arial"/>
                <a:cs typeface="Arial"/>
              </a:rPr>
              <a:t>o</a:t>
            </a:r>
            <a:r>
              <a:rPr sz="2800" b="1" spc="0" dirty="0">
                <a:latin typeface="Arial"/>
                <a:cs typeface="Arial"/>
              </a:rPr>
              <a:t>f</a:t>
            </a:r>
            <a:endParaRPr sz="2800">
              <a:latin typeface="Arial"/>
              <a:cs typeface="Arial"/>
            </a:endParaRPr>
          </a:p>
          <a:p>
            <a:pPr marL="12700" marR="15240">
              <a:lnSpc>
                <a:spcPct val="95825"/>
              </a:lnSpc>
            </a:pPr>
            <a:r>
              <a:rPr sz="2800" b="1" spc="0" dirty="0">
                <a:latin typeface="Arial"/>
                <a:cs typeface="Arial"/>
              </a:rPr>
              <a:t>ex</a:t>
            </a:r>
            <a:r>
              <a:rPr sz="2800" b="1" spc="-9" dirty="0">
                <a:latin typeface="Arial"/>
                <a:cs typeface="Arial"/>
              </a:rPr>
              <a:t>p</a:t>
            </a:r>
            <a:r>
              <a:rPr sz="2800" b="1" spc="0" dirty="0">
                <a:latin typeface="Arial"/>
                <a:cs typeface="Arial"/>
              </a:rPr>
              <a:t>ec</a:t>
            </a: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ed</a:t>
            </a:r>
            <a:r>
              <a:rPr sz="2800" b="1" spc="-9" dirty="0">
                <a:latin typeface="Arial"/>
                <a:cs typeface="Arial"/>
              </a:rPr>
              <a:t> </a:t>
            </a:r>
            <a:r>
              <a:rPr sz="2800" b="1" spc="9" dirty="0">
                <a:latin typeface="Arial"/>
                <a:cs typeface="Arial"/>
              </a:rPr>
              <a:t>r</a:t>
            </a:r>
            <a:r>
              <a:rPr sz="2800" b="1" spc="0" dirty="0">
                <a:latin typeface="Arial"/>
                <a:cs typeface="Arial"/>
              </a:rPr>
              <a:t>e</a:t>
            </a:r>
            <a:r>
              <a:rPr sz="2800" b="1" spc="-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ur</a:t>
            </a:r>
            <a:r>
              <a:rPr sz="2800" b="1" spc="-14" dirty="0">
                <a:latin typeface="Arial"/>
                <a:cs typeface="Arial"/>
              </a:rPr>
              <a:t>n</a:t>
            </a:r>
            <a:r>
              <a:rPr sz="2800" b="1" spc="0" dirty="0">
                <a:latin typeface="Arial"/>
                <a:cs typeface="Arial"/>
              </a:rPr>
              <a:t>s.</a:t>
            </a:r>
            <a:endParaRPr sz="2800">
              <a:latin typeface="Arial"/>
              <a:cs typeface="Arial"/>
            </a:endParaRPr>
          </a:p>
          <a:p>
            <a:pPr marL="12700" marR="190725">
              <a:lnSpc>
                <a:spcPts val="3219"/>
              </a:lnSpc>
              <a:spcBef>
                <a:spcPts val="1540"/>
              </a:spcBef>
            </a:pPr>
            <a:r>
              <a:rPr sz="2800" b="1" spc="0" dirty="0">
                <a:latin typeface="Arial"/>
                <a:cs typeface="Arial"/>
              </a:rPr>
              <a:t>I</a:t>
            </a:r>
            <a:r>
              <a:rPr sz="2800" b="1" spc="-9" dirty="0">
                <a:latin typeface="Arial"/>
                <a:cs typeface="Arial"/>
              </a:rPr>
              <a:t>g</a:t>
            </a:r>
            <a:r>
              <a:rPr sz="2800" b="1" spc="0" dirty="0">
                <a:latin typeface="Arial"/>
                <a:cs typeface="Arial"/>
              </a:rPr>
              <a:t>n</a:t>
            </a:r>
            <a:r>
              <a:rPr sz="2800" b="1" spc="-14" dirty="0">
                <a:latin typeface="Arial"/>
                <a:cs typeface="Arial"/>
              </a:rPr>
              <a:t>o</a:t>
            </a:r>
            <a:r>
              <a:rPr sz="2800" b="1" spc="0" dirty="0">
                <a:latin typeface="Arial"/>
                <a:cs typeface="Arial"/>
              </a:rPr>
              <a:t>res</a:t>
            </a:r>
            <a:r>
              <a:rPr sz="2800" b="1" spc="9" dirty="0">
                <a:latin typeface="Arial"/>
                <a:cs typeface="Arial"/>
              </a:rPr>
              <a:t> </a:t>
            </a:r>
            <a:r>
              <a:rPr sz="2800" b="1" spc="-4" dirty="0">
                <a:latin typeface="Arial"/>
                <a:cs typeface="Arial"/>
              </a:rPr>
              <a:t>c</a:t>
            </a:r>
            <a:r>
              <a:rPr sz="2800" b="1" spc="0" dirty="0">
                <a:latin typeface="Arial"/>
                <a:cs typeface="Arial"/>
              </a:rPr>
              <a:t>ha</a:t>
            </a:r>
            <a:r>
              <a:rPr sz="2800" b="1" spc="-14" dirty="0">
                <a:latin typeface="Arial"/>
                <a:cs typeface="Arial"/>
              </a:rPr>
              <a:t>n</a:t>
            </a:r>
            <a:r>
              <a:rPr sz="2800" b="1" spc="0" dirty="0">
                <a:latin typeface="Arial"/>
                <a:cs typeface="Arial"/>
              </a:rPr>
              <a:t>ges in</a:t>
            </a:r>
            <a:r>
              <a:rPr sz="2800" b="1" spc="-9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-9" dirty="0">
                <a:latin typeface="Arial"/>
                <a:cs typeface="Arial"/>
              </a:rPr>
              <a:t>h</a:t>
            </a:r>
            <a:r>
              <a:rPr sz="2800" b="1" spc="0" dirty="0">
                <a:latin typeface="Arial"/>
                <a:cs typeface="Arial"/>
              </a:rPr>
              <a:t>e risk level of </a:t>
            </a: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-9" dirty="0">
                <a:latin typeface="Arial"/>
                <a:cs typeface="Arial"/>
              </a:rPr>
              <a:t>h</a:t>
            </a:r>
            <a:r>
              <a:rPr sz="2800" b="1" spc="0" dirty="0">
                <a:latin typeface="Arial"/>
                <a:cs typeface="Arial"/>
              </a:rPr>
              <a:t>e </a:t>
            </a:r>
            <a:r>
              <a:rPr sz="2800" b="1" spc="4" dirty="0">
                <a:latin typeface="Arial"/>
                <a:cs typeface="Arial"/>
              </a:rPr>
              <a:t>f</a:t>
            </a:r>
            <a:r>
              <a:rPr sz="2800" b="1" spc="0" dirty="0">
                <a:latin typeface="Arial"/>
                <a:cs typeface="Arial"/>
              </a:rPr>
              <a:t>ir</a:t>
            </a:r>
            <a:r>
              <a:rPr sz="2800" b="1" spc="-9" dirty="0">
                <a:latin typeface="Arial"/>
                <a:cs typeface="Arial"/>
              </a:rPr>
              <a:t>m</a:t>
            </a:r>
            <a:r>
              <a:rPr sz="2800" b="1" spc="0" dirty="0">
                <a:latin typeface="Arial"/>
                <a:cs typeface="Arial"/>
              </a:rPr>
              <a:t>. </a:t>
            </a:r>
            <a:endParaRPr sz="2800">
              <a:latin typeface="Arial"/>
              <a:cs typeface="Arial"/>
            </a:endParaRPr>
          </a:p>
          <a:p>
            <a:pPr marL="12700" marR="190725">
              <a:lnSpc>
                <a:spcPts val="3219"/>
              </a:lnSpc>
              <a:spcBef>
                <a:spcPts val="1529"/>
              </a:spcBef>
            </a:pPr>
            <a:r>
              <a:rPr sz="2800" b="1" spc="-4" dirty="0">
                <a:latin typeface="Arial"/>
                <a:cs typeface="Arial"/>
              </a:rPr>
              <a:t>C</a:t>
            </a:r>
            <a:r>
              <a:rPr sz="2800" b="1" spc="0" dirty="0">
                <a:latin typeface="Arial"/>
                <a:cs typeface="Arial"/>
              </a:rPr>
              <a:t>alls </a:t>
            </a:r>
            <a:r>
              <a:rPr sz="2800" b="1" spc="-4" dirty="0">
                <a:latin typeface="Arial"/>
                <a:cs typeface="Arial"/>
              </a:rPr>
              <a:t>f</a:t>
            </a:r>
            <a:r>
              <a:rPr sz="2800" b="1" spc="0" dirty="0">
                <a:latin typeface="Arial"/>
                <a:cs typeface="Arial"/>
              </a:rPr>
              <a:t>or a zero </a:t>
            </a:r>
            <a:r>
              <a:rPr sz="2800" b="1" spc="-9" dirty="0">
                <a:latin typeface="Arial"/>
                <a:cs typeface="Arial"/>
              </a:rPr>
              <a:t>p</a:t>
            </a:r>
            <a:r>
              <a:rPr sz="2800" b="1" spc="0" dirty="0">
                <a:latin typeface="Arial"/>
                <a:cs typeface="Arial"/>
              </a:rPr>
              <a:t>a</a:t>
            </a:r>
            <a:r>
              <a:rPr sz="2800" b="1" spc="-29" dirty="0">
                <a:latin typeface="Arial"/>
                <a:cs typeface="Arial"/>
              </a:rPr>
              <a:t>y</a:t>
            </a:r>
            <a:r>
              <a:rPr sz="2800" b="1" spc="-9" dirty="0">
                <a:latin typeface="Arial"/>
                <a:cs typeface="Arial"/>
              </a:rPr>
              <a:t>ou</a:t>
            </a:r>
            <a:r>
              <a:rPr sz="2800" b="1" spc="0" dirty="0">
                <a:latin typeface="Arial"/>
                <a:cs typeface="Arial"/>
              </a:rPr>
              <a:t>t</a:t>
            </a:r>
            <a:r>
              <a:rPr sz="2800" b="1" spc="9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d</a:t>
            </a:r>
            <a:r>
              <a:rPr sz="2800" b="1" spc="-9" dirty="0">
                <a:latin typeface="Arial"/>
                <a:cs typeface="Arial"/>
              </a:rPr>
              <a:t>i</a:t>
            </a:r>
            <a:r>
              <a:rPr sz="2800" b="1" spc="0" dirty="0">
                <a:latin typeface="Arial"/>
                <a:cs typeface="Arial"/>
              </a:rPr>
              <a:t>vide</a:t>
            </a:r>
            <a:r>
              <a:rPr sz="2800" b="1" spc="-14" dirty="0">
                <a:latin typeface="Arial"/>
                <a:cs typeface="Arial"/>
              </a:rPr>
              <a:t>n</a:t>
            </a:r>
            <a:r>
              <a:rPr sz="2800" b="1" spc="0" dirty="0">
                <a:latin typeface="Arial"/>
                <a:cs typeface="Arial"/>
              </a:rPr>
              <a:t>d </a:t>
            </a:r>
            <a:r>
              <a:rPr sz="2800" b="1" spc="-9" dirty="0">
                <a:latin typeface="Arial"/>
                <a:cs typeface="Arial"/>
              </a:rPr>
              <a:t>po</a:t>
            </a:r>
            <a:r>
              <a:rPr sz="2800" b="1" spc="9" dirty="0">
                <a:latin typeface="Arial"/>
                <a:cs typeface="Arial"/>
              </a:rPr>
              <a:t>l</a:t>
            </a:r>
            <a:r>
              <a:rPr sz="2800" b="1" spc="-9" dirty="0">
                <a:latin typeface="Arial"/>
                <a:cs typeface="Arial"/>
              </a:rPr>
              <a:t>i</a:t>
            </a:r>
            <a:r>
              <a:rPr sz="2800" b="1" spc="0" dirty="0">
                <a:latin typeface="Arial"/>
                <a:cs typeface="Arial"/>
              </a:rPr>
              <a:t>c</a:t>
            </a:r>
            <a:r>
              <a:rPr sz="2800" b="1" spc="-29" dirty="0">
                <a:latin typeface="Arial"/>
                <a:cs typeface="Arial"/>
              </a:rPr>
              <a:t>y</a:t>
            </a:r>
            <a:r>
              <a:rPr sz="2800" b="1" spc="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777240">
              <a:lnSpc>
                <a:spcPct val="95825"/>
              </a:lnSpc>
              <a:spcBef>
                <a:spcPts val="1619"/>
              </a:spcBef>
            </a:pPr>
            <a:r>
              <a:rPr sz="800" spc="4" dirty="0">
                <a:latin typeface="Arial"/>
                <a:cs typeface="Arial"/>
              </a:rPr>
              <a:t>V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9" dirty="0">
                <a:latin typeface="Arial"/>
                <a:cs typeface="Arial"/>
              </a:rPr>
              <a:t>H</a:t>
            </a:r>
            <a:r>
              <a:rPr sz="800" spc="4" dirty="0">
                <a:latin typeface="Arial"/>
                <a:cs typeface="Arial"/>
              </a:rPr>
              <a:t>o</a:t>
            </a:r>
            <a:r>
              <a:rPr sz="800" spc="-4" dirty="0">
                <a:latin typeface="Arial"/>
                <a:cs typeface="Arial"/>
              </a:rPr>
              <a:t>r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0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an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34" dirty="0">
                <a:latin typeface="Arial"/>
                <a:cs typeface="Arial"/>
              </a:rPr>
              <a:t>W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4" dirty="0">
                <a:latin typeface="Arial"/>
                <a:cs typeface="Arial"/>
              </a:rPr>
              <a:t>h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-19" dirty="0">
                <a:latin typeface="Arial"/>
                <a:cs typeface="Arial"/>
              </a:rPr>
              <a:t>w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0" dirty="0">
                <a:latin typeface="Arial"/>
                <a:cs typeface="Arial"/>
              </a:rPr>
              <a:t>z,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F</a:t>
            </a:r>
            <a:r>
              <a:rPr sz="800" spc="4" dirty="0">
                <a:latin typeface="Arial"/>
                <a:cs typeface="Arial"/>
              </a:rPr>
              <a:t>u</a:t>
            </a:r>
            <a:r>
              <a:rPr sz="800" spc="-4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d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25" dirty="0">
                <a:latin typeface="Arial"/>
                <a:cs typeface="Arial"/>
              </a:rPr>
              <a:t>m</a:t>
            </a:r>
            <a:r>
              <a:rPr sz="800" spc="-4" dirty="0">
                <a:latin typeface="Arial"/>
                <a:cs typeface="Arial"/>
              </a:rPr>
              <a:t>en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9" dirty="0">
                <a:latin typeface="Arial"/>
                <a:cs typeface="Arial"/>
              </a:rPr>
              <a:t>l</a:t>
            </a:r>
            <a:r>
              <a:rPr sz="800" spc="0" dirty="0">
                <a:latin typeface="Arial"/>
                <a:cs typeface="Arial"/>
              </a:rPr>
              <a:t>s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f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Fi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-4" dirty="0">
                <a:latin typeface="Arial"/>
                <a:cs typeface="Arial"/>
              </a:rPr>
              <a:t>an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0" dirty="0">
                <a:latin typeface="Arial"/>
                <a:cs typeface="Arial"/>
              </a:rPr>
              <a:t>l </a:t>
            </a:r>
            <a:r>
              <a:rPr sz="800" spc="-4" dirty="0">
                <a:latin typeface="Arial"/>
                <a:cs typeface="Arial"/>
              </a:rPr>
              <a:t>M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-4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-4" dirty="0">
                <a:latin typeface="Arial"/>
                <a:cs typeface="Arial"/>
              </a:rPr>
              <a:t>ge</a:t>
            </a:r>
            <a:r>
              <a:rPr sz="800" spc="25" dirty="0">
                <a:latin typeface="Arial"/>
                <a:cs typeface="Arial"/>
              </a:rPr>
              <a:t>m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0" dirty="0">
                <a:latin typeface="Arial"/>
                <a:cs typeface="Arial"/>
              </a:rPr>
              <a:t>t,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1</a:t>
            </a:r>
            <a:r>
              <a:rPr sz="800" spc="4" dirty="0">
                <a:latin typeface="Arial"/>
                <a:cs typeface="Arial"/>
              </a:rPr>
              <a:t>3t</a:t>
            </a:r>
            <a:r>
              <a:rPr sz="800" spc="0" dirty="0">
                <a:latin typeface="Arial"/>
                <a:cs typeface="Arial"/>
              </a:rPr>
              <a:t>h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d</a:t>
            </a:r>
            <a:r>
              <a:rPr sz="800" spc="0" dirty="0">
                <a:latin typeface="Arial"/>
                <a:cs typeface="Arial"/>
              </a:rPr>
              <a:t>it</a:t>
            </a:r>
            <a:r>
              <a:rPr sz="800" spc="9" dirty="0">
                <a:latin typeface="Arial"/>
                <a:cs typeface="Arial"/>
              </a:rPr>
              <a:t>i</a:t>
            </a:r>
            <a:r>
              <a:rPr sz="800" spc="-4" dirty="0">
                <a:latin typeface="Arial"/>
                <a:cs typeface="Arial"/>
              </a:rPr>
              <a:t>on</a:t>
            </a:r>
            <a:r>
              <a:rPr sz="800" spc="0" dirty="0">
                <a:latin typeface="Arial"/>
                <a:cs typeface="Arial"/>
              </a:rPr>
              <a:t>.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©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P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9" dirty="0">
                <a:latin typeface="Arial"/>
                <a:cs typeface="Arial"/>
              </a:rPr>
              <a:t>s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 E</a:t>
            </a:r>
            <a:r>
              <a:rPr sz="800" spc="-4" dirty="0">
                <a:latin typeface="Arial"/>
                <a:cs typeface="Arial"/>
              </a:rPr>
              <a:t>d</a:t>
            </a:r>
            <a:r>
              <a:rPr sz="800" spc="4" dirty="0">
                <a:latin typeface="Arial"/>
                <a:cs typeface="Arial"/>
              </a:rPr>
              <a:t>u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 L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14" dirty="0">
                <a:latin typeface="Arial"/>
                <a:cs typeface="Arial"/>
              </a:rPr>
              <a:t>m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2</a:t>
            </a:r>
            <a:r>
              <a:rPr sz="800" spc="4" dirty="0">
                <a:latin typeface="Arial"/>
                <a:cs typeface="Arial"/>
              </a:rPr>
              <a:t>0</a:t>
            </a:r>
            <a:r>
              <a:rPr sz="800" spc="-4" dirty="0">
                <a:latin typeface="Arial"/>
                <a:cs typeface="Arial"/>
              </a:rPr>
              <a:t>09</a:t>
            </a:r>
            <a:r>
              <a:rPr sz="800" spc="0" dirty="0">
                <a:latin typeface="Arial"/>
                <a:cs typeface="Arial"/>
              </a:rPr>
              <a:t>.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9" dirty="0">
                <a:latin typeface="Arial"/>
                <a:cs typeface="Arial"/>
              </a:rPr>
              <a:t>C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at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b</a:t>
            </a:r>
            <a:r>
              <a:rPr sz="800" spc="0" dirty="0">
                <a:latin typeface="Arial"/>
                <a:cs typeface="Arial"/>
              </a:rPr>
              <a:t>y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G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g</a:t>
            </a:r>
            <a:r>
              <a:rPr sz="800" spc="-4" dirty="0">
                <a:latin typeface="Arial"/>
                <a:cs typeface="Arial"/>
              </a:rPr>
              <a:t>or</a:t>
            </a:r>
            <a:r>
              <a:rPr sz="800" spc="0" dirty="0">
                <a:latin typeface="Arial"/>
                <a:cs typeface="Arial"/>
              </a:rPr>
              <a:t>y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4" dirty="0">
                <a:latin typeface="Arial"/>
                <a:cs typeface="Arial"/>
              </a:rPr>
              <a:t>K</a:t>
            </a:r>
            <a:r>
              <a:rPr sz="800" spc="-4" dirty="0">
                <a:latin typeface="Arial"/>
                <a:cs typeface="Arial"/>
              </a:rPr>
              <a:t>uh</a:t>
            </a:r>
            <a:r>
              <a:rPr sz="800" spc="0" dirty="0">
                <a:latin typeface="Arial"/>
                <a:cs typeface="Arial"/>
              </a:rPr>
              <a:t>l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14" dirty="0">
                <a:latin typeface="Arial"/>
                <a:cs typeface="Arial"/>
              </a:rPr>
              <a:t>m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9" dirty="0">
                <a:latin typeface="Arial"/>
                <a:cs typeface="Arial"/>
              </a:rPr>
              <a:t>y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4" dirty="0">
                <a:latin typeface="Arial"/>
                <a:cs typeface="Arial"/>
              </a:rPr>
              <a:t>r</a:t>
            </a:r>
            <a:r>
              <a:rPr sz="800" spc="0" dirty="0"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270" y="4387639"/>
            <a:ext cx="158776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270" y="5417609"/>
            <a:ext cx="158776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3270" y="6020859"/>
            <a:ext cx="158776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54330" y="6566122"/>
            <a:ext cx="239385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4" dirty="0">
                <a:latin typeface="Arial"/>
                <a:cs typeface="Arial"/>
              </a:rPr>
              <a:t>1</a:t>
            </a:r>
            <a:r>
              <a:rPr sz="800" spc="9" dirty="0">
                <a:latin typeface="Arial"/>
                <a:cs typeface="Arial"/>
              </a:rPr>
              <a:t>.</a:t>
            </a:r>
            <a:r>
              <a:rPr sz="800" spc="-4" dirty="0">
                <a:latin typeface="Arial"/>
                <a:cs typeface="Arial"/>
              </a:rPr>
              <a:t>1</a:t>
            </a:r>
            <a:r>
              <a:rPr sz="800" spc="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-6350" y="-6350"/>
            <a:ext cx="1554480" cy="1626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53870" y="299036"/>
            <a:ext cx="2715463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S</a:t>
            </a:r>
            <a:r>
              <a:rPr sz="4400" b="1" i="1" spc="-4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r>
              <a:rPr sz="4400" b="1" i="1" spc="4" dirty="0">
                <a:solidFill>
                  <a:srgbClr val="104EFA"/>
                </a:solidFill>
                <a:latin typeface="Arial"/>
                <a:cs typeface="Arial"/>
              </a:rPr>
              <a:t>r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en</a:t>
            </a:r>
            <a:r>
              <a:rPr sz="4400" b="1" i="1" spc="-9" dirty="0">
                <a:solidFill>
                  <a:srgbClr val="104EFA"/>
                </a:solidFill>
                <a:latin typeface="Arial"/>
                <a:cs typeface="Arial"/>
              </a:rPr>
              <a:t>g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ths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14900" y="299036"/>
            <a:ext cx="63664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of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96078" y="299036"/>
            <a:ext cx="3369071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Shar</a:t>
            </a:r>
            <a:r>
              <a:rPr sz="4400" b="1" i="1" spc="-4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holder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3870" y="969596"/>
            <a:ext cx="194087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Wealth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39286" y="969596"/>
            <a:ext cx="3615041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i="1" spc="-14" dirty="0">
                <a:solidFill>
                  <a:srgbClr val="104EFA"/>
                </a:solidFill>
                <a:latin typeface="Arial"/>
                <a:cs typeface="Arial"/>
              </a:rPr>
              <a:t>M</a:t>
            </a:r>
            <a:r>
              <a:rPr sz="4400" b="1" i="1" spc="-4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x</a:t>
            </a:r>
            <a:r>
              <a:rPr sz="4400" b="1" i="1" spc="4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miza</a:t>
            </a:r>
            <a:r>
              <a:rPr sz="4400" b="1" i="1" spc="-4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r>
              <a:rPr sz="4400" b="1" i="1" spc="4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4400" b="1" i="1" spc="-9" dirty="0">
                <a:solidFill>
                  <a:srgbClr val="104EFA"/>
                </a:solidFill>
                <a:latin typeface="Arial"/>
                <a:cs typeface="Arial"/>
              </a:rPr>
              <a:t>o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970" y="2023474"/>
            <a:ext cx="8190393" cy="345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68086" algn="just">
              <a:lnSpc>
                <a:spcPts val="3779"/>
              </a:lnSpc>
              <a:spcBef>
                <a:spcPts val="189"/>
              </a:spcBef>
            </a:pPr>
            <a:r>
              <a:rPr sz="3600" b="1" spc="-29" dirty="0">
                <a:latin typeface="Arial"/>
                <a:cs typeface="Arial"/>
              </a:rPr>
              <a:t>T</a:t>
            </a:r>
            <a:r>
              <a:rPr sz="3600" b="1" spc="4" dirty="0">
                <a:latin typeface="Arial"/>
                <a:cs typeface="Arial"/>
              </a:rPr>
              <a:t>a</a:t>
            </a:r>
            <a:r>
              <a:rPr sz="3600" b="1" spc="0" dirty="0">
                <a:latin typeface="Arial"/>
                <a:cs typeface="Arial"/>
              </a:rPr>
              <a:t>kes </a:t>
            </a:r>
            <a:r>
              <a:rPr sz="3600" b="1" spc="4" dirty="0">
                <a:latin typeface="Arial"/>
                <a:cs typeface="Arial"/>
              </a:rPr>
              <a:t>a</a:t>
            </a:r>
            <a:r>
              <a:rPr sz="3600" b="1" spc="0" dirty="0">
                <a:latin typeface="Arial"/>
                <a:cs typeface="Arial"/>
              </a:rPr>
              <a:t>c</a:t>
            </a:r>
            <a:r>
              <a:rPr sz="3600" b="1" spc="4" dirty="0">
                <a:latin typeface="Arial"/>
                <a:cs typeface="Arial"/>
              </a:rPr>
              <a:t>c</a:t>
            </a:r>
            <a:r>
              <a:rPr sz="3600" b="1" spc="-9" dirty="0">
                <a:latin typeface="Arial"/>
                <a:cs typeface="Arial"/>
              </a:rPr>
              <a:t>o</a:t>
            </a:r>
            <a:r>
              <a:rPr sz="3600" b="1" spc="0" dirty="0">
                <a:latin typeface="Arial"/>
                <a:cs typeface="Arial"/>
              </a:rPr>
              <a:t>u</a:t>
            </a:r>
            <a:r>
              <a:rPr sz="3600" b="1" spc="-14" dirty="0">
                <a:latin typeface="Arial"/>
                <a:cs typeface="Arial"/>
              </a:rPr>
              <a:t>n</a:t>
            </a:r>
            <a:r>
              <a:rPr sz="3600" b="1" spc="0" dirty="0">
                <a:latin typeface="Arial"/>
                <a:cs typeface="Arial"/>
              </a:rPr>
              <a:t>t of:</a:t>
            </a:r>
            <a:r>
              <a:rPr sz="3600" b="1" spc="9" dirty="0">
                <a:latin typeface="Arial"/>
                <a:cs typeface="Arial"/>
              </a:rPr>
              <a:t> </a:t>
            </a:r>
            <a:r>
              <a:rPr sz="3600" b="1" spc="4" dirty="0">
                <a:solidFill>
                  <a:srgbClr val="E43F5C"/>
                </a:solidFill>
                <a:latin typeface="Arial"/>
                <a:cs typeface="Arial"/>
              </a:rPr>
              <a:t>c</a:t>
            </a:r>
            <a:r>
              <a:rPr sz="3600" b="1" spc="-9" dirty="0">
                <a:solidFill>
                  <a:srgbClr val="E43F5C"/>
                </a:solidFill>
                <a:latin typeface="Arial"/>
                <a:cs typeface="Arial"/>
              </a:rPr>
              <a:t>u</a:t>
            </a:r>
            <a:r>
              <a:rPr sz="3600" b="1" spc="4" dirty="0">
                <a:solidFill>
                  <a:srgbClr val="E43F5C"/>
                </a:solidFill>
                <a:latin typeface="Arial"/>
                <a:cs typeface="Arial"/>
              </a:rPr>
              <a:t>r</a:t>
            </a:r>
            <a:r>
              <a:rPr sz="3600" b="1" spc="0" dirty="0">
                <a:solidFill>
                  <a:srgbClr val="E43F5C"/>
                </a:solidFill>
                <a:latin typeface="Arial"/>
                <a:cs typeface="Arial"/>
              </a:rPr>
              <a:t>rent a</a:t>
            </a:r>
            <a:r>
              <a:rPr sz="3600" b="1" spc="-9" dirty="0">
                <a:solidFill>
                  <a:srgbClr val="E43F5C"/>
                </a:solidFill>
                <a:latin typeface="Arial"/>
                <a:cs typeface="Arial"/>
              </a:rPr>
              <a:t>n</a:t>
            </a:r>
            <a:r>
              <a:rPr sz="3600" b="1" spc="0" dirty="0">
                <a:solidFill>
                  <a:srgbClr val="E43F5C"/>
                </a:solidFill>
                <a:latin typeface="Arial"/>
                <a:cs typeface="Arial"/>
              </a:rPr>
              <a:t>d f</a:t>
            </a:r>
            <a:r>
              <a:rPr sz="3600" b="1" spc="-9" dirty="0">
                <a:solidFill>
                  <a:srgbClr val="E43F5C"/>
                </a:solidFill>
                <a:latin typeface="Arial"/>
                <a:cs typeface="Arial"/>
              </a:rPr>
              <a:t>u</a:t>
            </a:r>
            <a:r>
              <a:rPr sz="3600" b="1" spc="0" dirty="0">
                <a:solidFill>
                  <a:srgbClr val="E43F5C"/>
                </a:solidFill>
                <a:latin typeface="Arial"/>
                <a:cs typeface="Arial"/>
              </a:rPr>
              <a:t>ture</a:t>
            </a:r>
            <a:endParaRPr sz="3600">
              <a:latin typeface="Arial"/>
              <a:cs typeface="Arial"/>
            </a:endParaRPr>
          </a:p>
          <a:p>
            <a:pPr marL="12700" marR="35172" algn="just">
              <a:lnSpc>
                <a:spcPct val="100041"/>
              </a:lnSpc>
            </a:pPr>
            <a:r>
              <a:rPr sz="3600" b="1" spc="0" dirty="0">
                <a:solidFill>
                  <a:srgbClr val="E43F5C"/>
                </a:solidFill>
                <a:latin typeface="Arial"/>
                <a:cs typeface="Arial"/>
              </a:rPr>
              <a:t>prof</a:t>
            </a:r>
            <a:r>
              <a:rPr sz="3600" b="1" spc="-14" dirty="0">
                <a:solidFill>
                  <a:srgbClr val="E43F5C"/>
                </a:solidFill>
                <a:latin typeface="Arial"/>
                <a:cs typeface="Arial"/>
              </a:rPr>
              <a:t>i</a:t>
            </a:r>
            <a:r>
              <a:rPr sz="3600" b="1" spc="0" dirty="0">
                <a:solidFill>
                  <a:srgbClr val="E43F5C"/>
                </a:solidFill>
                <a:latin typeface="Arial"/>
                <a:cs typeface="Arial"/>
              </a:rPr>
              <a:t>ts </a:t>
            </a:r>
            <a:r>
              <a:rPr sz="3600" b="1" spc="4" dirty="0">
                <a:solidFill>
                  <a:srgbClr val="E43F5C"/>
                </a:solidFill>
                <a:latin typeface="Arial"/>
                <a:cs typeface="Arial"/>
              </a:rPr>
              <a:t>a</a:t>
            </a:r>
            <a:r>
              <a:rPr sz="3600" b="1" spc="-9" dirty="0">
                <a:solidFill>
                  <a:srgbClr val="E43F5C"/>
                </a:solidFill>
                <a:latin typeface="Arial"/>
                <a:cs typeface="Arial"/>
              </a:rPr>
              <a:t>n</a:t>
            </a:r>
            <a:r>
              <a:rPr sz="3600" b="1" spc="0" dirty="0">
                <a:solidFill>
                  <a:srgbClr val="E43F5C"/>
                </a:solidFill>
                <a:latin typeface="Arial"/>
                <a:cs typeface="Arial"/>
              </a:rPr>
              <a:t>d</a:t>
            </a:r>
            <a:r>
              <a:rPr sz="3600" b="1" spc="-9" dirty="0">
                <a:solidFill>
                  <a:srgbClr val="E43F5C"/>
                </a:solidFill>
                <a:latin typeface="Arial"/>
                <a:cs typeface="Arial"/>
              </a:rPr>
              <a:t> </a:t>
            </a:r>
            <a:r>
              <a:rPr sz="3600" b="1" spc="0" dirty="0">
                <a:solidFill>
                  <a:srgbClr val="E43F5C"/>
                </a:solidFill>
                <a:latin typeface="Arial"/>
                <a:cs typeface="Arial"/>
              </a:rPr>
              <a:t>EP</a:t>
            </a:r>
            <a:r>
              <a:rPr sz="3600" b="1" spc="19" dirty="0">
                <a:solidFill>
                  <a:srgbClr val="E43F5C"/>
                </a:solidFill>
                <a:latin typeface="Arial"/>
                <a:cs typeface="Arial"/>
              </a:rPr>
              <a:t>S</a:t>
            </a:r>
            <a:r>
              <a:rPr sz="3600" b="1" spc="0" dirty="0">
                <a:latin typeface="Arial"/>
                <a:cs typeface="Arial"/>
              </a:rPr>
              <a:t>; </a:t>
            </a:r>
            <a:r>
              <a:rPr sz="3600" b="1" spc="0" dirty="0">
                <a:solidFill>
                  <a:srgbClr val="41B100"/>
                </a:solidFill>
                <a:latin typeface="Arial"/>
                <a:cs typeface="Arial"/>
              </a:rPr>
              <a:t>t</a:t>
            </a:r>
            <a:r>
              <a:rPr sz="3600" b="1" spc="-9" dirty="0">
                <a:solidFill>
                  <a:srgbClr val="41B100"/>
                </a:solidFill>
                <a:latin typeface="Arial"/>
                <a:cs typeface="Arial"/>
              </a:rPr>
              <a:t>h</a:t>
            </a:r>
            <a:r>
              <a:rPr sz="3600" b="1" spc="0" dirty="0">
                <a:solidFill>
                  <a:srgbClr val="41B100"/>
                </a:solidFill>
                <a:latin typeface="Arial"/>
                <a:cs typeface="Arial"/>
              </a:rPr>
              <a:t>e timi</a:t>
            </a:r>
            <a:r>
              <a:rPr sz="3600" b="1" spc="-14" dirty="0">
                <a:solidFill>
                  <a:srgbClr val="41B100"/>
                </a:solidFill>
                <a:latin typeface="Arial"/>
                <a:cs typeface="Arial"/>
              </a:rPr>
              <a:t>n</a:t>
            </a:r>
            <a:r>
              <a:rPr sz="3600" b="1" spc="0" dirty="0">
                <a:solidFill>
                  <a:srgbClr val="41B100"/>
                </a:solidFill>
                <a:latin typeface="Arial"/>
                <a:cs typeface="Arial"/>
              </a:rPr>
              <a:t>g,</a:t>
            </a:r>
            <a:r>
              <a:rPr sz="3600" b="1" spc="-14" dirty="0">
                <a:solidFill>
                  <a:srgbClr val="41B100"/>
                </a:solidFill>
                <a:latin typeface="Arial"/>
                <a:cs typeface="Arial"/>
              </a:rPr>
              <a:t> </a:t>
            </a:r>
            <a:r>
              <a:rPr sz="3600" b="1" spc="0" dirty="0">
                <a:solidFill>
                  <a:srgbClr val="41B100"/>
                </a:solidFill>
                <a:latin typeface="Arial"/>
                <a:cs typeface="Arial"/>
              </a:rPr>
              <a:t>d</a:t>
            </a:r>
            <a:r>
              <a:rPr sz="3600" b="1" spc="-14" dirty="0">
                <a:solidFill>
                  <a:srgbClr val="41B100"/>
                </a:solidFill>
                <a:latin typeface="Arial"/>
                <a:cs typeface="Arial"/>
              </a:rPr>
              <a:t>u</a:t>
            </a:r>
            <a:r>
              <a:rPr sz="3600" b="1" spc="4" dirty="0">
                <a:solidFill>
                  <a:srgbClr val="41B100"/>
                </a:solidFill>
                <a:latin typeface="Arial"/>
                <a:cs typeface="Arial"/>
              </a:rPr>
              <a:t>r</a:t>
            </a:r>
            <a:r>
              <a:rPr sz="3600" b="1" spc="0" dirty="0">
                <a:solidFill>
                  <a:srgbClr val="41B100"/>
                </a:solidFill>
                <a:latin typeface="Arial"/>
                <a:cs typeface="Arial"/>
              </a:rPr>
              <a:t>atio</a:t>
            </a:r>
            <a:r>
              <a:rPr sz="3600" b="1" spc="-14" dirty="0">
                <a:solidFill>
                  <a:srgbClr val="41B100"/>
                </a:solidFill>
                <a:latin typeface="Arial"/>
                <a:cs typeface="Arial"/>
              </a:rPr>
              <a:t>n</a:t>
            </a:r>
            <a:r>
              <a:rPr sz="3600" b="1" spc="0" dirty="0">
                <a:solidFill>
                  <a:srgbClr val="41B100"/>
                </a:solidFill>
                <a:latin typeface="Arial"/>
                <a:cs typeface="Arial"/>
              </a:rPr>
              <a:t>, and</a:t>
            </a:r>
            <a:r>
              <a:rPr sz="3600" b="1" spc="-14" dirty="0">
                <a:solidFill>
                  <a:srgbClr val="41B100"/>
                </a:solidFill>
                <a:latin typeface="Arial"/>
                <a:cs typeface="Arial"/>
              </a:rPr>
              <a:t> </a:t>
            </a:r>
            <a:r>
              <a:rPr sz="3600" b="1" spc="4" dirty="0">
                <a:solidFill>
                  <a:srgbClr val="41B100"/>
                </a:solidFill>
                <a:latin typeface="Arial"/>
                <a:cs typeface="Arial"/>
              </a:rPr>
              <a:t>r</a:t>
            </a:r>
            <a:r>
              <a:rPr sz="3600" b="1" spc="-9" dirty="0">
                <a:solidFill>
                  <a:srgbClr val="41B100"/>
                </a:solidFill>
                <a:latin typeface="Arial"/>
                <a:cs typeface="Arial"/>
              </a:rPr>
              <a:t>i</a:t>
            </a:r>
            <a:r>
              <a:rPr sz="3600" b="1" spc="4" dirty="0">
                <a:solidFill>
                  <a:srgbClr val="41B100"/>
                </a:solidFill>
                <a:latin typeface="Arial"/>
                <a:cs typeface="Arial"/>
              </a:rPr>
              <a:t>s</a:t>
            </a:r>
            <a:r>
              <a:rPr sz="3600" b="1" spc="0" dirty="0">
                <a:solidFill>
                  <a:srgbClr val="41B100"/>
                </a:solidFill>
                <a:latin typeface="Arial"/>
                <a:cs typeface="Arial"/>
              </a:rPr>
              <a:t>k </a:t>
            </a:r>
            <a:r>
              <a:rPr sz="3600" b="1" spc="-9" dirty="0">
                <a:solidFill>
                  <a:srgbClr val="41B100"/>
                </a:solidFill>
                <a:latin typeface="Arial"/>
                <a:cs typeface="Arial"/>
              </a:rPr>
              <a:t>o</a:t>
            </a:r>
            <a:r>
              <a:rPr sz="3600" b="1" spc="0" dirty="0">
                <a:solidFill>
                  <a:srgbClr val="41B100"/>
                </a:solidFill>
                <a:latin typeface="Arial"/>
                <a:cs typeface="Arial"/>
              </a:rPr>
              <a:t>f </a:t>
            </a:r>
            <a:r>
              <a:rPr sz="3600" b="1" spc="-9" dirty="0">
                <a:solidFill>
                  <a:srgbClr val="41B100"/>
                </a:solidFill>
                <a:latin typeface="Arial"/>
                <a:cs typeface="Arial"/>
              </a:rPr>
              <a:t>p</a:t>
            </a:r>
            <a:r>
              <a:rPr sz="3600" b="1" spc="4" dirty="0">
                <a:solidFill>
                  <a:srgbClr val="41B100"/>
                </a:solidFill>
                <a:latin typeface="Arial"/>
                <a:cs typeface="Arial"/>
              </a:rPr>
              <a:t>r</a:t>
            </a:r>
            <a:r>
              <a:rPr sz="3600" b="1" spc="-9" dirty="0">
                <a:solidFill>
                  <a:srgbClr val="41B100"/>
                </a:solidFill>
                <a:latin typeface="Arial"/>
                <a:cs typeface="Arial"/>
              </a:rPr>
              <a:t>o</a:t>
            </a:r>
            <a:r>
              <a:rPr sz="3600" b="1" spc="0" dirty="0">
                <a:solidFill>
                  <a:srgbClr val="41B100"/>
                </a:solidFill>
                <a:latin typeface="Arial"/>
                <a:cs typeface="Arial"/>
              </a:rPr>
              <a:t>fits and</a:t>
            </a:r>
            <a:r>
              <a:rPr sz="3600" b="1" spc="-14" dirty="0">
                <a:solidFill>
                  <a:srgbClr val="41B100"/>
                </a:solidFill>
                <a:latin typeface="Arial"/>
                <a:cs typeface="Arial"/>
              </a:rPr>
              <a:t> </a:t>
            </a:r>
            <a:r>
              <a:rPr sz="3600" b="1" spc="0" dirty="0">
                <a:solidFill>
                  <a:srgbClr val="41B100"/>
                </a:solidFill>
                <a:latin typeface="Arial"/>
                <a:cs typeface="Arial"/>
              </a:rPr>
              <a:t>EP</a:t>
            </a:r>
            <a:r>
              <a:rPr sz="3600" b="1" spc="34" dirty="0">
                <a:solidFill>
                  <a:srgbClr val="41B100"/>
                </a:solidFill>
                <a:latin typeface="Arial"/>
                <a:cs typeface="Arial"/>
              </a:rPr>
              <a:t>S</a:t>
            </a:r>
            <a:r>
              <a:rPr sz="3600" b="1" spc="0" dirty="0">
                <a:latin typeface="Arial"/>
                <a:cs typeface="Arial"/>
              </a:rPr>
              <a:t>; </a:t>
            </a:r>
            <a:r>
              <a:rPr sz="3600" b="1" spc="-9" dirty="0">
                <a:solidFill>
                  <a:srgbClr val="104EFA"/>
                </a:solidFill>
                <a:latin typeface="Arial"/>
                <a:cs typeface="Arial"/>
              </a:rPr>
              <a:t>d</a:t>
            </a:r>
            <a:r>
              <a:rPr sz="3600" b="1" spc="0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3600" b="1" spc="-14" dirty="0">
                <a:solidFill>
                  <a:srgbClr val="104EFA"/>
                </a:solidFill>
                <a:latin typeface="Arial"/>
                <a:cs typeface="Arial"/>
              </a:rPr>
              <a:t>v</a:t>
            </a:r>
            <a:r>
              <a:rPr sz="3600" b="1" spc="-9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3600" b="1" spc="0" dirty="0">
                <a:solidFill>
                  <a:srgbClr val="104EFA"/>
                </a:solidFill>
                <a:latin typeface="Arial"/>
                <a:cs typeface="Arial"/>
              </a:rPr>
              <a:t>de</a:t>
            </a:r>
            <a:r>
              <a:rPr sz="3600" b="1" spc="-9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3600" b="1" spc="0" dirty="0">
                <a:solidFill>
                  <a:srgbClr val="104EFA"/>
                </a:solidFill>
                <a:latin typeface="Arial"/>
                <a:cs typeface="Arial"/>
              </a:rPr>
              <a:t>d p</a:t>
            </a:r>
            <a:r>
              <a:rPr sz="3600" b="1" spc="-14" dirty="0">
                <a:solidFill>
                  <a:srgbClr val="104EFA"/>
                </a:solidFill>
                <a:latin typeface="Arial"/>
                <a:cs typeface="Arial"/>
              </a:rPr>
              <a:t>o</a:t>
            </a:r>
            <a:r>
              <a:rPr sz="3600" b="1" spc="0" dirty="0">
                <a:solidFill>
                  <a:srgbClr val="104EFA"/>
                </a:solidFill>
                <a:latin typeface="Arial"/>
                <a:cs typeface="Arial"/>
              </a:rPr>
              <a:t>l</a:t>
            </a:r>
            <a:r>
              <a:rPr sz="3600" b="1" spc="-14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3600" b="1" spc="4" dirty="0">
                <a:solidFill>
                  <a:srgbClr val="104EFA"/>
                </a:solidFill>
                <a:latin typeface="Arial"/>
                <a:cs typeface="Arial"/>
              </a:rPr>
              <a:t>c</a:t>
            </a:r>
            <a:r>
              <a:rPr sz="3600" b="1" spc="-19" dirty="0">
                <a:solidFill>
                  <a:srgbClr val="104EFA"/>
                </a:solidFill>
                <a:latin typeface="Arial"/>
                <a:cs typeface="Arial"/>
              </a:rPr>
              <a:t>y</a:t>
            </a:r>
            <a:r>
              <a:rPr sz="3600" b="1" spc="0" dirty="0">
                <a:latin typeface="Arial"/>
                <a:cs typeface="Arial"/>
              </a:rPr>
              <a:t>;</a:t>
            </a:r>
            <a:r>
              <a:rPr sz="3600" b="1" spc="-19" dirty="0">
                <a:latin typeface="Arial"/>
                <a:cs typeface="Arial"/>
              </a:rPr>
              <a:t> </a:t>
            </a:r>
            <a:r>
              <a:rPr sz="3600" b="1" spc="0" dirty="0">
                <a:latin typeface="Arial"/>
                <a:cs typeface="Arial"/>
              </a:rPr>
              <a:t>and</a:t>
            </a:r>
            <a:r>
              <a:rPr sz="3600" b="1" spc="-14" dirty="0">
                <a:latin typeface="Arial"/>
                <a:cs typeface="Arial"/>
              </a:rPr>
              <a:t> </a:t>
            </a:r>
            <a:r>
              <a:rPr sz="3600" b="1" spc="0" dirty="0">
                <a:latin typeface="Arial"/>
                <a:cs typeface="Arial"/>
              </a:rPr>
              <a:t>all</a:t>
            </a:r>
            <a:r>
              <a:rPr sz="3600" b="1" spc="-14" dirty="0">
                <a:latin typeface="Arial"/>
                <a:cs typeface="Arial"/>
              </a:rPr>
              <a:t> </a:t>
            </a:r>
            <a:r>
              <a:rPr sz="3600" b="1" spc="0" dirty="0">
                <a:latin typeface="Arial"/>
                <a:cs typeface="Arial"/>
              </a:rPr>
              <a:t>other re</a:t>
            </a:r>
            <a:r>
              <a:rPr sz="3600" b="1" spc="-9" dirty="0">
                <a:latin typeface="Arial"/>
                <a:cs typeface="Arial"/>
              </a:rPr>
              <a:t>l</a:t>
            </a:r>
            <a:r>
              <a:rPr sz="3600" b="1" spc="4" dirty="0">
                <a:latin typeface="Arial"/>
                <a:cs typeface="Arial"/>
              </a:rPr>
              <a:t>e</a:t>
            </a:r>
            <a:r>
              <a:rPr sz="3600" b="1" spc="-9" dirty="0">
                <a:latin typeface="Arial"/>
                <a:cs typeface="Arial"/>
              </a:rPr>
              <a:t>v</a:t>
            </a:r>
            <a:r>
              <a:rPr sz="3600" b="1" spc="0" dirty="0">
                <a:latin typeface="Arial"/>
                <a:cs typeface="Arial"/>
              </a:rPr>
              <a:t>ant</a:t>
            </a:r>
            <a:r>
              <a:rPr sz="3600" b="1" spc="-9" dirty="0">
                <a:latin typeface="Arial"/>
                <a:cs typeface="Arial"/>
              </a:rPr>
              <a:t> </a:t>
            </a:r>
            <a:r>
              <a:rPr sz="3600" b="1" spc="4" dirty="0">
                <a:latin typeface="Arial"/>
                <a:cs typeface="Arial"/>
              </a:rPr>
              <a:t>f</a:t>
            </a:r>
            <a:r>
              <a:rPr sz="3600" b="1" spc="0" dirty="0">
                <a:latin typeface="Arial"/>
                <a:cs typeface="Arial"/>
              </a:rPr>
              <a:t>actors.</a:t>
            </a:r>
            <a:endParaRPr sz="3600">
              <a:latin typeface="Arial"/>
              <a:cs typeface="Arial"/>
            </a:endParaRPr>
          </a:p>
          <a:p>
            <a:pPr marL="12700" algn="just">
              <a:lnSpc>
                <a:spcPct val="99537"/>
              </a:lnSpc>
              <a:spcBef>
                <a:spcPts val="2760"/>
              </a:spcBef>
            </a:pPr>
            <a:r>
              <a:rPr sz="3600" b="1" spc="-29" dirty="0">
                <a:latin typeface="Arial"/>
                <a:cs typeface="Arial"/>
              </a:rPr>
              <a:t>T</a:t>
            </a:r>
            <a:r>
              <a:rPr sz="3600" b="1" spc="0" dirty="0">
                <a:latin typeface="Arial"/>
                <a:cs typeface="Arial"/>
              </a:rPr>
              <a:t>hus, </a:t>
            </a:r>
            <a:r>
              <a:rPr sz="3600" b="1" i="1" spc="0" dirty="0">
                <a:solidFill>
                  <a:srgbClr val="D39EFF"/>
                </a:solidFill>
                <a:latin typeface="Arial"/>
                <a:cs typeface="Arial"/>
              </a:rPr>
              <a:t>sha</a:t>
            </a:r>
            <a:r>
              <a:rPr sz="3600" b="1" i="1" spc="4" dirty="0">
                <a:solidFill>
                  <a:srgbClr val="D39EFF"/>
                </a:solidFill>
                <a:latin typeface="Arial"/>
                <a:cs typeface="Arial"/>
              </a:rPr>
              <a:t>r</a:t>
            </a:r>
            <a:r>
              <a:rPr sz="3600" b="1" i="1" spc="0" dirty="0">
                <a:solidFill>
                  <a:srgbClr val="D39EFF"/>
                </a:solidFill>
                <a:latin typeface="Arial"/>
                <a:cs typeface="Arial"/>
              </a:rPr>
              <a:t>e </a:t>
            </a:r>
            <a:r>
              <a:rPr sz="3600" b="1" i="1" spc="-9" dirty="0">
                <a:solidFill>
                  <a:srgbClr val="D39EFF"/>
                </a:solidFill>
                <a:latin typeface="Arial"/>
                <a:cs typeface="Arial"/>
              </a:rPr>
              <a:t>p</a:t>
            </a:r>
            <a:r>
              <a:rPr sz="3600" b="1" i="1" spc="4" dirty="0">
                <a:solidFill>
                  <a:srgbClr val="D39EFF"/>
                </a:solidFill>
                <a:latin typeface="Arial"/>
                <a:cs typeface="Arial"/>
              </a:rPr>
              <a:t>r</a:t>
            </a:r>
            <a:r>
              <a:rPr sz="3600" b="1" i="1" spc="-9" dirty="0">
                <a:solidFill>
                  <a:srgbClr val="D39EFF"/>
                </a:solidFill>
                <a:latin typeface="Arial"/>
                <a:cs typeface="Arial"/>
              </a:rPr>
              <a:t>i</a:t>
            </a:r>
            <a:r>
              <a:rPr sz="3600" b="1" i="1" spc="4" dirty="0">
                <a:solidFill>
                  <a:srgbClr val="D39EFF"/>
                </a:solidFill>
                <a:latin typeface="Arial"/>
                <a:cs typeface="Arial"/>
              </a:rPr>
              <a:t>c</a:t>
            </a:r>
            <a:r>
              <a:rPr sz="3600" b="1" i="1" spc="0" dirty="0">
                <a:solidFill>
                  <a:srgbClr val="D39EFF"/>
                </a:solidFill>
                <a:latin typeface="Arial"/>
                <a:cs typeface="Arial"/>
              </a:rPr>
              <a:t>e</a:t>
            </a:r>
            <a:r>
              <a:rPr sz="3600" b="1" i="1" spc="14" dirty="0">
                <a:solidFill>
                  <a:srgbClr val="D39EFF"/>
                </a:solidFill>
                <a:latin typeface="Arial"/>
                <a:cs typeface="Arial"/>
              </a:rPr>
              <a:t> </a:t>
            </a:r>
            <a:r>
              <a:rPr sz="3600" b="1" spc="0" dirty="0">
                <a:latin typeface="Arial"/>
                <a:cs typeface="Arial"/>
              </a:rPr>
              <a:t>s</a:t>
            </a:r>
            <a:r>
              <a:rPr sz="3600" b="1" spc="4" dirty="0">
                <a:latin typeface="Arial"/>
                <a:cs typeface="Arial"/>
              </a:rPr>
              <a:t>e</a:t>
            </a:r>
            <a:r>
              <a:rPr sz="3600" b="1" spc="0" dirty="0">
                <a:latin typeface="Arial"/>
                <a:cs typeface="Arial"/>
              </a:rPr>
              <a:t>r</a:t>
            </a:r>
            <a:r>
              <a:rPr sz="3600" b="1" spc="-9" dirty="0">
                <a:latin typeface="Arial"/>
                <a:cs typeface="Arial"/>
              </a:rPr>
              <a:t>v</a:t>
            </a:r>
            <a:r>
              <a:rPr sz="3600" b="1" spc="4" dirty="0">
                <a:latin typeface="Arial"/>
                <a:cs typeface="Arial"/>
              </a:rPr>
              <a:t>e</a:t>
            </a:r>
            <a:r>
              <a:rPr sz="3600" b="1" spc="0" dirty="0">
                <a:latin typeface="Arial"/>
                <a:cs typeface="Arial"/>
              </a:rPr>
              <a:t>s </a:t>
            </a:r>
            <a:r>
              <a:rPr sz="3600" b="1" spc="4" dirty="0">
                <a:latin typeface="Arial"/>
                <a:cs typeface="Arial"/>
              </a:rPr>
              <a:t>a</a:t>
            </a:r>
            <a:r>
              <a:rPr sz="3600" b="1" spc="0" dirty="0">
                <a:latin typeface="Arial"/>
                <a:cs typeface="Arial"/>
              </a:rPr>
              <a:t>s a barom</a:t>
            </a:r>
            <a:r>
              <a:rPr sz="3600" b="1" spc="-4" dirty="0">
                <a:latin typeface="Arial"/>
                <a:cs typeface="Arial"/>
              </a:rPr>
              <a:t>e</a:t>
            </a:r>
            <a:r>
              <a:rPr sz="3600" b="1" spc="0" dirty="0">
                <a:latin typeface="Arial"/>
                <a:cs typeface="Arial"/>
              </a:rPr>
              <a:t>ter for </a:t>
            </a:r>
            <a:r>
              <a:rPr sz="3600" b="1" spc="-9" dirty="0">
                <a:latin typeface="Arial"/>
                <a:cs typeface="Arial"/>
              </a:rPr>
              <a:t>b</a:t>
            </a:r>
            <a:r>
              <a:rPr sz="3600" b="1" spc="0" dirty="0">
                <a:latin typeface="Arial"/>
                <a:cs typeface="Arial"/>
              </a:rPr>
              <a:t>usiness</a:t>
            </a:r>
            <a:r>
              <a:rPr sz="3600" b="1" spc="-14" dirty="0">
                <a:latin typeface="Arial"/>
                <a:cs typeface="Arial"/>
              </a:rPr>
              <a:t> </a:t>
            </a:r>
            <a:r>
              <a:rPr sz="3600" b="1" spc="0" dirty="0">
                <a:latin typeface="Arial"/>
                <a:cs typeface="Arial"/>
              </a:rPr>
              <a:t>pe</a:t>
            </a:r>
            <a:r>
              <a:rPr sz="3600" b="1" spc="4" dirty="0">
                <a:latin typeface="Arial"/>
                <a:cs typeface="Arial"/>
              </a:rPr>
              <a:t>r</a:t>
            </a:r>
            <a:r>
              <a:rPr sz="3600" b="1" spc="0" dirty="0">
                <a:latin typeface="Arial"/>
                <a:cs typeface="Arial"/>
              </a:rPr>
              <a:t>f</a:t>
            </a:r>
            <a:r>
              <a:rPr sz="3600" b="1" spc="-9" dirty="0">
                <a:latin typeface="Arial"/>
                <a:cs typeface="Arial"/>
              </a:rPr>
              <a:t>o</a:t>
            </a:r>
            <a:r>
              <a:rPr sz="3600" b="1" spc="4" dirty="0">
                <a:latin typeface="Arial"/>
                <a:cs typeface="Arial"/>
              </a:rPr>
              <a:t>r</a:t>
            </a:r>
            <a:r>
              <a:rPr sz="3600" b="1" spc="0" dirty="0">
                <a:latin typeface="Arial"/>
                <a:cs typeface="Arial"/>
              </a:rPr>
              <a:t>ma</a:t>
            </a:r>
            <a:r>
              <a:rPr sz="3600" b="1" spc="-9" dirty="0">
                <a:latin typeface="Arial"/>
                <a:cs typeface="Arial"/>
              </a:rPr>
              <a:t>n</a:t>
            </a:r>
            <a:r>
              <a:rPr sz="3600" b="1" spc="4" dirty="0">
                <a:latin typeface="Arial"/>
                <a:cs typeface="Arial"/>
              </a:rPr>
              <a:t>c</a:t>
            </a:r>
            <a:r>
              <a:rPr sz="3600" b="1" spc="0" dirty="0">
                <a:latin typeface="Arial"/>
                <a:cs typeface="Arial"/>
              </a:rPr>
              <a:t>e.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070" y="2052593"/>
            <a:ext cx="196883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0"/>
              </a:lnSpc>
              <a:spcBef>
                <a:spcPts val="143"/>
              </a:spcBef>
            </a:pPr>
            <a:r>
              <a:rPr sz="270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070" y="4475753"/>
            <a:ext cx="196883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0"/>
              </a:lnSpc>
              <a:spcBef>
                <a:spcPts val="143"/>
              </a:spcBef>
            </a:pPr>
            <a:r>
              <a:rPr sz="270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4330" y="6566122"/>
            <a:ext cx="239385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4" dirty="0">
                <a:latin typeface="Arial"/>
                <a:cs typeface="Arial"/>
              </a:rPr>
              <a:t>1</a:t>
            </a:r>
            <a:r>
              <a:rPr sz="800" spc="9" dirty="0">
                <a:latin typeface="Arial"/>
                <a:cs typeface="Arial"/>
              </a:rPr>
              <a:t>.</a:t>
            </a:r>
            <a:r>
              <a:rPr sz="800" spc="-4" dirty="0">
                <a:latin typeface="Arial"/>
                <a:cs typeface="Arial"/>
              </a:rPr>
              <a:t>1</a:t>
            </a:r>
            <a:r>
              <a:rPr sz="800" spc="0" dirty="0"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70710" y="6576282"/>
            <a:ext cx="6921889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4" dirty="0">
                <a:latin typeface="Arial"/>
                <a:cs typeface="Arial"/>
              </a:rPr>
              <a:t>V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9" dirty="0">
                <a:latin typeface="Arial"/>
                <a:cs typeface="Arial"/>
              </a:rPr>
              <a:t>H</a:t>
            </a:r>
            <a:r>
              <a:rPr sz="800" spc="4" dirty="0">
                <a:latin typeface="Arial"/>
                <a:cs typeface="Arial"/>
              </a:rPr>
              <a:t>o</a:t>
            </a:r>
            <a:r>
              <a:rPr sz="800" spc="-4" dirty="0">
                <a:latin typeface="Arial"/>
                <a:cs typeface="Arial"/>
              </a:rPr>
              <a:t>r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0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an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34" dirty="0">
                <a:latin typeface="Arial"/>
                <a:cs typeface="Arial"/>
              </a:rPr>
              <a:t>W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4" dirty="0">
                <a:latin typeface="Arial"/>
                <a:cs typeface="Arial"/>
              </a:rPr>
              <a:t>h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-19" dirty="0">
                <a:latin typeface="Arial"/>
                <a:cs typeface="Arial"/>
              </a:rPr>
              <a:t>w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0" dirty="0">
                <a:latin typeface="Arial"/>
                <a:cs typeface="Arial"/>
              </a:rPr>
              <a:t>z,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F</a:t>
            </a:r>
            <a:r>
              <a:rPr sz="800" spc="4" dirty="0">
                <a:latin typeface="Arial"/>
                <a:cs typeface="Arial"/>
              </a:rPr>
              <a:t>u</a:t>
            </a:r>
            <a:r>
              <a:rPr sz="800" spc="-4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d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25" dirty="0">
                <a:latin typeface="Arial"/>
                <a:cs typeface="Arial"/>
              </a:rPr>
              <a:t>m</a:t>
            </a:r>
            <a:r>
              <a:rPr sz="800" spc="-4" dirty="0">
                <a:latin typeface="Arial"/>
                <a:cs typeface="Arial"/>
              </a:rPr>
              <a:t>en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9" dirty="0">
                <a:latin typeface="Arial"/>
                <a:cs typeface="Arial"/>
              </a:rPr>
              <a:t>l</a:t>
            </a:r>
            <a:r>
              <a:rPr sz="800" spc="0" dirty="0">
                <a:latin typeface="Arial"/>
                <a:cs typeface="Arial"/>
              </a:rPr>
              <a:t>s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f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Fi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-4" dirty="0">
                <a:latin typeface="Arial"/>
                <a:cs typeface="Arial"/>
              </a:rPr>
              <a:t>an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0" dirty="0">
                <a:latin typeface="Arial"/>
                <a:cs typeface="Arial"/>
              </a:rPr>
              <a:t>l </a:t>
            </a:r>
            <a:r>
              <a:rPr sz="800" spc="-4" dirty="0">
                <a:latin typeface="Arial"/>
                <a:cs typeface="Arial"/>
              </a:rPr>
              <a:t>M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-4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-4" dirty="0">
                <a:latin typeface="Arial"/>
                <a:cs typeface="Arial"/>
              </a:rPr>
              <a:t>ge</a:t>
            </a:r>
            <a:r>
              <a:rPr sz="800" spc="25" dirty="0">
                <a:latin typeface="Arial"/>
                <a:cs typeface="Arial"/>
              </a:rPr>
              <a:t>m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0" dirty="0">
                <a:latin typeface="Arial"/>
                <a:cs typeface="Arial"/>
              </a:rPr>
              <a:t>t,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1</a:t>
            </a:r>
            <a:r>
              <a:rPr sz="800" spc="4" dirty="0">
                <a:latin typeface="Arial"/>
                <a:cs typeface="Arial"/>
              </a:rPr>
              <a:t>3t</a:t>
            </a:r>
            <a:r>
              <a:rPr sz="800" spc="0" dirty="0">
                <a:latin typeface="Arial"/>
                <a:cs typeface="Arial"/>
              </a:rPr>
              <a:t>h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d</a:t>
            </a:r>
            <a:r>
              <a:rPr sz="800" spc="0" dirty="0">
                <a:latin typeface="Arial"/>
                <a:cs typeface="Arial"/>
              </a:rPr>
              <a:t>it</a:t>
            </a:r>
            <a:r>
              <a:rPr sz="800" spc="9" dirty="0">
                <a:latin typeface="Arial"/>
                <a:cs typeface="Arial"/>
              </a:rPr>
              <a:t>i</a:t>
            </a:r>
            <a:r>
              <a:rPr sz="800" spc="-4" dirty="0">
                <a:latin typeface="Arial"/>
                <a:cs typeface="Arial"/>
              </a:rPr>
              <a:t>on</a:t>
            </a:r>
            <a:r>
              <a:rPr sz="800" spc="0" dirty="0">
                <a:latin typeface="Arial"/>
                <a:cs typeface="Arial"/>
              </a:rPr>
              <a:t>.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©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P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9" dirty="0">
                <a:latin typeface="Arial"/>
                <a:cs typeface="Arial"/>
              </a:rPr>
              <a:t>s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 E</a:t>
            </a:r>
            <a:r>
              <a:rPr sz="800" spc="-4" dirty="0">
                <a:latin typeface="Arial"/>
                <a:cs typeface="Arial"/>
              </a:rPr>
              <a:t>d</a:t>
            </a:r>
            <a:r>
              <a:rPr sz="800" spc="4" dirty="0">
                <a:latin typeface="Arial"/>
                <a:cs typeface="Arial"/>
              </a:rPr>
              <a:t>u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 L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14" dirty="0">
                <a:latin typeface="Arial"/>
                <a:cs typeface="Arial"/>
              </a:rPr>
              <a:t>m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2</a:t>
            </a:r>
            <a:r>
              <a:rPr sz="800" spc="4" dirty="0">
                <a:latin typeface="Arial"/>
                <a:cs typeface="Arial"/>
              </a:rPr>
              <a:t>0</a:t>
            </a:r>
            <a:r>
              <a:rPr sz="800" spc="-4" dirty="0">
                <a:latin typeface="Arial"/>
                <a:cs typeface="Arial"/>
              </a:rPr>
              <a:t>09</a:t>
            </a:r>
            <a:r>
              <a:rPr sz="800" spc="0" dirty="0">
                <a:latin typeface="Arial"/>
                <a:cs typeface="Arial"/>
              </a:rPr>
              <a:t>.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9" dirty="0">
                <a:latin typeface="Arial"/>
                <a:cs typeface="Arial"/>
              </a:rPr>
              <a:t>C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at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b</a:t>
            </a:r>
            <a:r>
              <a:rPr sz="800" spc="0" dirty="0">
                <a:latin typeface="Arial"/>
                <a:cs typeface="Arial"/>
              </a:rPr>
              <a:t>y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G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g</a:t>
            </a:r>
            <a:r>
              <a:rPr sz="800" spc="-4" dirty="0">
                <a:latin typeface="Arial"/>
                <a:cs typeface="Arial"/>
              </a:rPr>
              <a:t>or</a:t>
            </a:r>
            <a:r>
              <a:rPr sz="800" spc="0" dirty="0">
                <a:latin typeface="Arial"/>
                <a:cs typeface="Arial"/>
              </a:rPr>
              <a:t>y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4" dirty="0">
                <a:latin typeface="Arial"/>
                <a:cs typeface="Arial"/>
              </a:rPr>
              <a:t>K</a:t>
            </a:r>
            <a:r>
              <a:rPr sz="800" spc="-4" dirty="0">
                <a:latin typeface="Arial"/>
                <a:cs typeface="Arial"/>
              </a:rPr>
              <a:t>uh</a:t>
            </a:r>
            <a:r>
              <a:rPr sz="800" spc="0" dirty="0">
                <a:latin typeface="Arial"/>
                <a:cs typeface="Arial"/>
              </a:rPr>
              <a:t>l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14" dirty="0">
                <a:latin typeface="Arial"/>
                <a:cs typeface="Arial"/>
              </a:rPr>
              <a:t>m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9" dirty="0">
                <a:latin typeface="Arial"/>
                <a:cs typeface="Arial"/>
              </a:rPr>
              <a:t>y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4" dirty="0">
                <a:latin typeface="Arial"/>
                <a:cs typeface="Arial"/>
              </a:rPr>
              <a:t>r</a:t>
            </a:r>
            <a:r>
              <a:rPr sz="800" spc="0" dirty="0"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-6350" y="-6350"/>
            <a:ext cx="1554480" cy="1626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0600" y="2057400"/>
            <a:ext cx="7162800" cy="1143000"/>
          </a:xfrm>
          <a:custGeom>
            <a:avLst/>
            <a:gdLst/>
            <a:ahLst/>
            <a:cxnLst/>
            <a:rect l="l" t="t" r="r" b="b"/>
            <a:pathLst>
              <a:path w="7162800" h="1143000">
                <a:moveTo>
                  <a:pt x="3581400" y="1143000"/>
                </a:moveTo>
                <a:lnTo>
                  <a:pt x="7162800" y="1143000"/>
                </a:lnTo>
                <a:lnTo>
                  <a:pt x="7162800" y="0"/>
                </a:lnTo>
                <a:lnTo>
                  <a:pt x="0" y="0"/>
                </a:lnTo>
                <a:lnTo>
                  <a:pt x="0" y="1143000"/>
                </a:lnTo>
                <a:lnTo>
                  <a:pt x="3581400" y="1143000"/>
                </a:lnTo>
                <a:close/>
              </a:path>
            </a:pathLst>
          </a:custGeom>
          <a:solidFill>
            <a:srgbClr val="F9F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90600" y="3352800"/>
            <a:ext cx="3352800" cy="1371600"/>
          </a:xfrm>
          <a:custGeom>
            <a:avLst/>
            <a:gdLst/>
            <a:ahLst/>
            <a:cxnLst/>
            <a:rect l="l" t="t" r="r" b="b"/>
            <a:pathLst>
              <a:path w="3352800" h="1371600">
                <a:moveTo>
                  <a:pt x="1676400" y="1371600"/>
                </a:moveTo>
                <a:lnTo>
                  <a:pt x="3352800" y="1371600"/>
                </a:lnTo>
                <a:lnTo>
                  <a:pt x="3352800" y="0"/>
                </a:lnTo>
                <a:lnTo>
                  <a:pt x="0" y="0"/>
                </a:lnTo>
                <a:lnTo>
                  <a:pt x="0" y="1371600"/>
                </a:lnTo>
                <a:lnTo>
                  <a:pt x="1676400" y="1371600"/>
                </a:lnTo>
                <a:close/>
              </a:path>
            </a:pathLst>
          </a:custGeom>
          <a:solidFill>
            <a:srgbClr val="104E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06700" y="2971800"/>
            <a:ext cx="1384300" cy="728980"/>
          </a:xfrm>
          <a:custGeom>
            <a:avLst/>
            <a:gdLst/>
            <a:ahLst/>
            <a:cxnLst/>
            <a:rect l="l" t="t" r="r" b="b"/>
            <a:pathLst>
              <a:path w="1384300" h="728979">
                <a:moveTo>
                  <a:pt x="1384300" y="0"/>
                </a:moveTo>
                <a:lnTo>
                  <a:pt x="0" y="72898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43200" y="3663950"/>
            <a:ext cx="85089" cy="69850"/>
          </a:xfrm>
          <a:custGeom>
            <a:avLst/>
            <a:gdLst/>
            <a:ahLst/>
            <a:cxnLst/>
            <a:rect l="l" t="t" r="r" b="b"/>
            <a:pathLst>
              <a:path w="85089" h="69850">
                <a:moveTo>
                  <a:pt x="0" y="69850"/>
                </a:moveTo>
                <a:lnTo>
                  <a:pt x="85089" y="68580"/>
                </a:lnTo>
                <a:lnTo>
                  <a:pt x="49530" y="0"/>
                </a:lnTo>
                <a:lnTo>
                  <a:pt x="0" y="69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00600" y="3352800"/>
            <a:ext cx="3352800" cy="1371600"/>
          </a:xfrm>
          <a:custGeom>
            <a:avLst/>
            <a:gdLst/>
            <a:ahLst/>
            <a:cxnLst/>
            <a:rect l="l" t="t" r="r" b="b"/>
            <a:pathLst>
              <a:path w="3352800" h="1371600">
                <a:moveTo>
                  <a:pt x="1676400" y="1371600"/>
                </a:moveTo>
                <a:lnTo>
                  <a:pt x="3352800" y="1371600"/>
                </a:lnTo>
                <a:lnTo>
                  <a:pt x="3352800" y="0"/>
                </a:lnTo>
                <a:lnTo>
                  <a:pt x="0" y="0"/>
                </a:lnTo>
                <a:lnTo>
                  <a:pt x="0" y="1371600"/>
                </a:lnTo>
                <a:lnTo>
                  <a:pt x="1676400" y="1371600"/>
                </a:lnTo>
                <a:close/>
              </a:path>
            </a:pathLst>
          </a:custGeom>
          <a:solidFill>
            <a:srgbClr val="104E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76800" y="2971800"/>
            <a:ext cx="1611629" cy="732789"/>
          </a:xfrm>
          <a:custGeom>
            <a:avLst/>
            <a:gdLst/>
            <a:ahLst/>
            <a:cxnLst/>
            <a:rect l="l" t="t" r="r" b="b"/>
            <a:pathLst>
              <a:path w="1611629" h="732789">
                <a:moveTo>
                  <a:pt x="0" y="0"/>
                </a:moveTo>
                <a:lnTo>
                  <a:pt x="1611629" y="73278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66840" y="3667760"/>
            <a:ext cx="86360" cy="69850"/>
          </a:xfrm>
          <a:custGeom>
            <a:avLst/>
            <a:gdLst/>
            <a:ahLst/>
            <a:cxnLst/>
            <a:rect l="l" t="t" r="r" b="b"/>
            <a:pathLst>
              <a:path w="86360" h="69850">
                <a:moveTo>
                  <a:pt x="86360" y="66039"/>
                </a:moveTo>
                <a:lnTo>
                  <a:pt x="31750" y="0"/>
                </a:lnTo>
                <a:lnTo>
                  <a:pt x="0" y="69850"/>
                </a:lnTo>
                <a:lnTo>
                  <a:pt x="86360" y="660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53870" y="873076"/>
            <a:ext cx="110267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The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01086" y="873076"/>
            <a:ext cx="2124163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i="1" spc="-14" dirty="0">
                <a:solidFill>
                  <a:srgbClr val="104EFA"/>
                </a:solidFill>
                <a:latin typeface="Arial"/>
                <a:cs typeface="Arial"/>
              </a:rPr>
              <a:t>M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o</a:t>
            </a:r>
            <a:r>
              <a:rPr sz="4400" b="1" i="1" spc="-9" dirty="0">
                <a:solidFill>
                  <a:srgbClr val="104EFA"/>
                </a:solidFill>
                <a:latin typeface="Arial"/>
                <a:cs typeface="Arial"/>
              </a:rPr>
              <a:t>d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4400" b="1" i="1" spc="4" dirty="0">
                <a:solidFill>
                  <a:srgbClr val="104EFA"/>
                </a:solidFill>
                <a:latin typeface="Arial"/>
                <a:cs typeface="Arial"/>
              </a:rPr>
              <a:t>r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70347" y="873076"/>
            <a:ext cx="3304728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Corpo</a:t>
            </a:r>
            <a:r>
              <a:rPr sz="4400" b="1" i="1" spc="-9" dirty="0">
                <a:solidFill>
                  <a:srgbClr val="104EFA"/>
                </a:solidFill>
                <a:latin typeface="Arial"/>
                <a:cs typeface="Arial"/>
              </a:rPr>
              <a:t>r</a:t>
            </a:r>
            <a:r>
              <a:rPr sz="4400" b="1" i="1" spc="-4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7010" y="5070204"/>
            <a:ext cx="133580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29" dirty="0">
                <a:latin typeface="Arial"/>
                <a:cs typeface="Arial"/>
              </a:rPr>
              <a:t>T</a:t>
            </a:r>
            <a:r>
              <a:rPr sz="3600" b="1" spc="0" dirty="0">
                <a:latin typeface="Arial"/>
                <a:cs typeface="Arial"/>
              </a:rPr>
              <a:t>he</a:t>
            </a:r>
            <a:r>
              <a:rPr sz="3600" b="1" spc="4" dirty="0">
                <a:latin typeface="Arial"/>
                <a:cs typeface="Arial"/>
              </a:rPr>
              <a:t>r</a:t>
            </a:r>
            <a:r>
              <a:rPr sz="3600" b="1" spc="0" dirty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45409" y="5070204"/>
            <a:ext cx="488718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>
                <a:latin typeface="Arial"/>
                <a:cs typeface="Arial"/>
              </a:rPr>
              <a:t>exists a SEPAR</a:t>
            </a:r>
            <a:r>
              <a:rPr sz="3600" b="1" spc="-25" dirty="0">
                <a:latin typeface="Arial"/>
                <a:cs typeface="Arial"/>
              </a:rPr>
              <a:t>A</a:t>
            </a:r>
            <a:r>
              <a:rPr sz="3600" b="1" spc="-29" dirty="0">
                <a:latin typeface="Arial"/>
                <a:cs typeface="Arial"/>
              </a:rPr>
              <a:t>T</a:t>
            </a:r>
            <a:r>
              <a:rPr sz="3600" b="1" spc="0" dirty="0">
                <a:latin typeface="Arial"/>
                <a:cs typeface="Arial"/>
              </a:rPr>
              <a:t>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3630" y="5618844"/>
            <a:ext cx="7000052" cy="482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>
                <a:latin typeface="Arial"/>
                <a:cs typeface="Arial"/>
              </a:rPr>
              <a:t>bet</a:t>
            </a:r>
            <a:r>
              <a:rPr sz="3600" b="1" spc="4" dirty="0">
                <a:latin typeface="Arial"/>
                <a:cs typeface="Arial"/>
              </a:rPr>
              <a:t>w</a:t>
            </a:r>
            <a:r>
              <a:rPr sz="3600" b="1" spc="0" dirty="0">
                <a:latin typeface="Arial"/>
                <a:cs typeface="Arial"/>
              </a:rPr>
              <a:t>e</a:t>
            </a:r>
            <a:r>
              <a:rPr sz="3600" b="1" spc="4" dirty="0">
                <a:latin typeface="Arial"/>
                <a:cs typeface="Arial"/>
              </a:rPr>
              <a:t>e</a:t>
            </a:r>
            <a:r>
              <a:rPr sz="3600" b="1" spc="0" dirty="0">
                <a:latin typeface="Arial"/>
                <a:cs typeface="Arial"/>
              </a:rPr>
              <a:t>n</a:t>
            </a:r>
            <a:r>
              <a:rPr sz="3600" b="1" spc="-9" dirty="0">
                <a:latin typeface="Arial"/>
                <a:cs typeface="Arial"/>
              </a:rPr>
              <a:t> o</a:t>
            </a:r>
            <a:r>
              <a:rPr sz="3600" b="1" spc="9" dirty="0">
                <a:latin typeface="Arial"/>
                <a:cs typeface="Arial"/>
              </a:rPr>
              <a:t>w</a:t>
            </a:r>
            <a:r>
              <a:rPr sz="3600" b="1" spc="0" dirty="0">
                <a:latin typeface="Arial"/>
                <a:cs typeface="Arial"/>
              </a:rPr>
              <a:t>ne</a:t>
            </a:r>
            <a:r>
              <a:rPr sz="3600" b="1" spc="4" dirty="0">
                <a:latin typeface="Arial"/>
                <a:cs typeface="Arial"/>
              </a:rPr>
              <a:t>r</a:t>
            </a:r>
            <a:r>
              <a:rPr sz="3600" b="1" spc="0" dirty="0">
                <a:latin typeface="Arial"/>
                <a:cs typeface="Arial"/>
              </a:rPr>
              <a:t>s and</a:t>
            </a:r>
            <a:r>
              <a:rPr sz="3600" b="1" spc="-14" dirty="0">
                <a:latin typeface="Arial"/>
                <a:cs typeface="Arial"/>
              </a:rPr>
              <a:t> </a:t>
            </a:r>
            <a:r>
              <a:rPr sz="3600" b="1" spc="0" dirty="0">
                <a:latin typeface="Arial"/>
                <a:cs typeface="Arial"/>
              </a:rPr>
              <a:t>ma</a:t>
            </a:r>
            <a:r>
              <a:rPr sz="3600" b="1" spc="-9" dirty="0">
                <a:latin typeface="Arial"/>
                <a:cs typeface="Arial"/>
              </a:rPr>
              <a:t>n</a:t>
            </a:r>
            <a:r>
              <a:rPr sz="3600" b="1" spc="4" dirty="0">
                <a:latin typeface="Arial"/>
                <a:cs typeface="Arial"/>
              </a:rPr>
              <a:t>a</a:t>
            </a:r>
            <a:r>
              <a:rPr sz="3600" b="1" spc="-9" dirty="0">
                <a:latin typeface="Arial"/>
                <a:cs typeface="Arial"/>
              </a:rPr>
              <a:t>g</a:t>
            </a:r>
            <a:r>
              <a:rPr sz="3600" b="1" spc="4" dirty="0">
                <a:latin typeface="Arial"/>
                <a:cs typeface="Arial"/>
              </a:rPr>
              <a:t>e</a:t>
            </a:r>
            <a:r>
              <a:rPr sz="3600" b="1" spc="0" dirty="0">
                <a:latin typeface="Arial"/>
                <a:cs typeface="Arial"/>
              </a:rPr>
              <a:t>rs.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330" y="6566122"/>
            <a:ext cx="239385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4" dirty="0">
                <a:latin typeface="Arial"/>
                <a:cs typeface="Arial"/>
              </a:rPr>
              <a:t>1</a:t>
            </a:r>
            <a:r>
              <a:rPr sz="800" spc="9" dirty="0">
                <a:latin typeface="Arial"/>
                <a:cs typeface="Arial"/>
              </a:rPr>
              <a:t>.</a:t>
            </a:r>
            <a:r>
              <a:rPr sz="800" spc="-4" dirty="0">
                <a:latin typeface="Arial"/>
                <a:cs typeface="Arial"/>
              </a:rPr>
              <a:t>1</a:t>
            </a:r>
            <a:r>
              <a:rPr sz="800" spc="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0710" y="6576282"/>
            <a:ext cx="6921889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4" dirty="0">
                <a:latin typeface="Arial"/>
                <a:cs typeface="Arial"/>
              </a:rPr>
              <a:t>V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9" dirty="0">
                <a:latin typeface="Arial"/>
                <a:cs typeface="Arial"/>
              </a:rPr>
              <a:t>H</a:t>
            </a:r>
            <a:r>
              <a:rPr sz="800" spc="4" dirty="0">
                <a:latin typeface="Arial"/>
                <a:cs typeface="Arial"/>
              </a:rPr>
              <a:t>o</a:t>
            </a:r>
            <a:r>
              <a:rPr sz="800" spc="-4" dirty="0">
                <a:latin typeface="Arial"/>
                <a:cs typeface="Arial"/>
              </a:rPr>
              <a:t>r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0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an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34" dirty="0">
                <a:latin typeface="Arial"/>
                <a:cs typeface="Arial"/>
              </a:rPr>
              <a:t>W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4" dirty="0">
                <a:latin typeface="Arial"/>
                <a:cs typeface="Arial"/>
              </a:rPr>
              <a:t>h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-19" dirty="0">
                <a:latin typeface="Arial"/>
                <a:cs typeface="Arial"/>
              </a:rPr>
              <a:t>w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0" dirty="0">
                <a:latin typeface="Arial"/>
                <a:cs typeface="Arial"/>
              </a:rPr>
              <a:t>z,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F</a:t>
            </a:r>
            <a:r>
              <a:rPr sz="800" spc="4" dirty="0">
                <a:latin typeface="Arial"/>
                <a:cs typeface="Arial"/>
              </a:rPr>
              <a:t>u</a:t>
            </a:r>
            <a:r>
              <a:rPr sz="800" spc="-4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d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25" dirty="0">
                <a:latin typeface="Arial"/>
                <a:cs typeface="Arial"/>
              </a:rPr>
              <a:t>m</a:t>
            </a:r>
            <a:r>
              <a:rPr sz="800" spc="-4" dirty="0">
                <a:latin typeface="Arial"/>
                <a:cs typeface="Arial"/>
              </a:rPr>
              <a:t>en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9" dirty="0">
                <a:latin typeface="Arial"/>
                <a:cs typeface="Arial"/>
              </a:rPr>
              <a:t>l</a:t>
            </a:r>
            <a:r>
              <a:rPr sz="800" spc="0" dirty="0">
                <a:latin typeface="Arial"/>
                <a:cs typeface="Arial"/>
              </a:rPr>
              <a:t>s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f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Fi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-4" dirty="0">
                <a:latin typeface="Arial"/>
                <a:cs typeface="Arial"/>
              </a:rPr>
              <a:t>an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0" dirty="0">
                <a:latin typeface="Arial"/>
                <a:cs typeface="Arial"/>
              </a:rPr>
              <a:t>l </a:t>
            </a:r>
            <a:r>
              <a:rPr sz="800" spc="-4" dirty="0">
                <a:latin typeface="Arial"/>
                <a:cs typeface="Arial"/>
              </a:rPr>
              <a:t>M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-4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-4" dirty="0">
                <a:latin typeface="Arial"/>
                <a:cs typeface="Arial"/>
              </a:rPr>
              <a:t>ge</a:t>
            </a:r>
            <a:r>
              <a:rPr sz="800" spc="25" dirty="0">
                <a:latin typeface="Arial"/>
                <a:cs typeface="Arial"/>
              </a:rPr>
              <a:t>m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0" dirty="0">
                <a:latin typeface="Arial"/>
                <a:cs typeface="Arial"/>
              </a:rPr>
              <a:t>t,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1</a:t>
            </a:r>
            <a:r>
              <a:rPr sz="800" spc="4" dirty="0">
                <a:latin typeface="Arial"/>
                <a:cs typeface="Arial"/>
              </a:rPr>
              <a:t>3t</a:t>
            </a:r>
            <a:r>
              <a:rPr sz="800" spc="0" dirty="0">
                <a:latin typeface="Arial"/>
                <a:cs typeface="Arial"/>
              </a:rPr>
              <a:t>h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d</a:t>
            </a:r>
            <a:r>
              <a:rPr sz="800" spc="0" dirty="0">
                <a:latin typeface="Arial"/>
                <a:cs typeface="Arial"/>
              </a:rPr>
              <a:t>it</a:t>
            </a:r>
            <a:r>
              <a:rPr sz="800" spc="9" dirty="0">
                <a:latin typeface="Arial"/>
                <a:cs typeface="Arial"/>
              </a:rPr>
              <a:t>i</a:t>
            </a:r>
            <a:r>
              <a:rPr sz="800" spc="-4" dirty="0">
                <a:latin typeface="Arial"/>
                <a:cs typeface="Arial"/>
              </a:rPr>
              <a:t>on</a:t>
            </a:r>
            <a:r>
              <a:rPr sz="800" spc="0" dirty="0">
                <a:latin typeface="Arial"/>
                <a:cs typeface="Arial"/>
              </a:rPr>
              <a:t>.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©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P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9" dirty="0">
                <a:latin typeface="Arial"/>
                <a:cs typeface="Arial"/>
              </a:rPr>
              <a:t>s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 E</a:t>
            </a:r>
            <a:r>
              <a:rPr sz="800" spc="-4" dirty="0">
                <a:latin typeface="Arial"/>
                <a:cs typeface="Arial"/>
              </a:rPr>
              <a:t>d</a:t>
            </a:r>
            <a:r>
              <a:rPr sz="800" spc="4" dirty="0">
                <a:latin typeface="Arial"/>
                <a:cs typeface="Arial"/>
              </a:rPr>
              <a:t>u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 L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14" dirty="0">
                <a:latin typeface="Arial"/>
                <a:cs typeface="Arial"/>
              </a:rPr>
              <a:t>m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2</a:t>
            </a:r>
            <a:r>
              <a:rPr sz="800" spc="4" dirty="0">
                <a:latin typeface="Arial"/>
                <a:cs typeface="Arial"/>
              </a:rPr>
              <a:t>0</a:t>
            </a:r>
            <a:r>
              <a:rPr sz="800" spc="-4" dirty="0">
                <a:latin typeface="Arial"/>
                <a:cs typeface="Arial"/>
              </a:rPr>
              <a:t>09</a:t>
            </a:r>
            <a:r>
              <a:rPr sz="800" spc="0" dirty="0">
                <a:latin typeface="Arial"/>
                <a:cs typeface="Arial"/>
              </a:rPr>
              <a:t>.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9" dirty="0">
                <a:latin typeface="Arial"/>
                <a:cs typeface="Arial"/>
              </a:rPr>
              <a:t>C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at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b</a:t>
            </a:r>
            <a:r>
              <a:rPr sz="800" spc="0" dirty="0">
                <a:latin typeface="Arial"/>
                <a:cs typeface="Arial"/>
              </a:rPr>
              <a:t>y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G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g</a:t>
            </a:r>
            <a:r>
              <a:rPr sz="800" spc="-4" dirty="0">
                <a:latin typeface="Arial"/>
                <a:cs typeface="Arial"/>
              </a:rPr>
              <a:t>or</a:t>
            </a:r>
            <a:r>
              <a:rPr sz="800" spc="0" dirty="0">
                <a:latin typeface="Arial"/>
                <a:cs typeface="Arial"/>
              </a:rPr>
              <a:t>y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4" dirty="0">
                <a:latin typeface="Arial"/>
                <a:cs typeface="Arial"/>
              </a:rPr>
              <a:t>K</a:t>
            </a:r>
            <a:r>
              <a:rPr sz="800" spc="-4" dirty="0">
                <a:latin typeface="Arial"/>
                <a:cs typeface="Arial"/>
              </a:rPr>
              <a:t>uh</a:t>
            </a:r>
            <a:r>
              <a:rPr sz="800" spc="0" dirty="0">
                <a:latin typeface="Arial"/>
                <a:cs typeface="Arial"/>
              </a:rPr>
              <a:t>l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14" dirty="0">
                <a:latin typeface="Arial"/>
                <a:cs typeface="Arial"/>
              </a:rPr>
              <a:t>m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9" dirty="0">
                <a:latin typeface="Arial"/>
                <a:cs typeface="Arial"/>
              </a:rPr>
              <a:t>y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4" dirty="0">
                <a:latin typeface="Arial"/>
                <a:cs typeface="Arial"/>
              </a:rPr>
              <a:t>r</a:t>
            </a:r>
            <a:r>
              <a:rPr sz="800" spc="0" dirty="0"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0600" y="3352800"/>
            <a:ext cx="3352800" cy="1371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23"/>
              </a:spcBef>
            </a:pPr>
            <a:endParaRPr sz="550"/>
          </a:p>
          <a:p>
            <a:pPr marL="242570">
              <a:lnSpc>
                <a:spcPct val="95825"/>
              </a:lnSpc>
              <a:spcBef>
                <a:spcPts val="3000"/>
              </a:spcBef>
            </a:pPr>
            <a:r>
              <a:rPr sz="3600" b="1" spc="-4" dirty="0">
                <a:solidFill>
                  <a:srgbClr val="F9FC00"/>
                </a:solidFill>
                <a:latin typeface="Arial"/>
                <a:cs typeface="Arial"/>
              </a:rPr>
              <a:t>M</a:t>
            </a:r>
            <a:r>
              <a:rPr sz="3600" b="1" spc="0" dirty="0">
                <a:solidFill>
                  <a:srgbClr val="F9FC00"/>
                </a:solidFill>
                <a:latin typeface="Arial"/>
                <a:cs typeface="Arial"/>
              </a:rPr>
              <a:t>anagement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3352800"/>
            <a:ext cx="3352800" cy="1371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23"/>
              </a:spcBef>
            </a:pPr>
            <a:endParaRPr sz="550"/>
          </a:p>
          <a:p>
            <a:pPr marL="318769">
              <a:lnSpc>
                <a:spcPct val="95825"/>
              </a:lnSpc>
              <a:spcBef>
                <a:spcPts val="3000"/>
              </a:spcBef>
            </a:pPr>
            <a:r>
              <a:rPr sz="3600" b="1" spc="0" dirty="0">
                <a:solidFill>
                  <a:srgbClr val="F9FC00"/>
                </a:solidFill>
                <a:latin typeface="Arial"/>
                <a:cs typeface="Arial"/>
              </a:rPr>
              <a:t>S</a:t>
            </a:r>
            <a:r>
              <a:rPr sz="3600" b="1" spc="-14" dirty="0">
                <a:solidFill>
                  <a:srgbClr val="F9FC00"/>
                </a:solidFill>
                <a:latin typeface="Arial"/>
                <a:cs typeface="Arial"/>
              </a:rPr>
              <a:t>h</a:t>
            </a:r>
            <a:r>
              <a:rPr sz="3600" b="1" spc="4" dirty="0">
                <a:solidFill>
                  <a:srgbClr val="F9FC00"/>
                </a:solidFill>
                <a:latin typeface="Arial"/>
                <a:cs typeface="Arial"/>
              </a:rPr>
              <a:t>a</a:t>
            </a:r>
            <a:r>
              <a:rPr sz="3600" b="1" spc="0" dirty="0">
                <a:solidFill>
                  <a:srgbClr val="F9FC00"/>
                </a:solidFill>
                <a:latin typeface="Arial"/>
                <a:cs typeface="Arial"/>
              </a:rPr>
              <a:t>re</a:t>
            </a:r>
            <a:r>
              <a:rPr sz="3600" b="1" spc="-9" dirty="0">
                <a:solidFill>
                  <a:srgbClr val="F9FC00"/>
                </a:solidFill>
                <a:latin typeface="Arial"/>
                <a:cs typeface="Arial"/>
              </a:rPr>
              <a:t>h</a:t>
            </a:r>
            <a:r>
              <a:rPr sz="3600" b="1" spc="0" dirty="0">
                <a:solidFill>
                  <a:srgbClr val="F9FC00"/>
                </a:solidFill>
                <a:latin typeface="Arial"/>
                <a:cs typeface="Arial"/>
              </a:rPr>
              <a:t>o</a:t>
            </a:r>
            <a:r>
              <a:rPr sz="3600" b="1" spc="-14" dirty="0">
                <a:solidFill>
                  <a:srgbClr val="F9FC00"/>
                </a:solidFill>
                <a:latin typeface="Arial"/>
                <a:cs typeface="Arial"/>
              </a:rPr>
              <a:t>l</a:t>
            </a:r>
            <a:r>
              <a:rPr sz="3600" b="1" spc="0" dirty="0">
                <a:solidFill>
                  <a:srgbClr val="F9FC00"/>
                </a:solidFill>
                <a:latin typeface="Arial"/>
                <a:cs typeface="Arial"/>
              </a:rPr>
              <a:t>ders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0600" y="2057400"/>
            <a:ext cx="7162800" cy="1143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7"/>
              </a:spcBef>
            </a:pPr>
            <a:endParaRPr sz="950"/>
          </a:p>
          <a:p>
            <a:pPr marL="796289">
              <a:lnSpc>
                <a:spcPct val="95825"/>
              </a:lnSpc>
              <a:spcBef>
                <a:spcPts val="1000"/>
              </a:spcBef>
            </a:pPr>
            <a:r>
              <a:rPr sz="4800" b="1" spc="0" dirty="0">
                <a:solidFill>
                  <a:srgbClr val="104EFA"/>
                </a:solidFill>
                <a:latin typeface="Arial"/>
                <a:cs typeface="Arial"/>
              </a:rPr>
              <a:t>M</a:t>
            </a:r>
            <a:r>
              <a:rPr sz="4800" b="1" spc="-14" dirty="0">
                <a:solidFill>
                  <a:srgbClr val="104EFA"/>
                </a:solidFill>
                <a:latin typeface="Arial"/>
                <a:cs typeface="Arial"/>
              </a:rPr>
              <a:t>o</a:t>
            </a:r>
            <a:r>
              <a:rPr sz="4800" b="1" spc="0" dirty="0">
                <a:solidFill>
                  <a:srgbClr val="104EFA"/>
                </a:solidFill>
                <a:latin typeface="Arial"/>
                <a:cs typeface="Arial"/>
              </a:rPr>
              <a:t>d</a:t>
            </a:r>
            <a:r>
              <a:rPr sz="4800" b="1" spc="-14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4800" b="1" spc="9" dirty="0">
                <a:solidFill>
                  <a:srgbClr val="104EFA"/>
                </a:solidFill>
                <a:latin typeface="Arial"/>
                <a:cs typeface="Arial"/>
              </a:rPr>
              <a:t>r</a:t>
            </a:r>
            <a:r>
              <a:rPr sz="4800" b="1" spc="0" dirty="0">
                <a:solidFill>
                  <a:srgbClr val="104EFA"/>
                </a:solidFill>
                <a:latin typeface="Arial"/>
                <a:cs typeface="Arial"/>
              </a:rPr>
              <a:t>n </a:t>
            </a:r>
            <a:r>
              <a:rPr sz="4800" b="1" spc="-4" dirty="0">
                <a:solidFill>
                  <a:srgbClr val="104EFA"/>
                </a:solidFill>
                <a:latin typeface="Arial"/>
                <a:cs typeface="Arial"/>
              </a:rPr>
              <a:t>C</a:t>
            </a:r>
            <a:r>
              <a:rPr sz="4800" b="1" spc="0" dirty="0">
                <a:solidFill>
                  <a:srgbClr val="104EFA"/>
                </a:solidFill>
                <a:latin typeface="Arial"/>
                <a:cs typeface="Arial"/>
              </a:rPr>
              <a:t>orpora</a:t>
            </a:r>
            <a:r>
              <a:rPr sz="4800" b="1" spc="-25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r>
              <a:rPr sz="4800" b="1" spc="0" dirty="0">
                <a:solidFill>
                  <a:srgbClr val="104EFA"/>
                </a:solidFill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-6350" y="-6350"/>
            <a:ext cx="1554480" cy="1626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3300" y="1917700"/>
            <a:ext cx="7061200" cy="1727200"/>
          </a:xfrm>
          <a:custGeom>
            <a:avLst/>
            <a:gdLst/>
            <a:ahLst/>
            <a:cxnLst/>
            <a:rect l="l" t="t" r="r" b="b"/>
            <a:pathLst>
              <a:path w="7061200" h="1727200">
                <a:moveTo>
                  <a:pt x="3530600" y="1727200"/>
                </a:moveTo>
                <a:lnTo>
                  <a:pt x="0" y="1727200"/>
                </a:lnTo>
                <a:lnTo>
                  <a:pt x="0" y="0"/>
                </a:lnTo>
                <a:lnTo>
                  <a:pt x="7061200" y="0"/>
                </a:lnTo>
                <a:lnTo>
                  <a:pt x="7061200" y="1727200"/>
                </a:lnTo>
                <a:lnTo>
                  <a:pt x="3530600" y="1727200"/>
                </a:lnTo>
                <a:close/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53870" y="873076"/>
            <a:ext cx="1320135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Role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19577" y="873076"/>
            <a:ext cx="63664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of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00754" y="873076"/>
            <a:ext cx="3521896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i="1" spc="-14" dirty="0">
                <a:solidFill>
                  <a:srgbClr val="104EFA"/>
                </a:solidFill>
                <a:latin typeface="Arial"/>
                <a:cs typeface="Arial"/>
              </a:rPr>
              <a:t>M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an</a:t>
            </a:r>
            <a:r>
              <a:rPr sz="4400" b="1" i="1" spc="-9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gement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9070" y="3948794"/>
            <a:ext cx="6632186" cy="19634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6160">
              <a:lnSpc>
                <a:spcPts val="3779"/>
              </a:lnSpc>
              <a:spcBef>
                <a:spcPts val="189"/>
              </a:spcBef>
            </a:pPr>
            <a:r>
              <a:rPr sz="3600" b="1" spc="-9" dirty="0">
                <a:latin typeface="Arial"/>
                <a:cs typeface="Arial"/>
              </a:rPr>
              <a:t>A</a:t>
            </a:r>
            <a:r>
              <a:rPr sz="3600" b="1" spc="0" dirty="0">
                <a:latin typeface="Arial"/>
                <a:cs typeface="Arial"/>
              </a:rPr>
              <a:t>n </a:t>
            </a:r>
            <a:r>
              <a:rPr sz="3600" b="1" i="1" spc="4" dirty="0">
                <a:solidFill>
                  <a:srgbClr val="E43F5C"/>
                </a:solidFill>
                <a:latin typeface="Arial"/>
                <a:cs typeface="Arial"/>
              </a:rPr>
              <a:t>a</a:t>
            </a:r>
            <a:r>
              <a:rPr sz="3600" b="1" i="1" spc="-9" dirty="0">
                <a:solidFill>
                  <a:srgbClr val="E43F5C"/>
                </a:solidFill>
                <a:latin typeface="Arial"/>
                <a:cs typeface="Arial"/>
              </a:rPr>
              <a:t>g</a:t>
            </a:r>
            <a:r>
              <a:rPr sz="3600" b="1" i="1" spc="4" dirty="0">
                <a:solidFill>
                  <a:srgbClr val="E43F5C"/>
                </a:solidFill>
                <a:latin typeface="Arial"/>
                <a:cs typeface="Arial"/>
              </a:rPr>
              <a:t>e</a:t>
            </a:r>
            <a:r>
              <a:rPr sz="3600" b="1" i="1" spc="-9" dirty="0">
                <a:solidFill>
                  <a:srgbClr val="E43F5C"/>
                </a:solidFill>
                <a:latin typeface="Arial"/>
                <a:cs typeface="Arial"/>
              </a:rPr>
              <a:t>n</a:t>
            </a:r>
            <a:r>
              <a:rPr sz="3600" b="1" i="1" spc="0" dirty="0">
                <a:solidFill>
                  <a:srgbClr val="E43F5C"/>
                </a:solidFill>
                <a:latin typeface="Arial"/>
                <a:cs typeface="Arial"/>
              </a:rPr>
              <a:t>t</a:t>
            </a:r>
            <a:r>
              <a:rPr sz="3600" b="1" i="1" spc="14" dirty="0">
                <a:solidFill>
                  <a:srgbClr val="E43F5C"/>
                </a:solidFill>
                <a:latin typeface="Arial"/>
                <a:cs typeface="Arial"/>
              </a:rPr>
              <a:t> </a:t>
            </a:r>
            <a:r>
              <a:rPr sz="3600" b="1" spc="0" dirty="0">
                <a:latin typeface="Arial"/>
                <a:cs typeface="Arial"/>
              </a:rPr>
              <a:t>is</a:t>
            </a:r>
            <a:r>
              <a:rPr sz="3600" b="1" spc="-9" dirty="0">
                <a:latin typeface="Arial"/>
                <a:cs typeface="Arial"/>
              </a:rPr>
              <a:t> </a:t>
            </a:r>
            <a:r>
              <a:rPr sz="3600" b="1" spc="4" dirty="0">
                <a:latin typeface="Arial"/>
                <a:cs typeface="Arial"/>
              </a:rPr>
              <a:t>a</a:t>
            </a:r>
            <a:r>
              <a:rPr sz="3600" b="1" spc="0" dirty="0">
                <a:latin typeface="Arial"/>
                <a:cs typeface="Arial"/>
              </a:rPr>
              <a:t>n</a:t>
            </a:r>
            <a:r>
              <a:rPr sz="3600" b="1" spc="-9" dirty="0">
                <a:latin typeface="Arial"/>
                <a:cs typeface="Arial"/>
              </a:rPr>
              <a:t> i</a:t>
            </a:r>
            <a:r>
              <a:rPr sz="3600" b="1" spc="0" dirty="0">
                <a:latin typeface="Arial"/>
                <a:cs typeface="Arial"/>
              </a:rPr>
              <a:t>nd</a:t>
            </a:r>
            <a:r>
              <a:rPr sz="3600" b="1" spc="-14" dirty="0">
                <a:latin typeface="Arial"/>
                <a:cs typeface="Arial"/>
              </a:rPr>
              <a:t>i</a:t>
            </a:r>
            <a:r>
              <a:rPr sz="3600" b="1" spc="0" dirty="0">
                <a:latin typeface="Arial"/>
                <a:cs typeface="Arial"/>
              </a:rPr>
              <a:t>v</a:t>
            </a:r>
            <a:r>
              <a:rPr sz="3600" b="1" spc="-9" dirty="0">
                <a:latin typeface="Arial"/>
                <a:cs typeface="Arial"/>
              </a:rPr>
              <a:t>i</a:t>
            </a:r>
            <a:r>
              <a:rPr sz="3600" b="1" spc="0" dirty="0">
                <a:latin typeface="Arial"/>
                <a:cs typeface="Arial"/>
              </a:rPr>
              <a:t>dual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3890"/>
              </a:lnSpc>
              <a:spcBef>
                <a:spcPts val="20"/>
              </a:spcBef>
            </a:pPr>
            <a:r>
              <a:rPr sz="3600" b="1" spc="0" dirty="0">
                <a:latin typeface="Arial"/>
                <a:cs typeface="Arial"/>
              </a:rPr>
              <a:t>auth</a:t>
            </a:r>
            <a:r>
              <a:rPr sz="3600" b="1" spc="-14" dirty="0">
                <a:latin typeface="Arial"/>
                <a:cs typeface="Arial"/>
              </a:rPr>
              <a:t>o</a:t>
            </a:r>
            <a:r>
              <a:rPr sz="3600" b="1" spc="4" dirty="0">
                <a:latin typeface="Arial"/>
                <a:cs typeface="Arial"/>
              </a:rPr>
              <a:t>r</a:t>
            </a:r>
            <a:r>
              <a:rPr sz="3600" b="1" spc="-9" dirty="0">
                <a:latin typeface="Arial"/>
                <a:cs typeface="Arial"/>
              </a:rPr>
              <a:t>i</a:t>
            </a:r>
            <a:r>
              <a:rPr sz="3600" b="1" spc="0" dirty="0">
                <a:latin typeface="Arial"/>
                <a:cs typeface="Arial"/>
              </a:rPr>
              <a:t>zed </a:t>
            </a:r>
            <a:r>
              <a:rPr sz="3600" b="1" spc="-9" dirty="0">
                <a:latin typeface="Arial"/>
                <a:cs typeface="Arial"/>
              </a:rPr>
              <a:t>b</a:t>
            </a:r>
            <a:r>
              <a:rPr sz="3600" b="1" spc="0" dirty="0">
                <a:latin typeface="Arial"/>
                <a:cs typeface="Arial"/>
              </a:rPr>
              <a:t>y</a:t>
            </a:r>
            <a:r>
              <a:rPr sz="3600" b="1" spc="-34" dirty="0">
                <a:latin typeface="Arial"/>
                <a:cs typeface="Arial"/>
              </a:rPr>
              <a:t> </a:t>
            </a:r>
            <a:r>
              <a:rPr sz="3600" b="1" spc="0" dirty="0">
                <a:latin typeface="Arial"/>
                <a:cs typeface="Arial"/>
              </a:rPr>
              <a:t>an</a:t>
            </a:r>
            <a:r>
              <a:rPr sz="3600" b="1" spc="-14" dirty="0">
                <a:latin typeface="Arial"/>
                <a:cs typeface="Arial"/>
              </a:rPr>
              <a:t>o</a:t>
            </a:r>
            <a:r>
              <a:rPr sz="3600" b="1" spc="0" dirty="0">
                <a:latin typeface="Arial"/>
                <a:cs typeface="Arial"/>
              </a:rPr>
              <a:t>ther pe</a:t>
            </a:r>
            <a:r>
              <a:rPr sz="3600" b="1" spc="4" dirty="0">
                <a:latin typeface="Arial"/>
                <a:cs typeface="Arial"/>
              </a:rPr>
              <a:t>r</a:t>
            </a:r>
            <a:r>
              <a:rPr sz="3600" b="1" spc="0" dirty="0">
                <a:latin typeface="Arial"/>
                <a:cs typeface="Arial"/>
              </a:rPr>
              <a:t>so</a:t>
            </a:r>
            <a:r>
              <a:rPr sz="3600" b="1" spc="-14" dirty="0">
                <a:latin typeface="Arial"/>
                <a:cs typeface="Arial"/>
              </a:rPr>
              <a:t>n</a:t>
            </a:r>
            <a:r>
              <a:rPr sz="3600" b="1" spc="0" dirty="0">
                <a:latin typeface="Arial"/>
                <a:cs typeface="Arial"/>
              </a:rPr>
              <a:t>, c</a:t>
            </a:r>
            <a:r>
              <a:rPr sz="3600" b="1" spc="4" dirty="0">
                <a:latin typeface="Arial"/>
                <a:cs typeface="Arial"/>
              </a:rPr>
              <a:t>a</a:t>
            </a:r>
            <a:r>
              <a:rPr sz="3600" b="1" spc="-9" dirty="0">
                <a:latin typeface="Arial"/>
                <a:cs typeface="Arial"/>
              </a:rPr>
              <a:t>l</a:t>
            </a:r>
            <a:r>
              <a:rPr sz="3600" b="1" spc="0" dirty="0">
                <a:latin typeface="Arial"/>
                <a:cs typeface="Arial"/>
              </a:rPr>
              <a:t>led </a:t>
            </a:r>
            <a:r>
              <a:rPr sz="3600" b="1" spc="-4" dirty="0">
                <a:latin typeface="Arial"/>
                <a:cs typeface="Arial"/>
              </a:rPr>
              <a:t>t</a:t>
            </a:r>
            <a:r>
              <a:rPr sz="3600" b="1" spc="0" dirty="0">
                <a:latin typeface="Arial"/>
                <a:cs typeface="Arial"/>
              </a:rPr>
              <a:t>he pri</a:t>
            </a:r>
            <a:r>
              <a:rPr sz="3600" b="1" spc="-14" dirty="0">
                <a:latin typeface="Arial"/>
                <a:cs typeface="Arial"/>
              </a:rPr>
              <a:t>n</a:t>
            </a:r>
            <a:r>
              <a:rPr sz="3600" b="1" spc="4" dirty="0">
                <a:latin typeface="Arial"/>
                <a:cs typeface="Arial"/>
              </a:rPr>
              <a:t>c</a:t>
            </a:r>
            <a:r>
              <a:rPr sz="3600" b="1" spc="-9" dirty="0">
                <a:latin typeface="Arial"/>
                <a:cs typeface="Arial"/>
              </a:rPr>
              <a:t>i</a:t>
            </a:r>
            <a:r>
              <a:rPr sz="3600" b="1" spc="0" dirty="0">
                <a:latin typeface="Arial"/>
                <a:cs typeface="Arial"/>
              </a:rPr>
              <a:t>pal,</a:t>
            </a:r>
            <a:r>
              <a:rPr sz="3600" b="1" spc="-14" dirty="0">
                <a:latin typeface="Arial"/>
                <a:cs typeface="Arial"/>
              </a:rPr>
              <a:t> </a:t>
            </a:r>
            <a:r>
              <a:rPr sz="3600" b="1" spc="0" dirty="0">
                <a:latin typeface="Arial"/>
                <a:cs typeface="Arial"/>
              </a:rPr>
              <a:t>to</a:t>
            </a:r>
            <a:r>
              <a:rPr sz="3600" b="1" spc="-9" dirty="0">
                <a:latin typeface="Arial"/>
                <a:cs typeface="Arial"/>
              </a:rPr>
              <a:t> </a:t>
            </a:r>
            <a:r>
              <a:rPr sz="3600" b="1" spc="4" dirty="0">
                <a:latin typeface="Arial"/>
                <a:cs typeface="Arial"/>
              </a:rPr>
              <a:t>a</a:t>
            </a:r>
            <a:r>
              <a:rPr sz="3600" b="1" spc="0" dirty="0">
                <a:latin typeface="Arial"/>
                <a:cs typeface="Arial"/>
              </a:rPr>
              <a:t>ct </a:t>
            </a:r>
            <a:r>
              <a:rPr sz="3600" b="1" spc="-9" dirty="0">
                <a:latin typeface="Arial"/>
                <a:cs typeface="Arial"/>
              </a:rPr>
              <a:t>i</a:t>
            </a:r>
            <a:r>
              <a:rPr sz="3600" b="1" spc="0" dirty="0">
                <a:latin typeface="Arial"/>
                <a:cs typeface="Arial"/>
              </a:rPr>
              <a:t>n</a:t>
            </a:r>
            <a:endParaRPr sz="3600">
              <a:latin typeface="Arial"/>
              <a:cs typeface="Arial"/>
            </a:endParaRPr>
          </a:p>
          <a:p>
            <a:pPr marL="12700" marR="66160">
              <a:lnSpc>
                <a:spcPts val="3865"/>
              </a:lnSpc>
            </a:pPr>
            <a:r>
              <a:rPr sz="3600" b="1" spc="0" dirty="0">
                <a:latin typeface="Arial"/>
                <a:cs typeface="Arial"/>
              </a:rPr>
              <a:t>t</a:t>
            </a:r>
            <a:r>
              <a:rPr sz="3600" b="1" spc="-9" dirty="0">
                <a:latin typeface="Arial"/>
                <a:cs typeface="Arial"/>
              </a:rPr>
              <a:t>h</a:t>
            </a:r>
            <a:r>
              <a:rPr sz="3600" b="1" spc="0" dirty="0">
                <a:latin typeface="Arial"/>
                <a:cs typeface="Arial"/>
              </a:rPr>
              <a:t>e la</a:t>
            </a:r>
            <a:r>
              <a:rPr sz="3600" b="1" spc="-4" dirty="0">
                <a:latin typeface="Arial"/>
                <a:cs typeface="Arial"/>
              </a:rPr>
              <a:t>t</a:t>
            </a:r>
            <a:r>
              <a:rPr sz="3600" b="1" spc="0" dirty="0">
                <a:latin typeface="Arial"/>
                <a:cs typeface="Arial"/>
              </a:rPr>
              <a:t>t</a:t>
            </a:r>
            <a:r>
              <a:rPr sz="3600" b="1" spc="4" dirty="0">
                <a:latin typeface="Arial"/>
                <a:cs typeface="Arial"/>
              </a:rPr>
              <a:t>e</a:t>
            </a:r>
            <a:r>
              <a:rPr sz="3600" b="1" spc="0" dirty="0">
                <a:latin typeface="Arial"/>
                <a:cs typeface="Arial"/>
              </a:rPr>
              <a:t>r’s </a:t>
            </a:r>
            <a:r>
              <a:rPr sz="3600" b="1" spc="-9" dirty="0">
                <a:latin typeface="Arial"/>
                <a:cs typeface="Arial"/>
              </a:rPr>
              <a:t>b</a:t>
            </a:r>
            <a:r>
              <a:rPr sz="3600" b="1" spc="4" dirty="0">
                <a:latin typeface="Arial"/>
                <a:cs typeface="Arial"/>
              </a:rPr>
              <a:t>e</a:t>
            </a:r>
            <a:r>
              <a:rPr sz="3600" b="1" spc="0" dirty="0">
                <a:latin typeface="Arial"/>
                <a:cs typeface="Arial"/>
              </a:rPr>
              <a:t>ha</a:t>
            </a:r>
            <a:r>
              <a:rPr sz="3600" b="1" spc="-14" dirty="0">
                <a:latin typeface="Arial"/>
                <a:cs typeface="Arial"/>
              </a:rPr>
              <a:t>l</a:t>
            </a:r>
            <a:r>
              <a:rPr sz="3600" b="1" spc="0" dirty="0">
                <a:latin typeface="Arial"/>
                <a:cs typeface="Arial"/>
              </a:rPr>
              <a:t>f.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1869" y="3977913"/>
            <a:ext cx="196883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0"/>
              </a:lnSpc>
              <a:spcBef>
                <a:spcPts val="143"/>
              </a:spcBef>
            </a:pPr>
            <a:r>
              <a:rPr sz="270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4330" y="6566122"/>
            <a:ext cx="239385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4" dirty="0">
                <a:latin typeface="Arial"/>
                <a:cs typeface="Arial"/>
              </a:rPr>
              <a:t>1</a:t>
            </a:r>
            <a:r>
              <a:rPr sz="800" spc="9" dirty="0">
                <a:latin typeface="Arial"/>
                <a:cs typeface="Arial"/>
              </a:rPr>
              <a:t>.</a:t>
            </a:r>
            <a:r>
              <a:rPr sz="800" spc="-4" dirty="0">
                <a:latin typeface="Arial"/>
                <a:cs typeface="Arial"/>
              </a:rPr>
              <a:t>1</a:t>
            </a:r>
            <a:r>
              <a:rPr sz="800" spc="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0710" y="6576282"/>
            <a:ext cx="6921889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4" dirty="0">
                <a:latin typeface="Arial"/>
                <a:cs typeface="Arial"/>
              </a:rPr>
              <a:t>V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9" dirty="0">
                <a:latin typeface="Arial"/>
                <a:cs typeface="Arial"/>
              </a:rPr>
              <a:t>H</a:t>
            </a:r>
            <a:r>
              <a:rPr sz="800" spc="4" dirty="0">
                <a:latin typeface="Arial"/>
                <a:cs typeface="Arial"/>
              </a:rPr>
              <a:t>o</a:t>
            </a:r>
            <a:r>
              <a:rPr sz="800" spc="-4" dirty="0">
                <a:latin typeface="Arial"/>
                <a:cs typeface="Arial"/>
              </a:rPr>
              <a:t>r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0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an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34" dirty="0">
                <a:latin typeface="Arial"/>
                <a:cs typeface="Arial"/>
              </a:rPr>
              <a:t>W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4" dirty="0">
                <a:latin typeface="Arial"/>
                <a:cs typeface="Arial"/>
              </a:rPr>
              <a:t>h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-19" dirty="0">
                <a:latin typeface="Arial"/>
                <a:cs typeface="Arial"/>
              </a:rPr>
              <a:t>w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0" dirty="0">
                <a:latin typeface="Arial"/>
                <a:cs typeface="Arial"/>
              </a:rPr>
              <a:t>z,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F</a:t>
            </a:r>
            <a:r>
              <a:rPr sz="800" spc="4" dirty="0">
                <a:latin typeface="Arial"/>
                <a:cs typeface="Arial"/>
              </a:rPr>
              <a:t>u</a:t>
            </a:r>
            <a:r>
              <a:rPr sz="800" spc="-4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d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25" dirty="0">
                <a:latin typeface="Arial"/>
                <a:cs typeface="Arial"/>
              </a:rPr>
              <a:t>m</a:t>
            </a:r>
            <a:r>
              <a:rPr sz="800" spc="-4" dirty="0">
                <a:latin typeface="Arial"/>
                <a:cs typeface="Arial"/>
              </a:rPr>
              <a:t>en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9" dirty="0">
                <a:latin typeface="Arial"/>
                <a:cs typeface="Arial"/>
              </a:rPr>
              <a:t>l</a:t>
            </a:r>
            <a:r>
              <a:rPr sz="800" spc="0" dirty="0">
                <a:latin typeface="Arial"/>
                <a:cs typeface="Arial"/>
              </a:rPr>
              <a:t>s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f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Fi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-4" dirty="0">
                <a:latin typeface="Arial"/>
                <a:cs typeface="Arial"/>
              </a:rPr>
              <a:t>an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0" dirty="0">
                <a:latin typeface="Arial"/>
                <a:cs typeface="Arial"/>
              </a:rPr>
              <a:t>l </a:t>
            </a:r>
            <a:r>
              <a:rPr sz="800" spc="-4" dirty="0">
                <a:latin typeface="Arial"/>
                <a:cs typeface="Arial"/>
              </a:rPr>
              <a:t>M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-4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-4" dirty="0">
                <a:latin typeface="Arial"/>
                <a:cs typeface="Arial"/>
              </a:rPr>
              <a:t>ge</a:t>
            </a:r>
            <a:r>
              <a:rPr sz="800" spc="25" dirty="0">
                <a:latin typeface="Arial"/>
                <a:cs typeface="Arial"/>
              </a:rPr>
              <a:t>m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0" dirty="0">
                <a:latin typeface="Arial"/>
                <a:cs typeface="Arial"/>
              </a:rPr>
              <a:t>t,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1</a:t>
            </a:r>
            <a:r>
              <a:rPr sz="800" spc="4" dirty="0">
                <a:latin typeface="Arial"/>
                <a:cs typeface="Arial"/>
              </a:rPr>
              <a:t>3t</a:t>
            </a:r>
            <a:r>
              <a:rPr sz="800" spc="0" dirty="0">
                <a:latin typeface="Arial"/>
                <a:cs typeface="Arial"/>
              </a:rPr>
              <a:t>h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d</a:t>
            </a:r>
            <a:r>
              <a:rPr sz="800" spc="0" dirty="0">
                <a:latin typeface="Arial"/>
                <a:cs typeface="Arial"/>
              </a:rPr>
              <a:t>it</a:t>
            </a:r>
            <a:r>
              <a:rPr sz="800" spc="9" dirty="0">
                <a:latin typeface="Arial"/>
                <a:cs typeface="Arial"/>
              </a:rPr>
              <a:t>i</a:t>
            </a:r>
            <a:r>
              <a:rPr sz="800" spc="-4" dirty="0">
                <a:latin typeface="Arial"/>
                <a:cs typeface="Arial"/>
              </a:rPr>
              <a:t>on</a:t>
            </a:r>
            <a:r>
              <a:rPr sz="800" spc="0" dirty="0">
                <a:latin typeface="Arial"/>
                <a:cs typeface="Arial"/>
              </a:rPr>
              <a:t>.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©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P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9" dirty="0">
                <a:latin typeface="Arial"/>
                <a:cs typeface="Arial"/>
              </a:rPr>
              <a:t>s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 E</a:t>
            </a:r>
            <a:r>
              <a:rPr sz="800" spc="-4" dirty="0">
                <a:latin typeface="Arial"/>
                <a:cs typeface="Arial"/>
              </a:rPr>
              <a:t>d</a:t>
            </a:r>
            <a:r>
              <a:rPr sz="800" spc="4" dirty="0">
                <a:latin typeface="Arial"/>
                <a:cs typeface="Arial"/>
              </a:rPr>
              <a:t>u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 L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14" dirty="0">
                <a:latin typeface="Arial"/>
                <a:cs typeface="Arial"/>
              </a:rPr>
              <a:t>m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2</a:t>
            </a:r>
            <a:r>
              <a:rPr sz="800" spc="4" dirty="0">
                <a:latin typeface="Arial"/>
                <a:cs typeface="Arial"/>
              </a:rPr>
              <a:t>0</a:t>
            </a:r>
            <a:r>
              <a:rPr sz="800" spc="-4" dirty="0">
                <a:latin typeface="Arial"/>
                <a:cs typeface="Arial"/>
              </a:rPr>
              <a:t>09</a:t>
            </a:r>
            <a:r>
              <a:rPr sz="800" spc="0" dirty="0">
                <a:latin typeface="Arial"/>
                <a:cs typeface="Arial"/>
              </a:rPr>
              <a:t>.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9" dirty="0">
                <a:latin typeface="Arial"/>
                <a:cs typeface="Arial"/>
              </a:rPr>
              <a:t>C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at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b</a:t>
            </a:r>
            <a:r>
              <a:rPr sz="800" spc="0" dirty="0">
                <a:latin typeface="Arial"/>
                <a:cs typeface="Arial"/>
              </a:rPr>
              <a:t>y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G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g</a:t>
            </a:r>
            <a:r>
              <a:rPr sz="800" spc="-4" dirty="0">
                <a:latin typeface="Arial"/>
                <a:cs typeface="Arial"/>
              </a:rPr>
              <a:t>or</a:t>
            </a:r>
            <a:r>
              <a:rPr sz="800" spc="0" dirty="0">
                <a:latin typeface="Arial"/>
                <a:cs typeface="Arial"/>
              </a:rPr>
              <a:t>y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4" dirty="0">
                <a:latin typeface="Arial"/>
                <a:cs typeface="Arial"/>
              </a:rPr>
              <a:t>K</a:t>
            </a:r>
            <a:r>
              <a:rPr sz="800" spc="-4" dirty="0">
                <a:latin typeface="Arial"/>
                <a:cs typeface="Arial"/>
              </a:rPr>
              <a:t>uh</a:t>
            </a:r>
            <a:r>
              <a:rPr sz="800" spc="0" dirty="0">
                <a:latin typeface="Arial"/>
                <a:cs typeface="Arial"/>
              </a:rPr>
              <a:t>l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14" dirty="0">
                <a:latin typeface="Arial"/>
                <a:cs typeface="Arial"/>
              </a:rPr>
              <a:t>m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9" dirty="0">
                <a:latin typeface="Arial"/>
                <a:cs typeface="Arial"/>
              </a:rPr>
              <a:t>y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4" dirty="0">
                <a:latin typeface="Arial"/>
                <a:cs typeface="Arial"/>
              </a:rPr>
              <a:t>r</a:t>
            </a:r>
            <a:r>
              <a:rPr sz="800" spc="0" dirty="0"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3300" y="1917700"/>
            <a:ext cx="7061200" cy="172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23"/>
              </a:spcBef>
            </a:pPr>
            <a:endParaRPr sz="550"/>
          </a:p>
          <a:p>
            <a:pPr marL="252669" marR="252521" algn="ctr">
              <a:lnSpc>
                <a:spcPct val="100041"/>
              </a:lnSpc>
            </a:pPr>
            <a:r>
              <a:rPr sz="3600" b="1" spc="-4" dirty="0">
                <a:latin typeface="Arial"/>
                <a:cs typeface="Arial"/>
              </a:rPr>
              <a:t>M</a:t>
            </a:r>
            <a:r>
              <a:rPr sz="3600" b="1" spc="0" dirty="0">
                <a:latin typeface="Arial"/>
                <a:cs typeface="Arial"/>
              </a:rPr>
              <a:t>anageme</a:t>
            </a:r>
            <a:r>
              <a:rPr sz="3600" b="1" spc="-9" dirty="0">
                <a:latin typeface="Arial"/>
                <a:cs typeface="Arial"/>
              </a:rPr>
              <a:t>n</a:t>
            </a:r>
            <a:r>
              <a:rPr sz="3600" b="1" spc="0" dirty="0">
                <a:latin typeface="Arial"/>
                <a:cs typeface="Arial"/>
              </a:rPr>
              <a:t>t a</a:t>
            </a:r>
            <a:r>
              <a:rPr sz="3600" b="1" spc="4" dirty="0">
                <a:latin typeface="Arial"/>
                <a:cs typeface="Arial"/>
              </a:rPr>
              <a:t>c</a:t>
            </a:r>
            <a:r>
              <a:rPr sz="3600" b="1" spc="0" dirty="0">
                <a:latin typeface="Arial"/>
                <a:cs typeface="Arial"/>
              </a:rPr>
              <a:t>ts as </a:t>
            </a:r>
            <a:r>
              <a:rPr sz="3600" b="1" spc="4" dirty="0">
                <a:latin typeface="Arial"/>
                <a:cs typeface="Arial"/>
              </a:rPr>
              <a:t>a</a:t>
            </a:r>
            <a:r>
              <a:rPr sz="3600" b="1" spc="0" dirty="0">
                <a:latin typeface="Arial"/>
                <a:cs typeface="Arial"/>
              </a:rPr>
              <a:t>n </a:t>
            </a:r>
            <a:r>
              <a:rPr sz="3600" b="1" i="1" spc="-982" dirty="0">
                <a:solidFill>
                  <a:srgbClr val="E43F5C"/>
                </a:solidFill>
                <a:latin typeface="Arial"/>
                <a:cs typeface="Arial"/>
              </a:rPr>
              <a:t> </a:t>
            </a:r>
            <a:r>
              <a:rPr sz="3600" b="1" i="1" spc="0" dirty="0">
                <a:solidFill>
                  <a:srgbClr val="E43F5C"/>
                </a:solidFill>
                <a:latin typeface="Arial"/>
                <a:cs typeface="Arial"/>
              </a:rPr>
              <a:t>agent </a:t>
            </a:r>
            <a:r>
              <a:rPr sz="3600" b="1" spc="-4" dirty="0">
                <a:latin typeface="Arial"/>
                <a:cs typeface="Arial"/>
              </a:rPr>
              <a:t>f</a:t>
            </a:r>
            <a:r>
              <a:rPr sz="3600" b="1" spc="0" dirty="0">
                <a:latin typeface="Arial"/>
                <a:cs typeface="Arial"/>
              </a:rPr>
              <a:t>or the </a:t>
            </a:r>
            <a:r>
              <a:rPr sz="3600" b="1" spc="-9" dirty="0">
                <a:latin typeface="Arial"/>
                <a:cs typeface="Arial"/>
              </a:rPr>
              <a:t>o</a:t>
            </a:r>
            <a:r>
              <a:rPr sz="3600" b="1" spc="9" dirty="0">
                <a:latin typeface="Arial"/>
                <a:cs typeface="Arial"/>
              </a:rPr>
              <a:t>w</a:t>
            </a:r>
            <a:r>
              <a:rPr sz="3600" b="1" spc="0" dirty="0">
                <a:latin typeface="Arial"/>
                <a:cs typeface="Arial"/>
              </a:rPr>
              <a:t>ners (share</a:t>
            </a:r>
            <a:r>
              <a:rPr sz="3600" b="1" spc="-9" dirty="0">
                <a:latin typeface="Arial"/>
                <a:cs typeface="Arial"/>
              </a:rPr>
              <a:t>h</a:t>
            </a:r>
            <a:r>
              <a:rPr sz="3600" b="1" spc="0" dirty="0">
                <a:latin typeface="Arial"/>
                <a:cs typeface="Arial"/>
              </a:rPr>
              <a:t>ol</a:t>
            </a:r>
            <a:r>
              <a:rPr sz="3600" b="1" spc="-14" dirty="0">
                <a:latin typeface="Arial"/>
                <a:cs typeface="Arial"/>
              </a:rPr>
              <a:t>d</a:t>
            </a:r>
            <a:r>
              <a:rPr sz="3600" b="1" spc="0" dirty="0">
                <a:latin typeface="Arial"/>
                <a:cs typeface="Arial"/>
              </a:rPr>
              <a:t>e</a:t>
            </a:r>
            <a:r>
              <a:rPr sz="3600" b="1" spc="4" dirty="0">
                <a:latin typeface="Arial"/>
                <a:cs typeface="Arial"/>
              </a:rPr>
              <a:t>r</a:t>
            </a:r>
            <a:r>
              <a:rPr sz="3600" b="1" spc="0" dirty="0">
                <a:latin typeface="Arial"/>
                <a:cs typeface="Arial"/>
              </a:rPr>
              <a:t>s) </a:t>
            </a:r>
            <a:r>
              <a:rPr sz="3600" b="1" spc="-9" dirty="0">
                <a:latin typeface="Arial"/>
                <a:cs typeface="Arial"/>
              </a:rPr>
              <a:t>o</a:t>
            </a:r>
            <a:r>
              <a:rPr sz="3600" b="1" spc="0" dirty="0">
                <a:latin typeface="Arial"/>
                <a:cs typeface="Arial"/>
              </a:rPr>
              <a:t>f t</a:t>
            </a:r>
            <a:r>
              <a:rPr sz="3600" b="1" spc="-9" dirty="0">
                <a:latin typeface="Arial"/>
                <a:cs typeface="Arial"/>
              </a:rPr>
              <a:t>h</a:t>
            </a:r>
            <a:r>
              <a:rPr sz="3600" b="1" spc="0" dirty="0">
                <a:latin typeface="Arial"/>
                <a:cs typeface="Arial"/>
              </a:rPr>
              <a:t>e f</a:t>
            </a:r>
            <a:r>
              <a:rPr sz="3600" b="1" spc="-9" dirty="0">
                <a:latin typeface="Arial"/>
                <a:cs typeface="Arial"/>
              </a:rPr>
              <a:t>i</a:t>
            </a:r>
            <a:r>
              <a:rPr sz="3600" b="1" spc="4" dirty="0">
                <a:latin typeface="Arial"/>
                <a:cs typeface="Arial"/>
              </a:rPr>
              <a:t>r</a:t>
            </a:r>
            <a:r>
              <a:rPr sz="3600" b="1" spc="0" dirty="0">
                <a:latin typeface="Arial"/>
                <a:cs typeface="Arial"/>
              </a:rPr>
              <a:t>m.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-6350" y="-6350"/>
            <a:ext cx="1554480" cy="1626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53870" y="873076"/>
            <a:ext cx="2127775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Agency</a:t>
            </a:r>
            <a:endParaRPr sz="4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26484" y="873076"/>
            <a:ext cx="1970667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i="1" spc="-9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heo</a:t>
            </a:r>
            <a:r>
              <a:rPr sz="4400" b="1" i="1" spc="-4" dirty="0">
                <a:solidFill>
                  <a:srgbClr val="104EFA"/>
                </a:solidFill>
                <a:latin typeface="Arial"/>
                <a:cs typeface="Arial"/>
              </a:rPr>
              <a:t>r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y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6170" y="2252074"/>
            <a:ext cx="706848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>
                <a:latin typeface="Arial"/>
                <a:cs typeface="Arial"/>
              </a:rPr>
              <a:t>J</a:t>
            </a:r>
            <a:r>
              <a:rPr sz="3600" b="1" spc="4" dirty="0">
                <a:latin typeface="Arial"/>
                <a:cs typeface="Arial"/>
              </a:rPr>
              <a:t>e</a:t>
            </a:r>
            <a:r>
              <a:rPr sz="3600" b="1" spc="0" dirty="0">
                <a:latin typeface="Arial"/>
                <a:cs typeface="Arial"/>
              </a:rPr>
              <a:t>nsen a</a:t>
            </a:r>
            <a:r>
              <a:rPr sz="3600" b="1" spc="-9" dirty="0">
                <a:latin typeface="Arial"/>
                <a:cs typeface="Arial"/>
              </a:rPr>
              <a:t>n</a:t>
            </a:r>
            <a:r>
              <a:rPr sz="3600" b="1" spc="0" dirty="0">
                <a:latin typeface="Arial"/>
                <a:cs typeface="Arial"/>
              </a:rPr>
              <a:t>d </a:t>
            </a:r>
            <a:r>
              <a:rPr sz="3600" b="1" spc="-19" dirty="0">
                <a:latin typeface="Arial"/>
                <a:cs typeface="Arial"/>
              </a:rPr>
              <a:t>M</a:t>
            </a:r>
            <a:r>
              <a:rPr sz="3600" b="1" spc="4" dirty="0">
                <a:latin typeface="Arial"/>
                <a:cs typeface="Arial"/>
              </a:rPr>
              <a:t>e</a:t>
            </a:r>
            <a:r>
              <a:rPr sz="3600" b="1" spc="0" dirty="0">
                <a:latin typeface="Arial"/>
                <a:cs typeface="Arial"/>
              </a:rPr>
              <a:t>c</a:t>
            </a:r>
            <a:r>
              <a:rPr sz="3600" b="1" spc="4" dirty="0">
                <a:latin typeface="Arial"/>
                <a:cs typeface="Arial"/>
              </a:rPr>
              <a:t>k</a:t>
            </a:r>
            <a:r>
              <a:rPr sz="3600" b="1" spc="-9" dirty="0">
                <a:latin typeface="Arial"/>
                <a:cs typeface="Arial"/>
              </a:rPr>
              <a:t>l</a:t>
            </a:r>
            <a:r>
              <a:rPr sz="3600" b="1" spc="0" dirty="0">
                <a:latin typeface="Arial"/>
                <a:cs typeface="Arial"/>
              </a:rPr>
              <a:t>i</a:t>
            </a:r>
            <a:r>
              <a:rPr sz="3600" b="1" spc="-14" dirty="0">
                <a:latin typeface="Arial"/>
                <a:cs typeface="Arial"/>
              </a:rPr>
              <a:t>n</a:t>
            </a:r>
            <a:r>
              <a:rPr sz="3600" b="1" spc="0" dirty="0">
                <a:latin typeface="Arial"/>
                <a:cs typeface="Arial"/>
              </a:rPr>
              <a:t>g </a:t>
            </a:r>
            <a:r>
              <a:rPr sz="3600" b="1" spc="-9" dirty="0">
                <a:latin typeface="Arial"/>
                <a:cs typeface="Arial"/>
              </a:rPr>
              <a:t>d</a:t>
            </a:r>
            <a:r>
              <a:rPr sz="3600" b="1" spc="4" dirty="0">
                <a:latin typeface="Arial"/>
                <a:cs typeface="Arial"/>
              </a:rPr>
              <a:t>e</a:t>
            </a:r>
            <a:r>
              <a:rPr sz="3600" b="1" spc="-9" dirty="0">
                <a:latin typeface="Arial"/>
                <a:cs typeface="Arial"/>
              </a:rPr>
              <a:t>v</a:t>
            </a:r>
            <a:r>
              <a:rPr sz="3600" b="1" spc="0" dirty="0">
                <a:latin typeface="Arial"/>
                <a:cs typeface="Arial"/>
              </a:rPr>
              <a:t>el</a:t>
            </a:r>
            <a:r>
              <a:rPr sz="3600" b="1" spc="-14" dirty="0">
                <a:latin typeface="Arial"/>
                <a:cs typeface="Arial"/>
              </a:rPr>
              <a:t>o</a:t>
            </a:r>
            <a:r>
              <a:rPr sz="3600" b="1" spc="0" dirty="0">
                <a:latin typeface="Arial"/>
                <a:cs typeface="Arial"/>
              </a:rPr>
              <a:t>ped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3270" y="2281193"/>
            <a:ext cx="196883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0"/>
              </a:lnSpc>
              <a:spcBef>
                <a:spcPts val="143"/>
              </a:spcBef>
            </a:pPr>
            <a:r>
              <a:rPr sz="270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6170" y="2800714"/>
            <a:ext cx="4282325" cy="23533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6160">
              <a:lnSpc>
                <a:spcPts val="3779"/>
              </a:lnSpc>
              <a:spcBef>
                <a:spcPts val="189"/>
              </a:spcBef>
            </a:pPr>
            <a:r>
              <a:rPr sz="3600" b="1" spc="0" dirty="0">
                <a:latin typeface="Arial"/>
                <a:cs typeface="Arial"/>
              </a:rPr>
              <a:t>a theory</a:t>
            </a:r>
            <a:r>
              <a:rPr sz="3600" b="1" spc="-44" dirty="0">
                <a:latin typeface="Arial"/>
                <a:cs typeface="Arial"/>
              </a:rPr>
              <a:t> </a:t>
            </a:r>
            <a:r>
              <a:rPr sz="3600" b="1" spc="0" dirty="0">
                <a:latin typeface="Arial"/>
                <a:cs typeface="Arial"/>
              </a:rPr>
              <a:t>of t</a:t>
            </a:r>
            <a:r>
              <a:rPr sz="3600" b="1" spc="-9" dirty="0">
                <a:latin typeface="Arial"/>
                <a:cs typeface="Arial"/>
              </a:rPr>
              <a:t>h</a:t>
            </a:r>
            <a:r>
              <a:rPr sz="3600" b="1" spc="0" dirty="0">
                <a:latin typeface="Arial"/>
                <a:cs typeface="Arial"/>
              </a:rPr>
              <a:t>e firm</a:t>
            </a:r>
            <a:endParaRPr sz="3600" dirty="0">
              <a:latin typeface="Arial"/>
              <a:cs typeface="Arial"/>
            </a:endParaRPr>
          </a:p>
          <a:p>
            <a:pPr marL="12700" marR="66160">
              <a:lnSpc>
                <a:spcPct val="95825"/>
              </a:lnSpc>
            </a:pPr>
            <a:r>
              <a:rPr sz="3600" b="1" i="1" spc="0" dirty="0">
                <a:solidFill>
                  <a:srgbClr val="41B100"/>
                </a:solidFill>
                <a:latin typeface="Arial"/>
                <a:cs typeface="Arial"/>
              </a:rPr>
              <a:t>age</a:t>
            </a:r>
            <a:r>
              <a:rPr sz="3600" b="1" i="1" spc="-9" dirty="0">
                <a:solidFill>
                  <a:srgbClr val="41B100"/>
                </a:solidFill>
                <a:latin typeface="Arial"/>
                <a:cs typeface="Arial"/>
              </a:rPr>
              <a:t>n</a:t>
            </a:r>
            <a:r>
              <a:rPr sz="3600" b="1" i="1" spc="0" dirty="0">
                <a:solidFill>
                  <a:srgbClr val="41B100"/>
                </a:solidFill>
                <a:latin typeface="Arial"/>
                <a:cs typeface="Arial"/>
              </a:rPr>
              <a:t>cy </a:t>
            </a:r>
            <a:r>
              <a:rPr sz="3600" b="1" i="1" spc="-4" dirty="0">
                <a:solidFill>
                  <a:srgbClr val="41B100"/>
                </a:solidFill>
                <a:latin typeface="Arial"/>
                <a:cs typeface="Arial"/>
              </a:rPr>
              <a:t>t</a:t>
            </a:r>
            <a:r>
              <a:rPr sz="3600" b="1" i="1" spc="0" dirty="0">
                <a:solidFill>
                  <a:srgbClr val="41B100"/>
                </a:solidFill>
                <a:latin typeface="Arial"/>
                <a:cs typeface="Arial"/>
              </a:rPr>
              <a:t>he</a:t>
            </a:r>
            <a:r>
              <a:rPr sz="3600" b="1" i="1" spc="-9" dirty="0">
                <a:solidFill>
                  <a:srgbClr val="41B100"/>
                </a:solidFill>
                <a:latin typeface="Arial"/>
                <a:cs typeface="Arial"/>
              </a:rPr>
              <a:t>o</a:t>
            </a:r>
            <a:r>
              <a:rPr sz="3600" b="1" i="1" spc="4" dirty="0">
                <a:solidFill>
                  <a:srgbClr val="41B100"/>
                </a:solidFill>
                <a:latin typeface="Arial"/>
                <a:cs typeface="Arial"/>
              </a:rPr>
              <a:t>r</a:t>
            </a:r>
            <a:r>
              <a:rPr sz="3600" b="1" i="1" spc="25" dirty="0">
                <a:solidFill>
                  <a:srgbClr val="41B100"/>
                </a:solidFill>
                <a:latin typeface="Arial"/>
                <a:cs typeface="Arial"/>
              </a:rPr>
              <a:t>y</a:t>
            </a:r>
            <a:r>
              <a:rPr sz="3600" b="1" i="1" spc="0" dirty="0">
                <a:latin typeface="Arial"/>
                <a:cs typeface="Arial"/>
              </a:rPr>
              <a:t>.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ts val="3890"/>
              </a:lnSpc>
              <a:spcBef>
                <a:spcPts val="2839"/>
              </a:spcBef>
            </a:pPr>
            <a:r>
              <a:rPr sz="3600" b="1" i="1" spc="4" dirty="0">
                <a:solidFill>
                  <a:srgbClr val="41B100"/>
                </a:solidFill>
                <a:latin typeface="Arial"/>
                <a:cs typeface="Arial"/>
              </a:rPr>
              <a:t>A</a:t>
            </a:r>
            <a:r>
              <a:rPr sz="3600" b="1" i="1" spc="-9" dirty="0">
                <a:solidFill>
                  <a:srgbClr val="41B100"/>
                </a:solidFill>
                <a:latin typeface="Arial"/>
                <a:cs typeface="Arial"/>
              </a:rPr>
              <a:t>g</a:t>
            </a:r>
            <a:r>
              <a:rPr sz="3600" b="1" i="1" spc="0" dirty="0">
                <a:solidFill>
                  <a:srgbClr val="41B100"/>
                </a:solidFill>
                <a:latin typeface="Arial"/>
                <a:cs typeface="Arial"/>
              </a:rPr>
              <a:t>ency Theory</a:t>
            </a:r>
            <a:r>
              <a:rPr sz="3600" b="1" i="1" spc="9" dirty="0">
                <a:solidFill>
                  <a:srgbClr val="41B100"/>
                </a:solidFill>
                <a:latin typeface="Arial"/>
                <a:cs typeface="Arial"/>
              </a:rPr>
              <a:t> </a:t>
            </a:r>
            <a:r>
              <a:rPr sz="3600" b="1" spc="0" dirty="0">
                <a:latin typeface="Arial"/>
                <a:cs typeface="Arial"/>
              </a:rPr>
              <a:t>is a e</a:t>
            </a:r>
            <a:r>
              <a:rPr sz="3600" b="1" spc="4" dirty="0">
                <a:latin typeface="Arial"/>
                <a:cs typeface="Arial"/>
              </a:rPr>
              <a:t>c</a:t>
            </a:r>
            <a:r>
              <a:rPr sz="3600" b="1" spc="0" dirty="0">
                <a:latin typeface="Arial"/>
                <a:cs typeface="Arial"/>
              </a:rPr>
              <a:t>o</a:t>
            </a:r>
            <a:r>
              <a:rPr sz="3600" b="1" spc="-14" dirty="0">
                <a:latin typeface="Arial"/>
                <a:cs typeface="Arial"/>
              </a:rPr>
              <a:t>n</a:t>
            </a:r>
            <a:r>
              <a:rPr sz="3600" b="1" spc="0" dirty="0">
                <a:latin typeface="Arial"/>
                <a:cs typeface="Arial"/>
              </a:rPr>
              <a:t>omics</a:t>
            </a:r>
            <a:r>
              <a:rPr sz="3600" b="1" spc="-9" dirty="0">
                <a:latin typeface="Arial"/>
                <a:cs typeface="Arial"/>
              </a:rPr>
              <a:t> </a:t>
            </a:r>
            <a:r>
              <a:rPr sz="3600" b="1" spc="0" dirty="0">
                <a:latin typeface="Arial"/>
                <a:cs typeface="Arial"/>
              </a:rPr>
              <a:t>relat</a:t>
            </a:r>
            <a:r>
              <a:rPr sz="3600" b="1" spc="-14" dirty="0">
                <a:latin typeface="Arial"/>
                <a:cs typeface="Arial"/>
              </a:rPr>
              <a:t>i</a:t>
            </a:r>
            <a:r>
              <a:rPr sz="3600" b="1" spc="0" dirty="0">
                <a:latin typeface="Arial"/>
                <a:cs typeface="Arial"/>
              </a:rPr>
              <a:t>ng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3159" y="2800714"/>
            <a:ext cx="209911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>
                <a:latin typeface="Arial"/>
                <a:cs typeface="Arial"/>
              </a:rPr>
              <a:t>based</a:t>
            </a:r>
            <a:r>
              <a:rPr sz="3600" b="1" spc="-9" dirty="0">
                <a:latin typeface="Arial"/>
                <a:cs typeface="Arial"/>
              </a:rPr>
              <a:t> </a:t>
            </a:r>
            <a:r>
              <a:rPr sz="3600" b="1" spc="0" dirty="0">
                <a:latin typeface="Arial"/>
                <a:cs typeface="Arial"/>
              </a:rPr>
              <a:t>on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93334" y="4177394"/>
            <a:ext cx="2204345" cy="976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2875">
              <a:lnSpc>
                <a:spcPts val="3779"/>
              </a:lnSpc>
              <a:spcBef>
                <a:spcPts val="189"/>
              </a:spcBef>
            </a:pPr>
            <a:r>
              <a:rPr sz="3600" b="1" spc="-9" dirty="0">
                <a:latin typeface="Arial"/>
                <a:cs typeface="Arial"/>
              </a:rPr>
              <a:t>b</a:t>
            </a:r>
            <a:r>
              <a:rPr sz="3600" b="1" spc="4" dirty="0">
                <a:latin typeface="Arial"/>
                <a:cs typeface="Arial"/>
              </a:rPr>
              <a:t>r</a:t>
            </a:r>
            <a:r>
              <a:rPr sz="3600" b="1" spc="0" dirty="0">
                <a:latin typeface="Arial"/>
                <a:cs typeface="Arial"/>
              </a:rPr>
              <a:t>anch</a:t>
            </a:r>
            <a:r>
              <a:rPr sz="3600" b="1" spc="-14" dirty="0">
                <a:latin typeface="Arial"/>
                <a:cs typeface="Arial"/>
              </a:rPr>
              <a:t> </a:t>
            </a:r>
            <a:r>
              <a:rPr sz="3600" b="1" spc="0" dirty="0">
                <a:latin typeface="Arial"/>
                <a:cs typeface="Arial"/>
              </a:rPr>
              <a:t>of</a:t>
            </a:r>
            <a:endParaRPr sz="3600" dirty="0">
              <a:latin typeface="Arial"/>
              <a:cs typeface="Arial"/>
            </a:endParaRPr>
          </a:p>
          <a:p>
            <a:pPr marL="12700" marR="68579" algn="just">
              <a:lnSpc>
                <a:spcPts val="3890"/>
              </a:lnSpc>
              <a:spcBef>
                <a:spcPts val="5"/>
              </a:spcBef>
            </a:pPr>
            <a:r>
              <a:rPr sz="3600" b="1" spc="0" dirty="0">
                <a:latin typeface="Arial"/>
                <a:cs typeface="Arial"/>
              </a:rPr>
              <a:t>to</a:t>
            </a:r>
            <a:r>
              <a:rPr sz="3600" b="1" spc="-9" dirty="0">
                <a:latin typeface="Arial"/>
                <a:cs typeface="Arial"/>
              </a:rPr>
              <a:t> </a:t>
            </a:r>
            <a:r>
              <a:rPr sz="3600" b="1" spc="0" dirty="0">
                <a:latin typeface="Arial"/>
                <a:cs typeface="Arial"/>
              </a:rPr>
              <a:t>the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270" y="4206513"/>
            <a:ext cx="196883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0"/>
              </a:lnSpc>
              <a:spcBef>
                <a:spcPts val="143"/>
              </a:spcBef>
            </a:pPr>
            <a:r>
              <a:rPr sz="270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6170" y="5165454"/>
            <a:ext cx="6888045" cy="9753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>
                <a:latin typeface="Arial"/>
                <a:cs typeface="Arial"/>
              </a:rPr>
              <a:t>beha</a:t>
            </a:r>
            <a:r>
              <a:rPr sz="3600" b="1" spc="-19" dirty="0">
                <a:latin typeface="Arial"/>
                <a:cs typeface="Arial"/>
              </a:rPr>
              <a:t>v</a:t>
            </a:r>
            <a:r>
              <a:rPr sz="3600" b="1" spc="0" dirty="0">
                <a:latin typeface="Arial"/>
                <a:cs typeface="Arial"/>
              </a:rPr>
              <a:t>i</a:t>
            </a:r>
            <a:r>
              <a:rPr sz="3600" b="1" spc="-14" dirty="0">
                <a:latin typeface="Arial"/>
                <a:cs typeface="Arial"/>
              </a:rPr>
              <a:t>o</a:t>
            </a:r>
            <a:r>
              <a:rPr sz="3600" b="1" spc="0" dirty="0">
                <a:latin typeface="Arial"/>
                <a:cs typeface="Arial"/>
              </a:rPr>
              <a:t>r of </a:t>
            </a:r>
            <a:r>
              <a:rPr sz="3600" b="1" spc="-9" dirty="0">
                <a:latin typeface="Arial"/>
                <a:cs typeface="Arial"/>
              </a:rPr>
              <a:t>p</a:t>
            </a:r>
            <a:r>
              <a:rPr sz="3600" b="1" spc="4" dirty="0">
                <a:latin typeface="Arial"/>
                <a:cs typeface="Arial"/>
              </a:rPr>
              <a:t>r</a:t>
            </a:r>
            <a:r>
              <a:rPr sz="3600" b="1" spc="-9" dirty="0">
                <a:latin typeface="Arial"/>
                <a:cs typeface="Arial"/>
              </a:rPr>
              <a:t>i</a:t>
            </a:r>
            <a:r>
              <a:rPr sz="3600" b="1" spc="0" dirty="0">
                <a:latin typeface="Arial"/>
                <a:cs typeface="Arial"/>
              </a:rPr>
              <a:t>nci</a:t>
            </a:r>
            <a:r>
              <a:rPr sz="3600" b="1" spc="-14" dirty="0">
                <a:latin typeface="Arial"/>
                <a:cs typeface="Arial"/>
              </a:rPr>
              <a:t>p</a:t>
            </a:r>
            <a:r>
              <a:rPr sz="3600" b="1" spc="4" dirty="0">
                <a:latin typeface="Arial"/>
                <a:cs typeface="Arial"/>
              </a:rPr>
              <a:t>a</a:t>
            </a:r>
            <a:r>
              <a:rPr sz="3600" b="1" spc="0" dirty="0">
                <a:latin typeface="Arial"/>
                <a:cs typeface="Arial"/>
              </a:rPr>
              <a:t>ls</a:t>
            </a:r>
            <a:r>
              <a:rPr sz="3600" b="1" spc="-9" dirty="0">
                <a:latin typeface="Arial"/>
                <a:cs typeface="Arial"/>
              </a:rPr>
              <a:t> </a:t>
            </a:r>
            <a:r>
              <a:rPr sz="3600" b="1" spc="4" dirty="0">
                <a:latin typeface="Arial"/>
                <a:cs typeface="Arial"/>
              </a:rPr>
              <a:t>a</a:t>
            </a:r>
            <a:r>
              <a:rPr sz="3600" b="1" spc="0" dirty="0">
                <a:latin typeface="Arial"/>
                <a:cs typeface="Arial"/>
              </a:rPr>
              <a:t>nd</a:t>
            </a:r>
            <a:r>
              <a:rPr sz="3600" b="1" spc="-14" dirty="0">
                <a:latin typeface="Arial"/>
                <a:cs typeface="Arial"/>
              </a:rPr>
              <a:t> </a:t>
            </a:r>
            <a:r>
              <a:rPr sz="3600" b="1" spc="0" dirty="0">
                <a:latin typeface="Arial"/>
                <a:cs typeface="Arial"/>
              </a:rPr>
              <a:t>t</a:t>
            </a:r>
            <a:r>
              <a:rPr sz="3600" b="1" spc="-9" dirty="0">
                <a:latin typeface="Arial"/>
                <a:cs typeface="Arial"/>
              </a:rPr>
              <a:t>h</a:t>
            </a:r>
            <a:r>
              <a:rPr sz="3600" b="1" spc="4" dirty="0">
                <a:latin typeface="Arial"/>
                <a:cs typeface="Arial"/>
              </a:rPr>
              <a:t>e</a:t>
            </a:r>
            <a:r>
              <a:rPr sz="3600" b="1" spc="-9" dirty="0">
                <a:latin typeface="Arial"/>
                <a:cs typeface="Arial"/>
              </a:rPr>
              <a:t>i</a:t>
            </a:r>
            <a:r>
              <a:rPr sz="3600" b="1" spc="0" dirty="0">
                <a:latin typeface="Arial"/>
                <a:cs typeface="Arial"/>
              </a:rPr>
              <a:t>r</a:t>
            </a:r>
            <a:endParaRPr sz="3600">
              <a:latin typeface="Arial"/>
              <a:cs typeface="Arial"/>
            </a:endParaRPr>
          </a:p>
          <a:p>
            <a:pPr marL="12700" marR="68579">
              <a:lnSpc>
                <a:spcPts val="3879"/>
              </a:lnSpc>
              <a:spcBef>
                <a:spcPts val="5"/>
              </a:spcBef>
            </a:pPr>
            <a:r>
              <a:rPr sz="3600" b="1" spc="0" dirty="0">
                <a:latin typeface="Arial"/>
                <a:cs typeface="Arial"/>
              </a:rPr>
              <a:t>age</a:t>
            </a:r>
            <a:r>
              <a:rPr sz="3600" b="1" spc="-9" dirty="0">
                <a:latin typeface="Arial"/>
                <a:cs typeface="Arial"/>
              </a:rPr>
              <a:t>n</a:t>
            </a:r>
            <a:r>
              <a:rPr sz="3600" b="1" spc="0" dirty="0">
                <a:latin typeface="Arial"/>
                <a:cs typeface="Arial"/>
              </a:rPr>
              <a:t>t</a:t>
            </a:r>
            <a:r>
              <a:rPr sz="3600" b="1" spc="4" dirty="0">
                <a:latin typeface="Arial"/>
                <a:cs typeface="Arial"/>
              </a:rPr>
              <a:t>s</a:t>
            </a:r>
            <a:r>
              <a:rPr sz="3600" b="1" spc="0" dirty="0"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4330" y="6566122"/>
            <a:ext cx="239385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4" dirty="0">
                <a:latin typeface="Arial"/>
                <a:cs typeface="Arial"/>
              </a:rPr>
              <a:t>1</a:t>
            </a:r>
            <a:r>
              <a:rPr sz="800" spc="9" dirty="0">
                <a:latin typeface="Arial"/>
                <a:cs typeface="Arial"/>
              </a:rPr>
              <a:t>.</a:t>
            </a:r>
            <a:r>
              <a:rPr sz="800" spc="-4" dirty="0">
                <a:latin typeface="Arial"/>
                <a:cs typeface="Arial"/>
              </a:rPr>
              <a:t>1</a:t>
            </a:r>
            <a:r>
              <a:rPr sz="800" spc="0" dirty="0"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70710" y="6576282"/>
            <a:ext cx="6921889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4" dirty="0">
                <a:latin typeface="Arial"/>
                <a:cs typeface="Arial"/>
              </a:rPr>
              <a:t>V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9" dirty="0">
                <a:latin typeface="Arial"/>
                <a:cs typeface="Arial"/>
              </a:rPr>
              <a:t>H</a:t>
            </a:r>
            <a:r>
              <a:rPr sz="800" spc="4" dirty="0">
                <a:latin typeface="Arial"/>
                <a:cs typeface="Arial"/>
              </a:rPr>
              <a:t>o</a:t>
            </a:r>
            <a:r>
              <a:rPr sz="800" spc="-4" dirty="0">
                <a:latin typeface="Arial"/>
                <a:cs typeface="Arial"/>
              </a:rPr>
              <a:t>r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0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an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34" dirty="0">
                <a:latin typeface="Arial"/>
                <a:cs typeface="Arial"/>
              </a:rPr>
              <a:t>W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4" dirty="0">
                <a:latin typeface="Arial"/>
                <a:cs typeface="Arial"/>
              </a:rPr>
              <a:t>h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-19" dirty="0">
                <a:latin typeface="Arial"/>
                <a:cs typeface="Arial"/>
              </a:rPr>
              <a:t>w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0" dirty="0">
                <a:latin typeface="Arial"/>
                <a:cs typeface="Arial"/>
              </a:rPr>
              <a:t>z,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F</a:t>
            </a:r>
            <a:r>
              <a:rPr sz="800" spc="4" dirty="0">
                <a:latin typeface="Arial"/>
                <a:cs typeface="Arial"/>
              </a:rPr>
              <a:t>u</a:t>
            </a:r>
            <a:r>
              <a:rPr sz="800" spc="-4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d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25" dirty="0">
                <a:latin typeface="Arial"/>
                <a:cs typeface="Arial"/>
              </a:rPr>
              <a:t>m</a:t>
            </a:r>
            <a:r>
              <a:rPr sz="800" spc="-4" dirty="0">
                <a:latin typeface="Arial"/>
                <a:cs typeface="Arial"/>
              </a:rPr>
              <a:t>en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9" dirty="0">
                <a:latin typeface="Arial"/>
                <a:cs typeface="Arial"/>
              </a:rPr>
              <a:t>l</a:t>
            </a:r>
            <a:r>
              <a:rPr sz="800" spc="0" dirty="0">
                <a:latin typeface="Arial"/>
                <a:cs typeface="Arial"/>
              </a:rPr>
              <a:t>s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f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Fi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-4" dirty="0">
                <a:latin typeface="Arial"/>
                <a:cs typeface="Arial"/>
              </a:rPr>
              <a:t>an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0" dirty="0">
                <a:latin typeface="Arial"/>
                <a:cs typeface="Arial"/>
              </a:rPr>
              <a:t>l </a:t>
            </a:r>
            <a:r>
              <a:rPr sz="800" spc="-4" dirty="0">
                <a:latin typeface="Arial"/>
                <a:cs typeface="Arial"/>
              </a:rPr>
              <a:t>M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-4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-4" dirty="0">
                <a:latin typeface="Arial"/>
                <a:cs typeface="Arial"/>
              </a:rPr>
              <a:t>ge</a:t>
            </a:r>
            <a:r>
              <a:rPr sz="800" spc="25" dirty="0">
                <a:latin typeface="Arial"/>
                <a:cs typeface="Arial"/>
              </a:rPr>
              <a:t>m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0" dirty="0">
                <a:latin typeface="Arial"/>
                <a:cs typeface="Arial"/>
              </a:rPr>
              <a:t>t,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1</a:t>
            </a:r>
            <a:r>
              <a:rPr sz="800" spc="4" dirty="0">
                <a:latin typeface="Arial"/>
                <a:cs typeface="Arial"/>
              </a:rPr>
              <a:t>3t</a:t>
            </a:r>
            <a:r>
              <a:rPr sz="800" spc="0" dirty="0">
                <a:latin typeface="Arial"/>
                <a:cs typeface="Arial"/>
              </a:rPr>
              <a:t>h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d</a:t>
            </a:r>
            <a:r>
              <a:rPr sz="800" spc="0" dirty="0">
                <a:latin typeface="Arial"/>
                <a:cs typeface="Arial"/>
              </a:rPr>
              <a:t>it</a:t>
            </a:r>
            <a:r>
              <a:rPr sz="800" spc="9" dirty="0">
                <a:latin typeface="Arial"/>
                <a:cs typeface="Arial"/>
              </a:rPr>
              <a:t>i</a:t>
            </a:r>
            <a:r>
              <a:rPr sz="800" spc="-4" dirty="0">
                <a:latin typeface="Arial"/>
                <a:cs typeface="Arial"/>
              </a:rPr>
              <a:t>on</a:t>
            </a:r>
            <a:r>
              <a:rPr sz="800" spc="0" dirty="0">
                <a:latin typeface="Arial"/>
                <a:cs typeface="Arial"/>
              </a:rPr>
              <a:t>.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©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P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9" dirty="0">
                <a:latin typeface="Arial"/>
                <a:cs typeface="Arial"/>
              </a:rPr>
              <a:t>s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 E</a:t>
            </a:r>
            <a:r>
              <a:rPr sz="800" spc="-4" dirty="0">
                <a:latin typeface="Arial"/>
                <a:cs typeface="Arial"/>
              </a:rPr>
              <a:t>d</a:t>
            </a:r>
            <a:r>
              <a:rPr sz="800" spc="4" dirty="0">
                <a:latin typeface="Arial"/>
                <a:cs typeface="Arial"/>
              </a:rPr>
              <a:t>u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 L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14" dirty="0">
                <a:latin typeface="Arial"/>
                <a:cs typeface="Arial"/>
              </a:rPr>
              <a:t>m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2</a:t>
            </a:r>
            <a:r>
              <a:rPr sz="800" spc="4" dirty="0">
                <a:latin typeface="Arial"/>
                <a:cs typeface="Arial"/>
              </a:rPr>
              <a:t>0</a:t>
            </a:r>
            <a:r>
              <a:rPr sz="800" spc="-4" dirty="0">
                <a:latin typeface="Arial"/>
                <a:cs typeface="Arial"/>
              </a:rPr>
              <a:t>09</a:t>
            </a:r>
            <a:r>
              <a:rPr sz="800" spc="0" dirty="0">
                <a:latin typeface="Arial"/>
                <a:cs typeface="Arial"/>
              </a:rPr>
              <a:t>.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9" dirty="0">
                <a:latin typeface="Arial"/>
                <a:cs typeface="Arial"/>
              </a:rPr>
              <a:t>C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at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b</a:t>
            </a:r>
            <a:r>
              <a:rPr sz="800" spc="0" dirty="0">
                <a:latin typeface="Arial"/>
                <a:cs typeface="Arial"/>
              </a:rPr>
              <a:t>y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G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g</a:t>
            </a:r>
            <a:r>
              <a:rPr sz="800" spc="-4" dirty="0">
                <a:latin typeface="Arial"/>
                <a:cs typeface="Arial"/>
              </a:rPr>
              <a:t>or</a:t>
            </a:r>
            <a:r>
              <a:rPr sz="800" spc="0" dirty="0">
                <a:latin typeface="Arial"/>
                <a:cs typeface="Arial"/>
              </a:rPr>
              <a:t>y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4" dirty="0">
                <a:latin typeface="Arial"/>
                <a:cs typeface="Arial"/>
              </a:rPr>
              <a:t>K</a:t>
            </a:r>
            <a:r>
              <a:rPr sz="800" spc="-4" dirty="0">
                <a:latin typeface="Arial"/>
                <a:cs typeface="Arial"/>
              </a:rPr>
              <a:t>uh</a:t>
            </a:r>
            <a:r>
              <a:rPr sz="800" spc="0" dirty="0">
                <a:latin typeface="Arial"/>
                <a:cs typeface="Arial"/>
              </a:rPr>
              <a:t>l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14" dirty="0">
                <a:latin typeface="Arial"/>
                <a:cs typeface="Arial"/>
              </a:rPr>
              <a:t>m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9" dirty="0">
                <a:latin typeface="Arial"/>
                <a:cs typeface="Arial"/>
              </a:rPr>
              <a:t>y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4" dirty="0">
                <a:latin typeface="Arial"/>
                <a:cs typeface="Arial"/>
              </a:rPr>
              <a:t>r</a:t>
            </a:r>
            <a:r>
              <a:rPr sz="800" spc="0" dirty="0"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-6350" y="-6350"/>
            <a:ext cx="1554480" cy="1626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53870" y="873076"/>
            <a:ext cx="2127775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Agency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26484" y="873076"/>
            <a:ext cx="1970667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i="1" spc="-9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heo</a:t>
            </a:r>
            <a:r>
              <a:rPr sz="4400" b="1" i="1" spc="-4" dirty="0">
                <a:solidFill>
                  <a:srgbClr val="104EFA"/>
                </a:solidFill>
                <a:latin typeface="Arial"/>
                <a:cs typeface="Arial"/>
              </a:rPr>
              <a:t>r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y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769" y="2175874"/>
            <a:ext cx="7632331" cy="33934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>
                <a:latin typeface="Arial"/>
                <a:cs typeface="Arial"/>
              </a:rPr>
              <a:t>P</a:t>
            </a:r>
            <a:r>
              <a:rPr sz="3600" b="1" spc="4" dirty="0">
                <a:latin typeface="Arial"/>
                <a:cs typeface="Arial"/>
              </a:rPr>
              <a:t>r</a:t>
            </a:r>
            <a:r>
              <a:rPr sz="3600" b="1" spc="-9" dirty="0">
                <a:latin typeface="Arial"/>
                <a:cs typeface="Arial"/>
              </a:rPr>
              <a:t>i</a:t>
            </a:r>
            <a:r>
              <a:rPr sz="3600" b="1" spc="0" dirty="0">
                <a:latin typeface="Arial"/>
                <a:cs typeface="Arial"/>
              </a:rPr>
              <a:t>nci</a:t>
            </a:r>
            <a:r>
              <a:rPr sz="3600" b="1" spc="-14" dirty="0">
                <a:latin typeface="Arial"/>
                <a:cs typeface="Arial"/>
              </a:rPr>
              <a:t>p</a:t>
            </a:r>
            <a:r>
              <a:rPr sz="3600" b="1" spc="4" dirty="0">
                <a:latin typeface="Arial"/>
                <a:cs typeface="Arial"/>
              </a:rPr>
              <a:t>a</a:t>
            </a:r>
            <a:r>
              <a:rPr sz="3600" b="1" spc="-9" dirty="0">
                <a:latin typeface="Arial"/>
                <a:cs typeface="Arial"/>
              </a:rPr>
              <a:t>l</a:t>
            </a:r>
            <a:r>
              <a:rPr sz="3600" b="1" spc="0" dirty="0">
                <a:latin typeface="Arial"/>
                <a:cs typeface="Arial"/>
              </a:rPr>
              <a:t>s </a:t>
            </a:r>
            <a:r>
              <a:rPr sz="3600" b="1" spc="4" dirty="0">
                <a:latin typeface="Arial"/>
                <a:cs typeface="Arial"/>
              </a:rPr>
              <a:t>m</a:t>
            </a:r>
            <a:r>
              <a:rPr sz="3600" b="1" spc="-9" dirty="0">
                <a:latin typeface="Arial"/>
                <a:cs typeface="Arial"/>
              </a:rPr>
              <a:t>u</a:t>
            </a:r>
            <a:r>
              <a:rPr sz="3600" b="1" spc="4" dirty="0">
                <a:latin typeface="Arial"/>
                <a:cs typeface="Arial"/>
              </a:rPr>
              <a:t>s</a:t>
            </a:r>
            <a:r>
              <a:rPr sz="3600" b="1" spc="0" dirty="0">
                <a:latin typeface="Arial"/>
                <a:cs typeface="Arial"/>
              </a:rPr>
              <a:t>t pro</a:t>
            </a:r>
            <a:r>
              <a:rPr sz="3600" b="1" spc="-19" dirty="0">
                <a:latin typeface="Arial"/>
                <a:cs typeface="Arial"/>
              </a:rPr>
              <a:t>v</a:t>
            </a:r>
            <a:r>
              <a:rPr sz="3600" b="1" spc="0" dirty="0">
                <a:latin typeface="Arial"/>
                <a:cs typeface="Arial"/>
              </a:rPr>
              <a:t>i</a:t>
            </a:r>
            <a:r>
              <a:rPr sz="3600" b="1" spc="-14" dirty="0">
                <a:latin typeface="Arial"/>
                <a:cs typeface="Arial"/>
              </a:rPr>
              <a:t>d</a:t>
            </a:r>
            <a:r>
              <a:rPr sz="3600" b="1" spc="0" dirty="0">
                <a:latin typeface="Arial"/>
                <a:cs typeface="Arial"/>
              </a:rPr>
              <a:t>e </a:t>
            </a:r>
            <a:r>
              <a:rPr sz="3600" b="1" i="1" spc="-957" dirty="0">
                <a:solidFill>
                  <a:srgbClr val="41B100"/>
                </a:solidFill>
                <a:latin typeface="Arial"/>
                <a:cs typeface="Arial"/>
              </a:rPr>
              <a:t> </a:t>
            </a:r>
            <a:r>
              <a:rPr sz="3600" b="1" i="1" spc="0" dirty="0">
                <a:solidFill>
                  <a:srgbClr val="41B100"/>
                </a:solidFill>
                <a:latin typeface="Arial"/>
                <a:cs typeface="Arial"/>
              </a:rPr>
              <a:t>i</a:t>
            </a:r>
            <a:r>
              <a:rPr sz="3600" b="1" i="1" spc="-14" dirty="0">
                <a:solidFill>
                  <a:srgbClr val="41B100"/>
                </a:solidFill>
                <a:latin typeface="Arial"/>
                <a:cs typeface="Arial"/>
              </a:rPr>
              <a:t>n</a:t>
            </a:r>
            <a:r>
              <a:rPr sz="3600" b="1" i="1" spc="4" dirty="0">
                <a:solidFill>
                  <a:srgbClr val="41B100"/>
                </a:solidFill>
                <a:latin typeface="Arial"/>
                <a:cs typeface="Arial"/>
              </a:rPr>
              <a:t>c</a:t>
            </a:r>
            <a:r>
              <a:rPr sz="3600" b="1" i="1" spc="0" dirty="0">
                <a:solidFill>
                  <a:srgbClr val="41B100"/>
                </a:solidFill>
                <a:latin typeface="Arial"/>
                <a:cs typeface="Arial"/>
              </a:rPr>
              <a:t>ent</a:t>
            </a:r>
            <a:r>
              <a:rPr sz="3600" b="1" i="1" spc="-14" dirty="0">
                <a:solidFill>
                  <a:srgbClr val="41B100"/>
                </a:solidFill>
                <a:latin typeface="Arial"/>
                <a:cs typeface="Arial"/>
              </a:rPr>
              <a:t>i</a:t>
            </a:r>
            <a:r>
              <a:rPr sz="3600" b="1" i="1" spc="4" dirty="0">
                <a:solidFill>
                  <a:srgbClr val="41B100"/>
                </a:solidFill>
                <a:latin typeface="Arial"/>
                <a:cs typeface="Arial"/>
              </a:rPr>
              <a:t>v</a:t>
            </a:r>
            <a:r>
              <a:rPr sz="3600" b="1" i="1" spc="0" dirty="0">
                <a:solidFill>
                  <a:srgbClr val="41B100"/>
                </a:solidFill>
                <a:latin typeface="Arial"/>
                <a:cs typeface="Arial"/>
              </a:rPr>
              <a:t>es</a:t>
            </a:r>
            <a:endParaRPr sz="3600">
              <a:latin typeface="Arial"/>
              <a:cs typeface="Arial"/>
            </a:endParaRPr>
          </a:p>
          <a:p>
            <a:pPr marL="12700" marR="133677">
              <a:lnSpc>
                <a:spcPct val="100041"/>
              </a:lnSpc>
            </a:pPr>
            <a:r>
              <a:rPr sz="3600" b="1" spc="4" dirty="0">
                <a:latin typeface="Arial"/>
                <a:cs typeface="Arial"/>
              </a:rPr>
              <a:t>s</a:t>
            </a:r>
            <a:r>
              <a:rPr sz="3600" b="1" spc="0" dirty="0">
                <a:latin typeface="Arial"/>
                <a:cs typeface="Arial"/>
              </a:rPr>
              <a:t>o</a:t>
            </a:r>
            <a:r>
              <a:rPr sz="3600" b="1" spc="-9" dirty="0">
                <a:latin typeface="Arial"/>
                <a:cs typeface="Arial"/>
              </a:rPr>
              <a:t> </a:t>
            </a:r>
            <a:r>
              <a:rPr sz="3600" b="1" spc="0" dirty="0">
                <a:latin typeface="Arial"/>
                <a:cs typeface="Arial"/>
              </a:rPr>
              <a:t>t</a:t>
            </a:r>
            <a:r>
              <a:rPr sz="3600" b="1" spc="-9" dirty="0">
                <a:latin typeface="Arial"/>
                <a:cs typeface="Arial"/>
              </a:rPr>
              <a:t>h</a:t>
            </a:r>
            <a:r>
              <a:rPr sz="3600" b="1" spc="4" dirty="0">
                <a:latin typeface="Arial"/>
                <a:cs typeface="Arial"/>
              </a:rPr>
              <a:t>a</a:t>
            </a:r>
            <a:r>
              <a:rPr sz="3600" b="1" spc="0" dirty="0">
                <a:latin typeface="Arial"/>
                <a:cs typeface="Arial"/>
              </a:rPr>
              <a:t>t </a:t>
            </a:r>
            <a:r>
              <a:rPr sz="3600" b="1" spc="4" dirty="0">
                <a:latin typeface="Arial"/>
                <a:cs typeface="Arial"/>
              </a:rPr>
              <a:t>m</a:t>
            </a:r>
            <a:r>
              <a:rPr sz="3600" b="1" spc="0" dirty="0">
                <a:latin typeface="Arial"/>
                <a:cs typeface="Arial"/>
              </a:rPr>
              <a:t>anageme</a:t>
            </a:r>
            <a:r>
              <a:rPr sz="3600" b="1" spc="-9" dirty="0">
                <a:latin typeface="Arial"/>
                <a:cs typeface="Arial"/>
              </a:rPr>
              <a:t>n</a:t>
            </a:r>
            <a:r>
              <a:rPr sz="3600" b="1" spc="0" dirty="0">
                <a:latin typeface="Arial"/>
                <a:cs typeface="Arial"/>
              </a:rPr>
              <a:t>t </a:t>
            </a:r>
            <a:r>
              <a:rPr sz="3600" b="1" spc="4" dirty="0">
                <a:latin typeface="Arial"/>
                <a:cs typeface="Arial"/>
              </a:rPr>
              <a:t>a</a:t>
            </a:r>
            <a:r>
              <a:rPr sz="3600" b="1" spc="0" dirty="0">
                <a:latin typeface="Arial"/>
                <a:cs typeface="Arial"/>
              </a:rPr>
              <a:t>cts in</a:t>
            </a:r>
            <a:r>
              <a:rPr sz="3600" b="1" spc="-14" dirty="0">
                <a:latin typeface="Arial"/>
                <a:cs typeface="Arial"/>
              </a:rPr>
              <a:t> </a:t>
            </a:r>
            <a:r>
              <a:rPr sz="3600" b="1" spc="0" dirty="0">
                <a:latin typeface="Arial"/>
                <a:cs typeface="Arial"/>
              </a:rPr>
              <a:t>t</a:t>
            </a:r>
            <a:r>
              <a:rPr sz="3600" b="1" spc="-9" dirty="0">
                <a:latin typeface="Arial"/>
                <a:cs typeface="Arial"/>
              </a:rPr>
              <a:t>h</a:t>
            </a:r>
            <a:r>
              <a:rPr sz="3600" b="1" spc="0" dirty="0">
                <a:latin typeface="Arial"/>
                <a:cs typeface="Arial"/>
              </a:rPr>
              <a:t>e pri</a:t>
            </a:r>
            <a:r>
              <a:rPr sz="3600" b="1" spc="-14" dirty="0">
                <a:latin typeface="Arial"/>
                <a:cs typeface="Arial"/>
              </a:rPr>
              <a:t>n</a:t>
            </a:r>
            <a:r>
              <a:rPr sz="3600" b="1" spc="4" dirty="0">
                <a:latin typeface="Arial"/>
                <a:cs typeface="Arial"/>
              </a:rPr>
              <a:t>c</a:t>
            </a:r>
            <a:r>
              <a:rPr sz="3600" b="1" spc="-9" dirty="0">
                <a:latin typeface="Arial"/>
                <a:cs typeface="Arial"/>
              </a:rPr>
              <a:t>i</a:t>
            </a:r>
            <a:r>
              <a:rPr sz="3600" b="1" spc="0" dirty="0">
                <a:latin typeface="Arial"/>
                <a:cs typeface="Arial"/>
              </a:rPr>
              <a:t>pals’</a:t>
            </a:r>
            <a:r>
              <a:rPr sz="3600" b="1" spc="-14" dirty="0">
                <a:latin typeface="Arial"/>
                <a:cs typeface="Arial"/>
              </a:rPr>
              <a:t> </a:t>
            </a:r>
            <a:r>
              <a:rPr sz="3600" b="1" spc="0" dirty="0">
                <a:latin typeface="Arial"/>
                <a:cs typeface="Arial"/>
              </a:rPr>
              <a:t>best inter</a:t>
            </a:r>
            <a:r>
              <a:rPr sz="3600" b="1" spc="-4" dirty="0">
                <a:latin typeface="Arial"/>
                <a:cs typeface="Arial"/>
              </a:rPr>
              <a:t>e</a:t>
            </a:r>
            <a:r>
              <a:rPr sz="3600" b="1" spc="0" dirty="0">
                <a:latin typeface="Arial"/>
                <a:cs typeface="Arial"/>
              </a:rPr>
              <a:t>sts </a:t>
            </a:r>
            <a:r>
              <a:rPr sz="3600" b="1" spc="4" dirty="0">
                <a:latin typeface="Arial"/>
                <a:cs typeface="Arial"/>
              </a:rPr>
              <a:t>a</a:t>
            </a:r>
            <a:r>
              <a:rPr sz="3600" b="1" spc="-9" dirty="0">
                <a:latin typeface="Arial"/>
                <a:cs typeface="Arial"/>
              </a:rPr>
              <a:t>n</a:t>
            </a:r>
            <a:r>
              <a:rPr sz="3600" b="1" spc="0" dirty="0">
                <a:latin typeface="Arial"/>
                <a:cs typeface="Arial"/>
              </a:rPr>
              <a:t>d</a:t>
            </a:r>
            <a:r>
              <a:rPr sz="3600" b="1" spc="-9" dirty="0">
                <a:latin typeface="Arial"/>
                <a:cs typeface="Arial"/>
              </a:rPr>
              <a:t> </a:t>
            </a:r>
            <a:r>
              <a:rPr sz="3600" b="1" spc="4" dirty="0">
                <a:latin typeface="Arial"/>
                <a:cs typeface="Arial"/>
              </a:rPr>
              <a:t>t</a:t>
            </a:r>
            <a:r>
              <a:rPr sz="3600" b="1" spc="-9" dirty="0">
                <a:latin typeface="Arial"/>
                <a:cs typeface="Arial"/>
              </a:rPr>
              <a:t>h</a:t>
            </a:r>
            <a:r>
              <a:rPr sz="3600" b="1" spc="0" dirty="0">
                <a:latin typeface="Arial"/>
                <a:cs typeface="Arial"/>
              </a:rPr>
              <a:t>en </a:t>
            </a:r>
            <a:r>
              <a:rPr sz="3600" b="1" i="1" spc="0" dirty="0">
                <a:solidFill>
                  <a:srgbClr val="E43F5C"/>
                </a:solidFill>
                <a:latin typeface="Arial"/>
                <a:cs typeface="Arial"/>
              </a:rPr>
              <a:t>mon</a:t>
            </a:r>
            <a:r>
              <a:rPr sz="3600" b="1" i="1" spc="-14" dirty="0">
                <a:solidFill>
                  <a:srgbClr val="E43F5C"/>
                </a:solidFill>
                <a:latin typeface="Arial"/>
                <a:cs typeface="Arial"/>
              </a:rPr>
              <a:t>i</a:t>
            </a:r>
            <a:r>
              <a:rPr sz="3600" b="1" i="1" spc="0" dirty="0">
                <a:solidFill>
                  <a:srgbClr val="E43F5C"/>
                </a:solidFill>
                <a:latin typeface="Arial"/>
                <a:cs typeface="Arial"/>
              </a:rPr>
              <a:t>tor</a:t>
            </a:r>
            <a:r>
              <a:rPr sz="3600" b="1" i="1" spc="9" dirty="0">
                <a:solidFill>
                  <a:srgbClr val="E43F5C"/>
                </a:solidFill>
                <a:latin typeface="Arial"/>
                <a:cs typeface="Arial"/>
              </a:rPr>
              <a:t> </a:t>
            </a:r>
            <a:r>
              <a:rPr sz="3600" b="1" spc="0" dirty="0">
                <a:latin typeface="Arial"/>
                <a:cs typeface="Arial"/>
              </a:rPr>
              <a:t>resu</a:t>
            </a:r>
            <a:r>
              <a:rPr sz="3600" b="1" spc="-14" dirty="0">
                <a:latin typeface="Arial"/>
                <a:cs typeface="Arial"/>
              </a:rPr>
              <a:t>l</a:t>
            </a:r>
            <a:r>
              <a:rPr sz="3600" b="1" spc="0" dirty="0">
                <a:latin typeface="Arial"/>
                <a:cs typeface="Arial"/>
              </a:rPr>
              <a:t>t</a:t>
            </a:r>
            <a:r>
              <a:rPr sz="3600" b="1" spc="4" dirty="0">
                <a:latin typeface="Arial"/>
                <a:cs typeface="Arial"/>
              </a:rPr>
              <a:t>s</a:t>
            </a:r>
            <a:r>
              <a:rPr sz="3600" b="1" spc="0" dirty="0"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  <a:p>
            <a:pPr marL="12700" marR="230626">
              <a:lnSpc>
                <a:spcPct val="99537"/>
              </a:lnSpc>
              <a:spcBef>
                <a:spcPts val="2280"/>
              </a:spcBef>
            </a:pPr>
            <a:r>
              <a:rPr sz="3600" b="1" spc="0" dirty="0">
                <a:latin typeface="Arial"/>
                <a:cs typeface="Arial"/>
              </a:rPr>
              <a:t>I</a:t>
            </a:r>
            <a:r>
              <a:rPr sz="3600" b="1" spc="-14" dirty="0">
                <a:latin typeface="Arial"/>
                <a:cs typeface="Arial"/>
              </a:rPr>
              <a:t>n</a:t>
            </a:r>
            <a:r>
              <a:rPr sz="3600" b="1" spc="4" dirty="0">
                <a:latin typeface="Arial"/>
                <a:cs typeface="Arial"/>
              </a:rPr>
              <a:t>c</a:t>
            </a:r>
            <a:r>
              <a:rPr sz="3600" b="1" spc="0" dirty="0">
                <a:latin typeface="Arial"/>
                <a:cs typeface="Arial"/>
              </a:rPr>
              <a:t>ent</a:t>
            </a:r>
            <a:r>
              <a:rPr sz="3600" b="1" spc="-14" dirty="0">
                <a:latin typeface="Arial"/>
                <a:cs typeface="Arial"/>
              </a:rPr>
              <a:t>i</a:t>
            </a:r>
            <a:r>
              <a:rPr sz="3600" b="1" spc="-9" dirty="0">
                <a:latin typeface="Arial"/>
                <a:cs typeface="Arial"/>
              </a:rPr>
              <a:t>v</a:t>
            </a:r>
            <a:r>
              <a:rPr sz="3600" b="1" spc="4" dirty="0">
                <a:latin typeface="Arial"/>
                <a:cs typeface="Arial"/>
              </a:rPr>
              <a:t>e</a:t>
            </a:r>
            <a:r>
              <a:rPr sz="3600" b="1" spc="0" dirty="0">
                <a:latin typeface="Arial"/>
                <a:cs typeface="Arial"/>
              </a:rPr>
              <a:t>s i</a:t>
            </a:r>
            <a:r>
              <a:rPr sz="3600" b="1" spc="-14" dirty="0">
                <a:latin typeface="Arial"/>
                <a:cs typeface="Arial"/>
              </a:rPr>
              <a:t>n</a:t>
            </a:r>
            <a:r>
              <a:rPr sz="3600" b="1" spc="0" dirty="0">
                <a:latin typeface="Arial"/>
                <a:cs typeface="Arial"/>
              </a:rPr>
              <a:t>clu</a:t>
            </a:r>
            <a:r>
              <a:rPr sz="3600" b="1" spc="-14" dirty="0">
                <a:latin typeface="Arial"/>
                <a:cs typeface="Arial"/>
              </a:rPr>
              <a:t>d</a:t>
            </a:r>
            <a:r>
              <a:rPr sz="3600" b="1" spc="4" dirty="0">
                <a:latin typeface="Arial"/>
                <a:cs typeface="Arial"/>
              </a:rPr>
              <a:t>e</a:t>
            </a:r>
            <a:r>
              <a:rPr sz="3600" b="1" spc="0" dirty="0">
                <a:latin typeface="Arial"/>
                <a:cs typeface="Arial"/>
              </a:rPr>
              <a:t>, </a:t>
            </a:r>
            <a:r>
              <a:rPr sz="3600" b="1" spc="-972" dirty="0">
                <a:solidFill>
                  <a:srgbClr val="41B100"/>
                </a:solidFill>
                <a:latin typeface="Arial"/>
                <a:cs typeface="Arial"/>
              </a:rPr>
              <a:t> </a:t>
            </a:r>
            <a:r>
              <a:rPr sz="3600" b="1" spc="0" dirty="0">
                <a:solidFill>
                  <a:srgbClr val="41B100"/>
                </a:solidFill>
                <a:latin typeface="Arial"/>
                <a:cs typeface="Arial"/>
              </a:rPr>
              <a:t>stock opt</a:t>
            </a:r>
            <a:r>
              <a:rPr sz="3600" b="1" spc="-14" dirty="0">
                <a:solidFill>
                  <a:srgbClr val="41B100"/>
                </a:solidFill>
                <a:latin typeface="Arial"/>
                <a:cs typeface="Arial"/>
              </a:rPr>
              <a:t>i</a:t>
            </a:r>
            <a:r>
              <a:rPr sz="3600" b="1" spc="0" dirty="0">
                <a:solidFill>
                  <a:srgbClr val="41B100"/>
                </a:solidFill>
                <a:latin typeface="Arial"/>
                <a:cs typeface="Arial"/>
              </a:rPr>
              <a:t>o</a:t>
            </a:r>
            <a:r>
              <a:rPr sz="3600" b="1" spc="-14" dirty="0">
                <a:solidFill>
                  <a:srgbClr val="41B100"/>
                </a:solidFill>
                <a:latin typeface="Arial"/>
                <a:cs typeface="Arial"/>
              </a:rPr>
              <a:t>n</a:t>
            </a:r>
            <a:r>
              <a:rPr sz="3600" b="1" spc="29" dirty="0">
                <a:solidFill>
                  <a:srgbClr val="41B100"/>
                </a:solidFill>
                <a:latin typeface="Arial"/>
                <a:cs typeface="Arial"/>
              </a:rPr>
              <a:t>s</a:t>
            </a:r>
            <a:r>
              <a:rPr sz="3600" b="1" spc="0" dirty="0">
                <a:latin typeface="Arial"/>
                <a:cs typeface="Arial"/>
              </a:rPr>
              <a:t>, </a:t>
            </a:r>
            <a:r>
              <a:rPr sz="3600" b="1" spc="0" dirty="0">
                <a:solidFill>
                  <a:srgbClr val="41B100"/>
                </a:solidFill>
                <a:latin typeface="Arial"/>
                <a:cs typeface="Arial"/>
              </a:rPr>
              <a:t>pe</a:t>
            </a:r>
            <a:r>
              <a:rPr sz="3600" b="1" spc="4" dirty="0">
                <a:solidFill>
                  <a:srgbClr val="41B100"/>
                </a:solidFill>
                <a:latin typeface="Arial"/>
                <a:cs typeface="Arial"/>
              </a:rPr>
              <a:t>r</a:t>
            </a:r>
            <a:r>
              <a:rPr sz="3600" b="1" spc="-9" dirty="0">
                <a:solidFill>
                  <a:srgbClr val="41B100"/>
                </a:solidFill>
                <a:latin typeface="Arial"/>
                <a:cs typeface="Arial"/>
              </a:rPr>
              <a:t>q</a:t>
            </a:r>
            <a:r>
              <a:rPr sz="3600" b="1" spc="0" dirty="0">
                <a:solidFill>
                  <a:srgbClr val="41B100"/>
                </a:solidFill>
                <a:latin typeface="Arial"/>
                <a:cs typeface="Arial"/>
              </a:rPr>
              <a:t>u</a:t>
            </a:r>
            <a:r>
              <a:rPr sz="3600" b="1" spc="-14" dirty="0">
                <a:solidFill>
                  <a:srgbClr val="41B100"/>
                </a:solidFill>
                <a:latin typeface="Arial"/>
                <a:cs typeface="Arial"/>
              </a:rPr>
              <a:t>i</a:t>
            </a:r>
            <a:r>
              <a:rPr sz="3600" b="1" spc="4" dirty="0">
                <a:solidFill>
                  <a:srgbClr val="41B100"/>
                </a:solidFill>
                <a:latin typeface="Arial"/>
                <a:cs typeface="Arial"/>
              </a:rPr>
              <a:t>s</a:t>
            </a:r>
            <a:r>
              <a:rPr sz="3600" b="1" spc="-9" dirty="0">
                <a:solidFill>
                  <a:srgbClr val="41B100"/>
                </a:solidFill>
                <a:latin typeface="Arial"/>
                <a:cs typeface="Arial"/>
              </a:rPr>
              <a:t>i</a:t>
            </a:r>
            <a:r>
              <a:rPr sz="3600" b="1" spc="0" dirty="0">
                <a:solidFill>
                  <a:srgbClr val="41B100"/>
                </a:solidFill>
                <a:latin typeface="Arial"/>
                <a:cs typeface="Arial"/>
              </a:rPr>
              <a:t>t</a:t>
            </a:r>
            <a:r>
              <a:rPr sz="3600" b="1" spc="4" dirty="0">
                <a:solidFill>
                  <a:srgbClr val="41B100"/>
                </a:solidFill>
                <a:latin typeface="Arial"/>
                <a:cs typeface="Arial"/>
              </a:rPr>
              <a:t>e</a:t>
            </a:r>
            <a:r>
              <a:rPr sz="3600" b="1" spc="19" dirty="0">
                <a:solidFill>
                  <a:srgbClr val="41B100"/>
                </a:solidFill>
                <a:latin typeface="Arial"/>
                <a:cs typeface="Arial"/>
              </a:rPr>
              <a:t>s</a:t>
            </a:r>
            <a:r>
              <a:rPr sz="3600" b="1" spc="0" dirty="0">
                <a:latin typeface="Arial"/>
                <a:cs typeface="Arial"/>
              </a:rPr>
              <a:t>, and </a:t>
            </a:r>
            <a:r>
              <a:rPr sz="3600" b="1" spc="0" dirty="0">
                <a:solidFill>
                  <a:srgbClr val="41B100"/>
                </a:solidFill>
                <a:latin typeface="Arial"/>
                <a:cs typeface="Arial"/>
              </a:rPr>
              <a:t>b</a:t>
            </a:r>
            <a:r>
              <a:rPr sz="3600" b="1" spc="-14" dirty="0">
                <a:solidFill>
                  <a:srgbClr val="41B100"/>
                </a:solidFill>
                <a:latin typeface="Arial"/>
                <a:cs typeface="Arial"/>
              </a:rPr>
              <a:t>o</a:t>
            </a:r>
            <a:r>
              <a:rPr sz="3600" b="1" spc="0" dirty="0">
                <a:solidFill>
                  <a:srgbClr val="41B100"/>
                </a:solidFill>
                <a:latin typeface="Arial"/>
                <a:cs typeface="Arial"/>
              </a:rPr>
              <a:t>n</a:t>
            </a:r>
            <a:r>
              <a:rPr sz="3600" b="1" spc="-14" dirty="0">
                <a:solidFill>
                  <a:srgbClr val="41B100"/>
                </a:solidFill>
                <a:latin typeface="Arial"/>
                <a:cs typeface="Arial"/>
              </a:rPr>
              <a:t>u</a:t>
            </a:r>
            <a:r>
              <a:rPr sz="3600" b="1" spc="4" dirty="0">
                <a:solidFill>
                  <a:srgbClr val="41B100"/>
                </a:solidFill>
                <a:latin typeface="Arial"/>
                <a:cs typeface="Arial"/>
              </a:rPr>
              <a:t>s</a:t>
            </a:r>
            <a:r>
              <a:rPr sz="3600" b="1" spc="0" dirty="0">
                <a:solidFill>
                  <a:srgbClr val="41B100"/>
                </a:solidFill>
                <a:latin typeface="Arial"/>
                <a:cs typeface="Arial"/>
              </a:rPr>
              <a:t>e</a:t>
            </a:r>
            <a:r>
              <a:rPr sz="3600" b="1" spc="19" dirty="0">
                <a:solidFill>
                  <a:srgbClr val="41B100"/>
                </a:solidFill>
                <a:latin typeface="Arial"/>
                <a:cs typeface="Arial"/>
              </a:rPr>
              <a:t>s</a:t>
            </a:r>
            <a:r>
              <a:rPr sz="3600" b="1" spc="0" dirty="0"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870" y="2204993"/>
            <a:ext cx="196883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0"/>
              </a:lnSpc>
              <a:spcBef>
                <a:spcPts val="143"/>
              </a:spcBef>
            </a:pPr>
            <a:r>
              <a:rPr sz="270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0870" y="4567193"/>
            <a:ext cx="196883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0"/>
              </a:lnSpc>
              <a:spcBef>
                <a:spcPts val="143"/>
              </a:spcBef>
            </a:pPr>
            <a:r>
              <a:rPr sz="270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4330" y="6566122"/>
            <a:ext cx="239385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4" dirty="0">
                <a:latin typeface="Arial"/>
                <a:cs typeface="Arial"/>
              </a:rPr>
              <a:t>1</a:t>
            </a:r>
            <a:r>
              <a:rPr sz="800" spc="9" dirty="0">
                <a:latin typeface="Arial"/>
                <a:cs typeface="Arial"/>
              </a:rPr>
              <a:t>.</a:t>
            </a:r>
            <a:r>
              <a:rPr sz="800" spc="-4" dirty="0">
                <a:latin typeface="Arial"/>
                <a:cs typeface="Arial"/>
              </a:rPr>
              <a:t>1</a:t>
            </a:r>
            <a:r>
              <a:rPr sz="800" spc="0" dirty="0"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70710" y="6576282"/>
            <a:ext cx="6921889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4" dirty="0">
                <a:latin typeface="Arial"/>
                <a:cs typeface="Arial"/>
              </a:rPr>
              <a:t>V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9" dirty="0">
                <a:latin typeface="Arial"/>
                <a:cs typeface="Arial"/>
              </a:rPr>
              <a:t>H</a:t>
            </a:r>
            <a:r>
              <a:rPr sz="800" spc="4" dirty="0">
                <a:latin typeface="Arial"/>
                <a:cs typeface="Arial"/>
              </a:rPr>
              <a:t>o</a:t>
            </a:r>
            <a:r>
              <a:rPr sz="800" spc="-4" dirty="0">
                <a:latin typeface="Arial"/>
                <a:cs typeface="Arial"/>
              </a:rPr>
              <a:t>r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0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an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34" dirty="0">
                <a:latin typeface="Arial"/>
                <a:cs typeface="Arial"/>
              </a:rPr>
              <a:t>W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4" dirty="0">
                <a:latin typeface="Arial"/>
                <a:cs typeface="Arial"/>
              </a:rPr>
              <a:t>h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-19" dirty="0">
                <a:latin typeface="Arial"/>
                <a:cs typeface="Arial"/>
              </a:rPr>
              <a:t>w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0" dirty="0">
                <a:latin typeface="Arial"/>
                <a:cs typeface="Arial"/>
              </a:rPr>
              <a:t>z,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F</a:t>
            </a:r>
            <a:r>
              <a:rPr sz="800" spc="4" dirty="0">
                <a:latin typeface="Arial"/>
                <a:cs typeface="Arial"/>
              </a:rPr>
              <a:t>u</a:t>
            </a:r>
            <a:r>
              <a:rPr sz="800" spc="-4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d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25" dirty="0">
                <a:latin typeface="Arial"/>
                <a:cs typeface="Arial"/>
              </a:rPr>
              <a:t>m</a:t>
            </a:r>
            <a:r>
              <a:rPr sz="800" spc="-4" dirty="0">
                <a:latin typeface="Arial"/>
                <a:cs typeface="Arial"/>
              </a:rPr>
              <a:t>en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9" dirty="0">
                <a:latin typeface="Arial"/>
                <a:cs typeface="Arial"/>
              </a:rPr>
              <a:t>l</a:t>
            </a:r>
            <a:r>
              <a:rPr sz="800" spc="0" dirty="0">
                <a:latin typeface="Arial"/>
                <a:cs typeface="Arial"/>
              </a:rPr>
              <a:t>s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f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Fi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-4" dirty="0">
                <a:latin typeface="Arial"/>
                <a:cs typeface="Arial"/>
              </a:rPr>
              <a:t>an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0" dirty="0">
                <a:latin typeface="Arial"/>
                <a:cs typeface="Arial"/>
              </a:rPr>
              <a:t>l </a:t>
            </a:r>
            <a:r>
              <a:rPr sz="800" spc="-4" dirty="0">
                <a:latin typeface="Arial"/>
                <a:cs typeface="Arial"/>
              </a:rPr>
              <a:t>M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-4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-4" dirty="0">
                <a:latin typeface="Arial"/>
                <a:cs typeface="Arial"/>
              </a:rPr>
              <a:t>ge</a:t>
            </a:r>
            <a:r>
              <a:rPr sz="800" spc="25" dirty="0">
                <a:latin typeface="Arial"/>
                <a:cs typeface="Arial"/>
              </a:rPr>
              <a:t>m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0" dirty="0">
                <a:latin typeface="Arial"/>
                <a:cs typeface="Arial"/>
              </a:rPr>
              <a:t>t,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1</a:t>
            </a:r>
            <a:r>
              <a:rPr sz="800" spc="4" dirty="0">
                <a:latin typeface="Arial"/>
                <a:cs typeface="Arial"/>
              </a:rPr>
              <a:t>3t</a:t>
            </a:r>
            <a:r>
              <a:rPr sz="800" spc="0" dirty="0">
                <a:latin typeface="Arial"/>
                <a:cs typeface="Arial"/>
              </a:rPr>
              <a:t>h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d</a:t>
            </a:r>
            <a:r>
              <a:rPr sz="800" spc="0" dirty="0">
                <a:latin typeface="Arial"/>
                <a:cs typeface="Arial"/>
              </a:rPr>
              <a:t>it</a:t>
            </a:r>
            <a:r>
              <a:rPr sz="800" spc="9" dirty="0">
                <a:latin typeface="Arial"/>
                <a:cs typeface="Arial"/>
              </a:rPr>
              <a:t>i</a:t>
            </a:r>
            <a:r>
              <a:rPr sz="800" spc="-4" dirty="0">
                <a:latin typeface="Arial"/>
                <a:cs typeface="Arial"/>
              </a:rPr>
              <a:t>on</a:t>
            </a:r>
            <a:r>
              <a:rPr sz="800" spc="0" dirty="0">
                <a:latin typeface="Arial"/>
                <a:cs typeface="Arial"/>
              </a:rPr>
              <a:t>.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©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P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9" dirty="0">
                <a:latin typeface="Arial"/>
                <a:cs typeface="Arial"/>
              </a:rPr>
              <a:t>s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 E</a:t>
            </a:r>
            <a:r>
              <a:rPr sz="800" spc="-4" dirty="0">
                <a:latin typeface="Arial"/>
                <a:cs typeface="Arial"/>
              </a:rPr>
              <a:t>d</a:t>
            </a:r>
            <a:r>
              <a:rPr sz="800" spc="4" dirty="0">
                <a:latin typeface="Arial"/>
                <a:cs typeface="Arial"/>
              </a:rPr>
              <a:t>u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 L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14" dirty="0">
                <a:latin typeface="Arial"/>
                <a:cs typeface="Arial"/>
              </a:rPr>
              <a:t>m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2</a:t>
            </a:r>
            <a:r>
              <a:rPr sz="800" spc="4" dirty="0">
                <a:latin typeface="Arial"/>
                <a:cs typeface="Arial"/>
              </a:rPr>
              <a:t>0</a:t>
            </a:r>
            <a:r>
              <a:rPr sz="800" spc="-4" dirty="0">
                <a:latin typeface="Arial"/>
                <a:cs typeface="Arial"/>
              </a:rPr>
              <a:t>09</a:t>
            </a:r>
            <a:r>
              <a:rPr sz="800" spc="0" dirty="0">
                <a:latin typeface="Arial"/>
                <a:cs typeface="Arial"/>
              </a:rPr>
              <a:t>.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9" dirty="0">
                <a:latin typeface="Arial"/>
                <a:cs typeface="Arial"/>
              </a:rPr>
              <a:t>C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at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b</a:t>
            </a:r>
            <a:r>
              <a:rPr sz="800" spc="0" dirty="0">
                <a:latin typeface="Arial"/>
                <a:cs typeface="Arial"/>
              </a:rPr>
              <a:t>y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G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g</a:t>
            </a:r>
            <a:r>
              <a:rPr sz="800" spc="-4" dirty="0">
                <a:latin typeface="Arial"/>
                <a:cs typeface="Arial"/>
              </a:rPr>
              <a:t>or</a:t>
            </a:r>
            <a:r>
              <a:rPr sz="800" spc="0" dirty="0">
                <a:latin typeface="Arial"/>
                <a:cs typeface="Arial"/>
              </a:rPr>
              <a:t>y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4" dirty="0">
                <a:latin typeface="Arial"/>
                <a:cs typeface="Arial"/>
              </a:rPr>
              <a:t>K</a:t>
            </a:r>
            <a:r>
              <a:rPr sz="800" spc="-4" dirty="0">
                <a:latin typeface="Arial"/>
                <a:cs typeface="Arial"/>
              </a:rPr>
              <a:t>uh</a:t>
            </a:r>
            <a:r>
              <a:rPr sz="800" spc="0" dirty="0">
                <a:latin typeface="Arial"/>
                <a:cs typeface="Arial"/>
              </a:rPr>
              <a:t>l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14" dirty="0">
                <a:latin typeface="Arial"/>
                <a:cs typeface="Arial"/>
              </a:rPr>
              <a:t>m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9" dirty="0">
                <a:latin typeface="Arial"/>
                <a:cs typeface="Arial"/>
              </a:rPr>
              <a:t>y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4" dirty="0">
                <a:latin typeface="Arial"/>
                <a:cs typeface="Arial"/>
              </a:rPr>
              <a:t>r</a:t>
            </a:r>
            <a:r>
              <a:rPr sz="800" spc="0" dirty="0"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-6350" y="-6350"/>
            <a:ext cx="1554480" cy="1626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53870" y="375236"/>
            <a:ext cx="2777575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Corp</a:t>
            </a:r>
            <a:r>
              <a:rPr sz="4400" b="1" i="1" spc="-9" dirty="0">
                <a:solidFill>
                  <a:srgbClr val="104EFA"/>
                </a:solidFill>
                <a:latin typeface="Arial"/>
                <a:cs typeface="Arial"/>
              </a:rPr>
              <a:t>o</a:t>
            </a:r>
            <a:r>
              <a:rPr sz="4400" b="1" i="1" spc="4" dirty="0">
                <a:solidFill>
                  <a:srgbClr val="104EFA"/>
                </a:solidFill>
                <a:latin typeface="Arial"/>
                <a:cs typeface="Arial"/>
              </a:rPr>
              <a:t>r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4400" b="1" i="1" spc="-4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3870" y="1045796"/>
            <a:ext cx="1755337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Social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54323" y="1045796"/>
            <a:ext cx="392423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Re</a:t>
            </a:r>
            <a:r>
              <a:rPr sz="4400" b="1" i="1" spc="-4" dirty="0">
                <a:solidFill>
                  <a:srgbClr val="104EFA"/>
                </a:solidFill>
                <a:latin typeface="Arial"/>
                <a:cs typeface="Arial"/>
              </a:rPr>
              <a:t>s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ponsibi</a:t>
            </a:r>
            <a:r>
              <a:rPr sz="4400" b="1" i="1" spc="-19" dirty="0">
                <a:solidFill>
                  <a:srgbClr val="104EFA"/>
                </a:solidFill>
                <a:latin typeface="Arial"/>
                <a:cs typeface="Arial"/>
              </a:rPr>
              <a:t>l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4400" b="1" i="1" spc="-9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y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7569" y="2016247"/>
            <a:ext cx="7915029" cy="46870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40">
              <a:lnSpc>
                <a:spcPts val="3475"/>
              </a:lnSpc>
              <a:spcBef>
                <a:spcPts val="173"/>
              </a:spcBef>
            </a:pPr>
            <a:r>
              <a:rPr sz="3300" b="1" spc="0" dirty="0">
                <a:latin typeface="Arial"/>
                <a:cs typeface="Arial"/>
              </a:rPr>
              <a:t>W</a:t>
            </a:r>
            <a:r>
              <a:rPr sz="3300" b="1" spc="-4" dirty="0">
                <a:latin typeface="Arial"/>
                <a:cs typeface="Arial"/>
              </a:rPr>
              <a:t>e</a:t>
            </a:r>
            <a:r>
              <a:rPr sz="3300" b="1" spc="4" dirty="0">
                <a:latin typeface="Arial"/>
                <a:cs typeface="Arial"/>
              </a:rPr>
              <a:t>a</a:t>
            </a:r>
            <a:r>
              <a:rPr sz="3300" b="1" spc="-4" dirty="0">
                <a:latin typeface="Arial"/>
                <a:cs typeface="Arial"/>
              </a:rPr>
              <a:t>l</a:t>
            </a:r>
            <a:r>
              <a:rPr sz="3300" b="1" spc="0" dirty="0">
                <a:latin typeface="Arial"/>
                <a:cs typeface="Arial"/>
              </a:rPr>
              <a:t>th </a:t>
            </a:r>
            <a:r>
              <a:rPr sz="3300" b="1" spc="4" dirty="0">
                <a:latin typeface="Arial"/>
                <a:cs typeface="Arial"/>
              </a:rPr>
              <a:t>max</a:t>
            </a:r>
            <a:r>
              <a:rPr sz="3300" b="1" spc="-4" dirty="0">
                <a:latin typeface="Arial"/>
                <a:cs typeface="Arial"/>
              </a:rPr>
              <a:t>i</a:t>
            </a:r>
            <a:r>
              <a:rPr sz="3300" b="1" spc="4" dirty="0">
                <a:latin typeface="Arial"/>
                <a:cs typeface="Arial"/>
              </a:rPr>
              <a:t>m</a:t>
            </a:r>
            <a:r>
              <a:rPr sz="3300" b="1" spc="-4" dirty="0">
                <a:latin typeface="Arial"/>
                <a:cs typeface="Arial"/>
              </a:rPr>
              <a:t>i</a:t>
            </a:r>
            <a:r>
              <a:rPr sz="3300" b="1" spc="4" dirty="0">
                <a:latin typeface="Arial"/>
                <a:cs typeface="Arial"/>
              </a:rPr>
              <a:t>z</a:t>
            </a:r>
            <a:r>
              <a:rPr sz="3300" b="1" spc="-4" dirty="0">
                <a:latin typeface="Arial"/>
                <a:cs typeface="Arial"/>
              </a:rPr>
              <a:t>a</a:t>
            </a:r>
            <a:r>
              <a:rPr sz="3300" b="1" spc="4" dirty="0">
                <a:latin typeface="Arial"/>
                <a:cs typeface="Arial"/>
              </a:rPr>
              <a:t>t</a:t>
            </a:r>
            <a:r>
              <a:rPr sz="3300" b="1" spc="-4" dirty="0">
                <a:latin typeface="Arial"/>
                <a:cs typeface="Arial"/>
              </a:rPr>
              <a:t>io</a:t>
            </a:r>
            <a:r>
              <a:rPr sz="3300" b="1" spc="0" dirty="0">
                <a:latin typeface="Arial"/>
                <a:cs typeface="Arial"/>
              </a:rPr>
              <a:t>n d</a:t>
            </a:r>
            <a:r>
              <a:rPr sz="3300" b="1" spc="-4" dirty="0">
                <a:latin typeface="Arial"/>
                <a:cs typeface="Arial"/>
              </a:rPr>
              <a:t>o</a:t>
            </a:r>
            <a:r>
              <a:rPr sz="3300" b="1" spc="4" dirty="0">
                <a:latin typeface="Arial"/>
                <a:cs typeface="Arial"/>
              </a:rPr>
              <a:t>e</a:t>
            </a:r>
            <a:r>
              <a:rPr sz="3300" b="1" spc="0" dirty="0">
                <a:latin typeface="Arial"/>
                <a:cs typeface="Arial"/>
              </a:rPr>
              <a:t>s</a:t>
            </a:r>
            <a:r>
              <a:rPr sz="3300" b="1" spc="29" dirty="0">
                <a:latin typeface="Arial"/>
                <a:cs typeface="Arial"/>
              </a:rPr>
              <a:t> </a:t>
            </a:r>
            <a:r>
              <a:rPr sz="3300" b="1" i="1" spc="-4" dirty="0">
                <a:latin typeface="Arial"/>
                <a:cs typeface="Arial"/>
              </a:rPr>
              <a:t>n</a:t>
            </a:r>
            <a:r>
              <a:rPr sz="3300" b="1" i="1" spc="0" dirty="0">
                <a:latin typeface="Arial"/>
                <a:cs typeface="Arial"/>
              </a:rPr>
              <a:t>ot</a:t>
            </a:r>
            <a:endParaRPr sz="3300" dirty="0">
              <a:latin typeface="Arial"/>
              <a:cs typeface="Arial"/>
            </a:endParaRPr>
          </a:p>
          <a:p>
            <a:pPr marL="12700" marR="496844">
              <a:lnSpc>
                <a:spcPct val="100041"/>
              </a:lnSpc>
            </a:pPr>
            <a:r>
              <a:rPr lang="en-US" sz="3300" b="1" spc="-4" dirty="0">
                <a:latin typeface="Arial"/>
                <a:cs typeface="Arial"/>
              </a:rPr>
              <a:t>prevent</a:t>
            </a:r>
            <a:r>
              <a:rPr sz="3300" b="1" spc="0" dirty="0">
                <a:latin typeface="Arial"/>
                <a:cs typeface="Arial"/>
              </a:rPr>
              <a:t> </a:t>
            </a:r>
            <a:r>
              <a:rPr sz="3300" b="1" spc="4" dirty="0">
                <a:latin typeface="Arial"/>
                <a:cs typeface="Arial"/>
              </a:rPr>
              <a:t>t</a:t>
            </a:r>
            <a:r>
              <a:rPr sz="3300" b="1" spc="-4" dirty="0">
                <a:latin typeface="Arial"/>
                <a:cs typeface="Arial"/>
              </a:rPr>
              <a:t>h</a:t>
            </a:r>
            <a:r>
              <a:rPr sz="3300" b="1" spc="0" dirty="0">
                <a:latin typeface="Arial"/>
                <a:cs typeface="Arial"/>
              </a:rPr>
              <a:t>e f</a:t>
            </a:r>
            <a:r>
              <a:rPr sz="3300" b="1" spc="-4" dirty="0">
                <a:latin typeface="Arial"/>
                <a:cs typeface="Arial"/>
              </a:rPr>
              <a:t>i</a:t>
            </a:r>
            <a:r>
              <a:rPr sz="3300" b="1" spc="4" dirty="0">
                <a:latin typeface="Arial"/>
                <a:cs typeface="Arial"/>
              </a:rPr>
              <a:t>r</a:t>
            </a:r>
            <a:r>
              <a:rPr sz="3300" b="1" spc="0" dirty="0">
                <a:latin typeface="Arial"/>
                <a:cs typeface="Arial"/>
              </a:rPr>
              <a:t>m </a:t>
            </a:r>
            <a:r>
              <a:rPr sz="3300" b="1" spc="4" dirty="0">
                <a:latin typeface="Arial"/>
                <a:cs typeface="Arial"/>
              </a:rPr>
              <a:t>f</a:t>
            </a:r>
            <a:r>
              <a:rPr sz="3300" b="1" spc="-4" dirty="0">
                <a:latin typeface="Arial"/>
                <a:cs typeface="Arial"/>
              </a:rPr>
              <a:t>r</a:t>
            </a:r>
            <a:r>
              <a:rPr sz="3300" b="1" spc="0" dirty="0">
                <a:latin typeface="Arial"/>
                <a:cs typeface="Arial"/>
              </a:rPr>
              <a:t>om </a:t>
            </a:r>
            <a:r>
              <a:rPr sz="3300" b="1" spc="-4" dirty="0">
                <a:latin typeface="Arial"/>
                <a:cs typeface="Arial"/>
              </a:rPr>
              <a:t>b</a:t>
            </a:r>
            <a:r>
              <a:rPr sz="3300" b="1" spc="4" dirty="0">
                <a:latin typeface="Arial"/>
                <a:cs typeface="Arial"/>
              </a:rPr>
              <a:t>e</a:t>
            </a:r>
            <a:r>
              <a:rPr sz="3300" b="1" spc="-4" dirty="0">
                <a:latin typeface="Arial"/>
                <a:cs typeface="Arial"/>
              </a:rPr>
              <a:t>i</a:t>
            </a:r>
            <a:r>
              <a:rPr sz="3300" b="1" spc="0" dirty="0">
                <a:latin typeface="Arial"/>
                <a:cs typeface="Arial"/>
              </a:rPr>
              <a:t>ng </a:t>
            </a:r>
            <a:r>
              <a:rPr sz="3300" b="1" spc="-879" dirty="0">
                <a:solidFill>
                  <a:srgbClr val="D39EFF"/>
                </a:solidFill>
                <a:latin typeface="Arial"/>
                <a:cs typeface="Arial"/>
              </a:rPr>
              <a:t> </a:t>
            </a:r>
            <a:r>
              <a:rPr sz="3300" b="1" spc="-4" dirty="0">
                <a:solidFill>
                  <a:srgbClr val="D39EFF"/>
                </a:solidFill>
                <a:latin typeface="Arial"/>
                <a:cs typeface="Arial"/>
              </a:rPr>
              <a:t>s</a:t>
            </a:r>
            <a:r>
              <a:rPr sz="3300" b="1" spc="0" dirty="0">
                <a:solidFill>
                  <a:srgbClr val="D39EFF"/>
                </a:solidFill>
                <a:latin typeface="Arial"/>
                <a:cs typeface="Arial"/>
              </a:rPr>
              <a:t>o</a:t>
            </a:r>
            <a:r>
              <a:rPr sz="3300" b="1" spc="4" dirty="0">
                <a:solidFill>
                  <a:srgbClr val="D39EFF"/>
                </a:solidFill>
                <a:latin typeface="Arial"/>
                <a:cs typeface="Arial"/>
              </a:rPr>
              <a:t>c</a:t>
            </a:r>
            <a:r>
              <a:rPr sz="3300" b="1" spc="-4" dirty="0">
                <a:solidFill>
                  <a:srgbClr val="D39EFF"/>
                </a:solidFill>
                <a:latin typeface="Arial"/>
                <a:cs typeface="Arial"/>
              </a:rPr>
              <a:t>ia</a:t>
            </a:r>
            <a:r>
              <a:rPr sz="3300" b="1" spc="0" dirty="0">
                <a:solidFill>
                  <a:srgbClr val="D39EFF"/>
                </a:solidFill>
                <a:latin typeface="Arial"/>
                <a:cs typeface="Arial"/>
              </a:rPr>
              <a:t>l</a:t>
            </a:r>
            <a:r>
              <a:rPr sz="3300" b="1" spc="-4" dirty="0">
                <a:solidFill>
                  <a:srgbClr val="D39EFF"/>
                </a:solidFill>
                <a:latin typeface="Arial"/>
                <a:cs typeface="Arial"/>
              </a:rPr>
              <a:t>l</a:t>
            </a:r>
            <a:r>
              <a:rPr sz="3300" b="1" spc="0" dirty="0">
                <a:solidFill>
                  <a:srgbClr val="D39EFF"/>
                </a:solidFill>
                <a:latin typeface="Arial"/>
                <a:cs typeface="Arial"/>
              </a:rPr>
              <a:t>y </a:t>
            </a:r>
            <a:r>
              <a:rPr sz="3300" b="1" spc="-4" dirty="0">
                <a:solidFill>
                  <a:srgbClr val="D39EFF"/>
                </a:solidFill>
                <a:latin typeface="Arial"/>
                <a:cs typeface="Arial"/>
              </a:rPr>
              <a:t>r</a:t>
            </a:r>
            <a:r>
              <a:rPr sz="3300" b="1" spc="4" dirty="0">
                <a:solidFill>
                  <a:srgbClr val="D39EFF"/>
                </a:solidFill>
                <a:latin typeface="Arial"/>
                <a:cs typeface="Arial"/>
              </a:rPr>
              <a:t>e</a:t>
            </a:r>
            <a:r>
              <a:rPr sz="3300" b="1" spc="-4" dirty="0">
                <a:solidFill>
                  <a:srgbClr val="D39EFF"/>
                </a:solidFill>
                <a:latin typeface="Arial"/>
                <a:cs typeface="Arial"/>
              </a:rPr>
              <a:t>s</a:t>
            </a:r>
            <a:r>
              <a:rPr sz="3300" b="1" spc="0" dirty="0">
                <a:solidFill>
                  <a:srgbClr val="D39EFF"/>
                </a:solidFill>
                <a:latin typeface="Arial"/>
                <a:cs typeface="Arial"/>
              </a:rPr>
              <a:t>po</a:t>
            </a:r>
            <a:r>
              <a:rPr sz="3300" b="1" spc="-4" dirty="0">
                <a:solidFill>
                  <a:srgbClr val="D39EFF"/>
                </a:solidFill>
                <a:latin typeface="Arial"/>
                <a:cs typeface="Arial"/>
              </a:rPr>
              <a:t>n</a:t>
            </a:r>
            <a:r>
              <a:rPr sz="3300" b="1" spc="4" dirty="0">
                <a:solidFill>
                  <a:srgbClr val="D39EFF"/>
                </a:solidFill>
                <a:latin typeface="Arial"/>
                <a:cs typeface="Arial"/>
              </a:rPr>
              <a:t>s</a:t>
            </a:r>
            <a:r>
              <a:rPr sz="3300" b="1" spc="-4" dirty="0">
                <a:solidFill>
                  <a:srgbClr val="D39EFF"/>
                </a:solidFill>
                <a:latin typeface="Arial"/>
                <a:cs typeface="Arial"/>
              </a:rPr>
              <a:t>i</a:t>
            </a:r>
            <a:r>
              <a:rPr sz="3300" b="1" spc="0" dirty="0">
                <a:solidFill>
                  <a:srgbClr val="D39EFF"/>
                </a:solidFill>
                <a:latin typeface="Arial"/>
                <a:cs typeface="Arial"/>
              </a:rPr>
              <a:t>b</a:t>
            </a:r>
            <a:r>
              <a:rPr sz="3300" b="1" spc="-4" dirty="0">
                <a:solidFill>
                  <a:srgbClr val="D39EFF"/>
                </a:solidFill>
                <a:latin typeface="Arial"/>
                <a:cs typeface="Arial"/>
              </a:rPr>
              <a:t>l</a:t>
            </a:r>
            <a:r>
              <a:rPr sz="3300" b="1" spc="0" dirty="0">
                <a:solidFill>
                  <a:srgbClr val="D39EFF"/>
                </a:solidFill>
                <a:latin typeface="Arial"/>
                <a:cs typeface="Arial"/>
              </a:rPr>
              <a:t>e</a:t>
            </a:r>
            <a:r>
              <a:rPr sz="3300" b="1" spc="9" dirty="0">
                <a:solidFill>
                  <a:srgbClr val="D39EFF"/>
                </a:solidFill>
                <a:latin typeface="Arial"/>
                <a:cs typeface="Arial"/>
              </a:rPr>
              <a:t> </a:t>
            </a:r>
            <a:r>
              <a:rPr sz="3300" b="1" spc="-4" dirty="0">
                <a:solidFill>
                  <a:srgbClr val="00342F"/>
                </a:solidFill>
                <a:latin typeface="Arial"/>
                <a:cs typeface="Arial"/>
              </a:rPr>
              <a:t>a</a:t>
            </a:r>
            <a:r>
              <a:rPr sz="3300" b="1" spc="0" dirty="0">
                <a:solidFill>
                  <a:srgbClr val="00342F"/>
                </a:solidFill>
                <a:latin typeface="Arial"/>
                <a:cs typeface="Arial"/>
              </a:rPr>
              <a:t>t the </a:t>
            </a:r>
            <a:r>
              <a:rPr sz="3300" b="1" spc="-4" dirty="0">
                <a:solidFill>
                  <a:srgbClr val="00342F"/>
                </a:solidFill>
                <a:latin typeface="Arial"/>
                <a:cs typeface="Arial"/>
              </a:rPr>
              <a:t>c</a:t>
            </a:r>
            <a:r>
              <a:rPr sz="3300" b="1" spc="0" dirty="0">
                <a:solidFill>
                  <a:srgbClr val="00342F"/>
                </a:solidFill>
                <a:latin typeface="Arial"/>
                <a:cs typeface="Arial"/>
              </a:rPr>
              <a:t>o</a:t>
            </a:r>
            <a:r>
              <a:rPr sz="3300" b="1" spc="-4" dirty="0">
                <a:solidFill>
                  <a:srgbClr val="00342F"/>
                </a:solidFill>
                <a:latin typeface="Arial"/>
                <a:cs typeface="Arial"/>
              </a:rPr>
              <a:t>r</a:t>
            </a:r>
            <a:r>
              <a:rPr sz="3300" b="1" spc="0" dirty="0">
                <a:solidFill>
                  <a:srgbClr val="00342F"/>
                </a:solidFill>
                <a:latin typeface="Arial"/>
                <a:cs typeface="Arial"/>
              </a:rPr>
              <a:t>p</a:t>
            </a:r>
            <a:r>
              <a:rPr sz="3300" b="1" spc="-4" dirty="0">
                <a:solidFill>
                  <a:srgbClr val="00342F"/>
                </a:solidFill>
                <a:latin typeface="Arial"/>
                <a:cs typeface="Arial"/>
              </a:rPr>
              <a:t>o</a:t>
            </a:r>
            <a:r>
              <a:rPr sz="3300" b="1" spc="4" dirty="0">
                <a:solidFill>
                  <a:srgbClr val="00342F"/>
                </a:solidFill>
                <a:latin typeface="Arial"/>
                <a:cs typeface="Arial"/>
              </a:rPr>
              <a:t>r</a:t>
            </a:r>
            <a:r>
              <a:rPr sz="3300" b="1" spc="-4" dirty="0">
                <a:solidFill>
                  <a:srgbClr val="00342F"/>
                </a:solidFill>
                <a:latin typeface="Arial"/>
                <a:cs typeface="Arial"/>
              </a:rPr>
              <a:t>a</a:t>
            </a:r>
            <a:r>
              <a:rPr sz="3300" b="1" spc="4" dirty="0">
                <a:solidFill>
                  <a:srgbClr val="00342F"/>
                </a:solidFill>
                <a:latin typeface="Arial"/>
                <a:cs typeface="Arial"/>
              </a:rPr>
              <a:t>t</a:t>
            </a:r>
            <a:r>
              <a:rPr sz="3300" b="1" spc="0" dirty="0">
                <a:solidFill>
                  <a:srgbClr val="00342F"/>
                </a:solidFill>
                <a:latin typeface="Arial"/>
                <a:cs typeface="Arial"/>
              </a:rPr>
              <a:t>e </a:t>
            </a:r>
            <a:r>
              <a:rPr sz="3300" b="1" spc="-4" dirty="0">
                <a:solidFill>
                  <a:srgbClr val="00342F"/>
                </a:solidFill>
                <a:latin typeface="Arial"/>
                <a:cs typeface="Arial"/>
              </a:rPr>
              <a:t>le</a:t>
            </a:r>
            <a:r>
              <a:rPr sz="3300" b="1" spc="4" dirty="0">
                <a:solidFill>
                  <a:srgbClr val="00342F"/>
                </a:solidFill>
                <a:latin typeface="Arial"/>
                <a:cs typeface="Arial"/>
              </a:rPr>
              <a:t>ve</a:t>
            </a:r>
            <a:r>
              <a:rPr sz="3300" b="1" spc="-4" dirty="0">
                <a:solidFill>
                  <a:srgbClr val="00342F"/>
                </a:solidFill>
                <a:latin typeface="Arial"/>
                <a:cs typeface="Arial"/>
              </a:rPr>
              <a:t>l</a:t>
            </a:r>
            <a:r>
              <a:rPr sz="3300" b="1" spc="0" dirty="0">
                <a:solidFill>
                  <a:srgbClr val="00342F"/>
                </a:solidFill>
                <a:latin typeface="Arial"/>
                <a:cs typeface="Arial"/>
              </a:rPr>
              <a:t>.</a:t>
            </a:r>
            <a:endParaRPr sz="3300" dirty="0">
              <a:latin typeface="Arial"/>
              <a:cs typeface="Arial"/>
            </a:endParaRPr>
          </a:p>
          <a:p>
            <a:pPr marL="12700" marR="15240">
              <a:lnSpc>
                <a:spcPct val="95825"/>
              </a:lnSpc>
              <a:spcBef>
                <a:spcPts val="1653"/>
              </a:spcBef>
            </a:pPr>
            <a:r>
              <a:rPr sz="3300" b="1" spc="-14" dirty="0">
                <a:latin typeface="Arial"/>
                <a:cs typeface="Arial"/>
              </a:rPr>
              <a:t>A</a:t>
            </a:r>
            <a:r>
              <a:rPr sz="3300" b="1" spc="4" dirty="0">
                <a:latin typeface="Arial"/>
                <a:cs typeface="Arial"/>
              </a:rPr>
              <a:t>ss</a:t>
            </a:r>
            <a:r>
              <a:rPr sz="3300" b="1" spc="-4" dirty="0">
                <a:latin typeface="Arial"/>
                <a:cs typeface="Arial"/>
              </a:rPr>
              <a:t>u</a:t>
            </a:r>
            <a:r>
              <a:rPr sz="3300" b="1" spc="4" dirty="0">
                <a:latin typeface="Arial"/>
                <a:cs typeface="Arial"/>
              </a:rPr>
              <a:t>m</a:t>
            </a:r>
            <a:r>
              <a:rPr sz="3300" b="1" spc="0" dirty="0">
                <a:latin typeface="Arial"/>
                <a:cs typeface="Arial"/>
              </a:rPr>
              <a:t>e </a:t>
            </a:r>
            <a:r>
              <a:rPr sz="3300" b="1" spc="19" dirty="0">
                <a:latin typeface="Arial"/>
                <a:cs typeface="Arial"/>
              </a:rPr>
              <a:t>w</a:t>
            </a:r>
            <a:r>
              <a:rPr sz="3300" b="1" spc="0" dirty="0">
                <a:latin typeface="Arial"/>
                <a:cs typeface="Arial"/>
              </a:rPr>
              <a:t>e </a:t>
            </a:r>
            <a:r>
              <a:rPr sz="3300" b="1" spc="4" dirty="0">
                <a:latin typeface="Arial"/>
                <a:cs typeface="Arial"/>
              </a:rPr>
              <a:t>v</a:t>
            </a:r>
            <a:r>
              <a:rPr sz="3300" b="1" spc="-4" dirty="0">
                <a:latin typeface="Arial"/>
                <a:cs typeface="Arial"/>
              </a:rPr>
              <a:t>ie</a:t>
            </a:r>
            <a:r>
              <a:rPr sz="3300" b="1" spc="0" dirty="0">
                <a:latin typeface="Arial"/>
                <a:cs typeface="Arial"/>
              </a:rPr>
              <a:t>w</a:t>
            </a:r>
            <a:r>
              <a:rPr sz="3300" b="1" spc="25" dirty="0">
                <a:latin typeface="Arial"/>
                <a:cs typeface="Arial"/>
              </a:rPr>
              <a:t> </a:t>
            </a:r>
            <a:r>
              <a:rPr sz="3300" b="1" spc="0" dirty="0">
                <a:latin typeface="Arial"/>
                <a:cs typeface="Arial"/>
              </a:rPr>
              <a:t>the f</a:t>
            </a:r>
            <a:r>
              <a:rPr sz="3300" b="1" spc="-4" dirty="0">
                <a:latin typeface="Arial"/>
                <a:cs typeface="Arial"/>
              </a:rPr>
              <a:t>i</a:t>
            </a:r>
            <a:r>
              <a:rPr sz="3300" b="1" spc="4" dirty="0">
                <a:latin typeface="Arial"/>
                <a:cs typeface="Arial"/>
              </a:rPr>
              <a:t>r</a:t>
            </a:r>
            <a:r>
              <a:rPr sz="3300" b="1" spc="0" dirty="0">
                <a:latin typeface="Arial"/>
                <a:cs typeface="Arial"/>
              </a:rPr>
              <a:t>m </a:t>
            </a:r>
            <a:r>
              <a:rPr sz="3300" b="1" spc="-4" dirty="0">
                <a:latin typeface="Arial"/>
                <a:cs typeface="Arial"/>
              </a:rPr>
              <a:t>a</a:t>
            </a:r>
            <a:r>
              <a:rPr sz="3300" b="1" spc="0" dirty="0">
                <a:latin typeface="Arial"/>
                <a:cs typeface="Arial"/>
              </a:rPr>
              <a:t>s p</a:t>
            </a:r>
            <a:r>
              <a:rPr sz="3300" b="1" spc="-4" dirty="0">
                <a:latin typeface="Arial"/>
                <a:cs typeface="Arial"/>
              </a:rPr>
              <a:t>r</a:t>
            </a:r>
            <a:r>
              <a:rPr sz="3300" b="1" spc="0" dirty="0">
                <a:latin typeface="Arial"/>
                <a:cs typeface="Arial"/>
              </a:rPr>
              <a:t>o</a:t>
            </a:r>
            <a:r>
              <a:rPr sz="3300" b="1" spc="-4" dirty="0">
                <a:latin typeface="Arial"/>
                <a:cs typeface="Arial"/>
              </a:rPr>
              <a:t>d</a:t>
            </a:r>
            <a:r>
              <a:rPr sz="3300" b="1" spc="0" dirty="0">
                <a:latin typeface="Arial"/>
                <a:cs typeface="Arial"/>
              </a:rPr>
              <a:t>u</a:t>
            </a:r>
            <a:r>
              <a:rPr sz="3300" b="1" spc="-4" dirty="0">
                <a:latin typeface="Arial"/>
                <a:cs typeface="Arial"/>
              </a:rPr>
              <a:t>c</a:t>
            </a:r>
            <a:r>
              <a:rPr sz="3300" b="1" spc="0" dirty="0">
                <a:latin typeface="Arial"/>
                <a:cs typeface="Arial"/>
              </a:rPr>
              <a:t>i</a:t>
            </a:r>
            <a:r>
              <a:rPr sz="3300" b="1" spc="-4" dirty="0">
                <a:latin typeface="Arial"/>
                <a:cs typeface="Arial"/>
              </a:rPr>
              <a:t>n</a:t>
            </a:r>
            <a:r>
              <a:rPr sz="3300" b="1" spc="0" dirty="0">
                <a:latin typeface="Arial"/>
                <a:cs typeface="Arial"/>
              </a:rPr>
              <a:t>g</a:t>
            </a:r>
            <a:endParaRPr sz="3300" dirty="0">
              <a:latin typeface="Arial"/>
              <a:cs typeface="Arial"/>
            </a:endParaRPr>
          </a:p>
          <a:p>
            <a:pPr marL="12700" marR="15240">
              <a:lnSpc>
                <a:spcPct val="95825"/>
              </a:lnSpc>
              <a:spcBef>
                <a:spcPts val="155"/>
              </a:spcBef>
            </a:pPr>
            <a:r>
              <a:rPr sz="3300" b="1" i="1" spc="-4" dirty="0">
                <a:latin typeface="Arial"/>
                <a:cs typeface="Arial"/>
              </a:rPr>
              <a:t>b</a:t>
            </a:r>
            <a:r>
              <a:rPr sz="3300" b="1" i="1" spc="0" dirty="0">
                <a:latin typeface="Arial"/>
                <a:cs typeface="Arial"/>
              </a:rPr>
              <a:t>oth </a:t>
            </a:r>
            <a:r>
              <a:rPr sz="3300" b="1" spc="0" dirty="0">
                <a:latin typeface="Arial"/>
                <a:cs typeface="Arial"/>
              </a:rPr>
              <a:t>p</a:t>
            </a:r>
            <a:r>
              <a:rPr sz="3300" b="1" spc="-4" dirty="0">
                <a:latin typeface="Arial"/>
                <a:cs typeface="Arial"/>
              </a:rPr>
              <a:t>ri</a:t>
            </a:r>
            <a:r>
              <a:rPr sz="3300" b="1" spc="4" dirty="0">
                <a:latin typeface="Arial"/>
                <a:cs typeface="Arial"/>
              </a:rPr>
              <a:t>v</a:t>
            </a:r>
            <a:r>
              <a:rPr sz="3300" b="1" spc="-4" dirty="0">
                <a:latin typeface="Arial"/>
                <a:cs typeface="Arial"/>
              </a:rPr>
              <a:t>a</a:t>
            </a:r>
            <a:r>
              <a:rPr sz="3300" b="1" spc="4" dirty="0">
                <a:latin typeface="Arial"/>
                <a:cs typeface="Arial"/>
              </a:rPr>
              <a:t>t</a:t>
            </a:r>
            <a:r>
              <a:rPr sz="3300" b="1" spc="0" dirty="0">
                <a:latin typeface="Arial"/>
                <a:cs typeface="Arial"/>
              </a:rPr>
              <a:t>e </a:t>
            </a:r>
            <a:r>
              <a:rPr sz="3300" b="1" spc="-4" dirty="0">
                <a:latin typeface="Arial"/>
                <a:cs typeface="Arial"/>
              </a:rPr>
              <a:t>a</a:t>
            </a:r>
            <a:r>
              <a:rPr sz="3300" b="1" spc="0" dirty="0">
                <a:latin typeface="Arial"/>
                <a:cs typeface="Arial"/>
              </a:rPr>
              <a:t>nd </a:t>
            </a:r>
            <a:r>
              <a:rPr sz="3300" b="1" spc="-4" dirty="0">
                <a:latin typeface="Arial"/>
                <a:cs typeface="Arial"/>
              </a:rPr>
              <a:t>s</a:t>
            </a:r>
            <a:r>
              <a:rPr sz="3300" b="1" spc="0" dirty="0">
                <a:latin typeface="Arial"/>
                <a:cs typeface="Arial"/>
              </a:rPr>
              <a:t>o</a:t>
            </a:r>
            <a:r>
              <a:rPr sz="3300" b="1" spc="-4" dirty="0">
                <a:latin typeface="Arial"/>
                <a:cs typeface="Arial"/>
              </a:rPr>
              <a:t>c</a:t>
            </a:r>
            <a:r>
              <a:rPr sz="3300" b="1" spc="0" dirty="0">
                <a:latin typeface="Arial"/>
                <a:cs typeface="Arial"/>
              </a:rPr>
              <a:t>i</a:t>
            </a:r>
            <a:r>
              <a:rPr sz="3300" b="1" spc="-4" dirty="0">
                <a:latin typeface="Arial"/>
                <a:cs typeface="Arial"/>
              </a:rPr>
              <a:t>a</a:t>
            </a:r>
            <a:r>
              <a:rPr sz="3300" b="1" spc="0" dirty="0">
                <a:latin typeface="Arial"/>
                <a:cs typeface="Arial"/>
              </a:rPr>
              <a:t>l </a:t>
            </a:r>
            <a:r>
              <a:rPr sz="3300" b="1" spc="-4" dirty="0">
                <a:latin typeface="Arial"/>
                <a:cs typeface="Arial"/>
              </a:rPr>
              <a:t>g</a:t>
            </a:r>
            <a:r>
              <a:rPr sz="3300" b="1" spc="0" dirty="0">
                <a:latin typeface="Arial"/>
                <a:cs typeface="Arial"/>
              </a:rPr>
              <a:t>oo</a:t>
            </a:r>
            <a:r>
              <a:rPr sz="3300" b="1" spc="-4" dirty="0">
                <a:latin typeface="Arial"/>
                <a:cs typeface="Arial"/>
              </a:rPr>
              <a:t>d</a:t>
            </a:r>
            <a:r>
              <a:rPr sz="3300" b="1" spc="4" dirty="0">
                <a:latin typeface="Arial"/>
                <a:cs typeface="Arial"/>
              </a:rPr>
              <a:t>s</a:t>
            </a:r>
            <a:r>
              <a:rPr sz="3300" b="1" spc="0" dirty="0">
                <a:latin typeface="Arial"/>
                <a:cs typeface="Arial"/>
              </a:rPr>
              <a:t>.</a:t>
            </a:r>
            <a:endParaRPr sz="3300" dirty="0">
              <a:latin typeface="Arial"/>
              <a:cs typeface="Arial"/>
            </a:endParaRPr>
          </a:p>
          <a:p>
            <a:pPr marL="12700" marR="127214">
              <a:lnSpc>
                <a:spcPct val="100041"/>
              </a:lnSpc>
              <a:spcBef>
                <a:spcPts val="1815"/>
              </a:spcBef>
            </a:pPr>
            <a:r>
              <a:rPr sz="3300" b="1" spc="-14" dirty="0">
                <a:latin typeface="Arial"/>
                <a:cs typeface="Arial"/>
              </a:rPr>
              <a:t>T</a:t>
            </a:r>
            <a:r>
              <a:rPr sz="3300" b="1" spc="0" dirty="0">
                <a:latin typeface="Arial"/>
                <a:cs typeface="Arial"/>
              </a:rPr>
              <a:t>h</a:t>
            </a:r>
            <a:r>
              <a:rPr sz="3300" b="1" spc="-4" dirty="0">
                <a:latin typeface="Arial"/>
                <a:cs typeface="Arial"/>
              </a:rPr>
              <a:t>e</a:t>
            </a:r>
            <a:r>
              <a:rPr sz="3300" b="1" spc="0" dirty="0">
                <a:latin typeface="Arial"/>
                <a:cs typeface="Arial"/>
              </a:rPr>
              <a:t>n </a:t>
            </a:r>
            <a:r>
              <a:rPr sz="3300" b="1" i="1" spc="4" dirty="0">
                <a:solidFill>
                  <a:srgbClr val="E43F5C"/>
                </a:solidFill>
                <a:latin typeface="Arial"/>
                <a:cs typeface="Arial"/>
              </a:rPr>
              <a:t>s</a:t>
            </a:r>
            <a:r>
              <a:rPr sz="3300" b="1" i="1" spc="-4" dirty="0">
                <a:solidFill>
                  <a:srgbClr val="E43F5C"/>
                </a:solidFill>
                <a:latin typeface="Arial"/>
                <a:cs typeface="Arial"/>
              </a:rPr>
              <a:t>h</a:t>
            </a:r>
            <a:r>
              <a:rPr sz="3300" b="1" i="1" spc="4" dirty="0">
                <a:solidFill>
                  <a:srgbClr val="E43F5C"/>
                </a:solidFill>
                <a:latin typeface="Arial"/>
                <a:cs typeface="Arial"/>
              </a:rPr>
              <a:t>ar</a:t>
            </a:r>
            <a:r>
              <a:rPr sz="3300" b="1" i="1" spc="-4" dirty="0">
                <a:solidFill>
                  <a:srgbClr val="E43F5C"/>
                </a:solidFill>
                <a:latin typeface="Arial"/>
                <a:cs typeface="Arial"/>
              </a:rPr>
              <a:t>eh</a:t>
            </a:r>
            <a:r>
              <a:rPr sz="3300" b="1" i="1" spc="0" dirty="0">
                <a:solidFill>
                  <a:srgbClr val="E43F5C"/>
                </a:solidFill>
                <a:latin typeface="Arial"/>
                <a:cs typeface="Arial"/>
              </a:rPr>
              <a:t>o</a:t>
            </a:r>
            <a:r>
              <a:rPr sz="3300" b="1" i="1" spc="-4" dirty="0">
                <a:solidFill>
                  <a:srgbClr val="E43F5C"/>
                </a:solidFill>
                <a:latin typeface="Arial"/>
                <a:cs typeface="Arial"/>
              </a:rPr>
              <a:t>l</a:t>
            </a:r>
            <a:r>
              <a:rPr sz="3300" b="1" i="1" spc="0" dirty="0">
                <a:solidFill>
                  <a:srgbClr val="E43F5C"/>
                </a:solidFill>
                <a:latin typeface="Arial"/>
                <a:cs typeface="Arial"/>
              </a:rPr>
              <a:t>d</a:t>
            </a:r>
            <a:r>
              <a:rPr sz="3300" b="1" i="1" spc="-4" dirty="0">
                <a:solidFill>
                  <a:srgbClr val="E43F5C"/>
                </a:solidFill>
                <a:latin typeface="Arial"/>
                <a:cs typeface="Arial"/>
              </a:rPr>
              <a:t>e</a:t>
            </a:r>
            <a:r>
              <a:rPr sz="3300" b="1" i="1" spc="0" dirty="0">
                <a:solidFill>
                  <a:srgbClr val="E43F5C"/>
                </a:solidFill>
                <a:latin typeface="Arial"/>
                <a:cs typeface="Arial"/>
              </a:rPr>
              <a:t>r w</a:t>
            </a:r>
            <a:r>
              <a:rPr sz="3300" b="1" i="1" spc="4" dirty="0">
                <a:solidFill>
                  <a:srgbClr val="E43F5C"/>
                </a:solidFill>
                <a:latin typeface="Arial"/>
                <a:cs typeface="Arial"/>
              </a:rPr>
              <a:t>e</a:t>
            </a:r>
            <a:r>
              <a:rPr sz="3300" b="1" i="1" spc="-4" dirty="0">
                <a:solidFill>
                  <a:srgbClr val="E43F5C"/>
                </a:solidFill>
                <a:latin typeface="Arial"/>
                <a:cs typeface="Arial"/>
              </a:rPr>
              <a:t>al</a:t>
            </a:r>
            <a:r>
              <a:rPr sz="3300" b="1" i="1" spc="4" dirty="0">
                <a:solidFill>
                  <a:srgbClr val="E43F5C"/>
                </a:solidFill>
                <a:latin typeface="Arial"/>
                <a:cs typeface="Arial"/>
              </a:rPr>
              <a:t>t</a:t>
            </a:r>
            <a:r>
              <a:rPr sz="3300" b="1" i="1" spc="0" dirty="0">
                <a:solidFill>
                  <a:srgbClr val="E43F5C"/>
                </a:solidFill>
                <a:latin typeface="Arial"/>
                <a:cs typeface="Arial"/>
              </a:rPr>
              <a:t>h</a:t>
            </a:r>
            <a:r>
              <a:rPr sz="3300" b="1" i="1" spc="-9" dirty="0">
                <a:solidFill>
                  <a:srgbClr val="E43F5C"/>
                </a:solidFill>
                <a:latin typeface="Arial"/>
                <a:cs typeface="Arial"/>
              </a:rPr>
              <a:t> </a:t>
            </a:r>
            <a:r>
              <a:rPr sz="3300" b="1" i="1" spc="14" dirty="0">
                <a:solidFill>
                  <a:srgbClr val="E43F5C"/>
                </a:solidFill>
                <a:latin typeface="Arial"/>
                <a:cs typeface="Arial"/>
              </a:rPr>
              <a:t>m</a:t>
            </a:r>
            <a:r>
              <a:rPr sz="3300" b="1" i="1" spc="-4" dirty="0">
                <a:solidFill>
                  <a:srgbClr val="E43F5C"/>
                </a:solidFill>
                <a:latin typeface="Arial"/>
                <a:cs typeface="Arial"/>
              </a:rPr>
              <a:t>a</a:t>
            </a:r>
            <a:r>
              <a:rPr sz="3300" b="1" i="1" spc="4" dirty="0">
                <a:solidFill>
                  <a:srgbClr val="E43F5C"/>
                </a:solidFill>
                <a:latin typeface="Arial"/>
                <a:cs typeface="Arial"/>
              </a:rPr>
              <a:t>x</a:t>
            </a:r>
            <a:r>
              <a:rPr sz="3300" b="1" i="1" spc="-4" dirty="0">
                <a:solidFill>
                  <a:srgbClr val="E43F5C"/>
                </a:solidFill>
                <a:latin typeface="Arial"/>
                <a:cs typeface="Arial"/>
              </a:rPr>
              <a:t>i</a:t>
            </a:r>
            <a:r>
              <a:rPr sz="3300" b="1" i="1" spc="4" dirty="0">
                <a:solidFill>
                  <a:srgbClr val="E43F5C"/>
                </a:solidFill>
                <a:latin typeface="Arial"/>
                <a:cs typeface="Arial"/>
              </a:rPr>
              <a:t>m</a:t>
            </a:r>
            <a:r>
              <a:rPr sz="3300" b="1" i="1" spc="-4" dirty="0">
                <a:solidFill>
                  <a:srgbClr val="E43F5C"/>
                </a:solidFill>
                <a:latin typeface="Arial"/>
                <a:cs typeface="Arial"/>
              </a:rPr>
              <a:t>i</a:t>
            </a:r>
            <a:r>
              <a:rPr sz="3300" b="1" i="1" spc="4" dirty="0">
                <a:solidFill>
                  <a:srgbClr val="E43F5C"/>
                </a:solidFill>
                <a:latin typeface="Arial"/>
                <a:cs typeface="Arial"/>
              </a:rPr>
              <a:t>za</a:t>
            </a:r>
            <a:r>
              <a:rPr sz="3300" b="1" i="1" spc="0" dirty="0">
                <a:solidFill>
                  <a:srgbClr val="E43F5C"/>
                </a:solidFill>
                <a:latin typeface="Arial"/>
                <a:cs typeface="Arial"/>
              </a:rPr>
              <a:t>t</a:t>
            </a:r>
            <a:r>
              <a:rPr sz="3300" b="1" i="1" spc="-4" dirty="0">
                <a:solidFill>
                  <a:srgbClr val="E43F5C"/>
                </a:solidFill>
                <a:latin typeface="Arial"/>
                <a:cs typeface="Arial"/>
              </a:rPr>
              <a:t>i</a:t>
            </a:r>
            <a:r>
              <a:rPr sz="3300" b="1" i="1" spc="0" dirty="0">
                <a:solidFill>
                  <a:srgbClr val="E43F5C"/>
                </a:solidFill>
                <a:latin typeface="Arial"/>
                <a:cs typeface="Arial"/>
              </a:rPr>
              <a:t>on </a:t>
            </a:r>
            <a:r>
              <a:rPr sz="3300" b="1" spc="-4" dirty="0">
                <a:latin typeface="Arial"/>
                <a:cs typeface="Arial"/>
              </a:rPr>
              <a:t>r</a:t>
            </a:r>
            <a:r>
              <a:rPr sz="3300" b="1" spc="4" dirty="0">
                <a:latin typeface="Arial"/>
                <a:cs typeface="Arial"/>
              </a:rPr>
              <a:t>em</a:t>
            </a:r>
            <a:r>
              <a:rPr sz="3300" b="1" spc="-4" dirty="0">
                <a:latin typeface="Arial"/>
                <a:cs typeface="Arial"/>
              </a:rPr>
              <a:t>ai</a:t>
            </a:r>
            <a:r>
              <a:rPr sz="3300" b="1" spc="0" dirty="0">
                <a:latin typeface="Arial"/>
                <a:cs typeface="Arial"/>
              </a:rPr>
              <a:t>ns the </a:t>
            </a:r>
            <a:r>
              <a:rPr sz="3300" b="1" spc="-4" dirty="0">
                <a:latin typeface="Arial"/>
                <a:cs typeface="Arial"/>
              </a:rPr>
              <a:t>a</a:t>
            </a:r>
            <a:r>
              <a:rPr sz="3300" b="1" spc="0" dirty="0">
                <a:latin typeface="Arial"/>
                <a:cs typeface="Arial"/>
              </a:rPr>
              <a:t>p</a:t>
            </a:r>
            <a:r>
              <a:rPr sz="3300" b="1" spc="-4" dirty="0">
                <a:latin typeface="Arial"/>
                <a:cs typeface="Arial"/>
              </a:rPr>
              <a:t>p</a:t>
            </a:r>
            <a:r>
              <a:rPr sz="3300" b="1" spc="4" dirty="0">
                <a:latin typeface="Arial"/>
                <a:cs typeface="Arial"/>
              </a:rPr>
              <a:t>r</a:t>
            </a:r>
            <a:r>
              <a:rPr sz="3300" b="1" spc="-4" dirty="0">
                <a:latin typeface="Arial"/>
                <a:cs typeface="Arial"/>
              </a:rPr>
              <a:t>o</a:t>
            </a:r>
            <a:r>
              <a:rPr sz="3300" b="1" spc="0" dirty="0">
                <a:latin typeface="Arial"/>
                <a:cs typeface="Arial"/>
              </a:rPr>
              <a:t>p</a:t>
            </a:r>
            <a:r>
              <a:rPr sz="3300" b="1" spc="-4" dirty="0">
                <a:latin typeface="Arial"/>
                <a:cs typeface="Arial"/>
              </a:rPr>
              <a:t>r</a:t>
            </a:r>
            <a:r>
              <a:rPr sz="3300" b="1" spc="0" dirty="0">
                <a:latin typeface="Arial"/>
                <a:cs typeface="Arial"/>
              </a:rPr>
              <a:t>i</a:t>
            </a:r>
            <a:r>
              <a:rPr sz="3300" b="1" spc="-4" dirty="0">
                <a:latin typeface="Arial"/>
                <a:cs typeface="Arial"/>
              </a:rPr>
              <a:t>a</a:t>
            </a:r>
            <a:r>
              <a:rPr sz="3300" b="1" spc="4" dirty="0">
                <a:latin typeface="Arial"/>
                <a:cs typeface="Arial"/>
              </a:rPr>
              <a:t>t</a:t>
            </a:r>
            <a:r>
              <a:rPr sz="3300" b="1" spc="0" dirty="0">
                <a:latin typeface="Arial"/>
                <a:cs typeface="Arial"/>
              </a:rPr>
              <a:t>e </a:t>
            </a:r>
            <a:r>
              <a:rPr sz="3300" b="1" spc="-4" dirty="0">
                <a:latin typeface="Arial"/>
                <a:cs typeface="Arial"/>
              </a:rPr>
              <a:t>g</a:t>
            </a:r>
            <a:r>
              <a:rPr sz="3300" b="1" spc="0" dirty="0">
                <a:latin typeface="Arial"/>
                <a:cs typeface="Arial"/>
              </a:rPr>
              <a:t>o</a:t>
            </a:r>
            <a:r>
              <a:rPr sz="3300" b="1" spc="-4" dirty="0">
                <a:latin typeface="Arial"/>
                <a:cs typeface="Arial"/>
              </a:rPr>
              <a:t>a</a:t>
            </a:r>
            <a:r>
              <a:rPr sz="3300" b="1" spc="0" dirty="0">
                <a:latin typeface="Arial"/>
                <a:cs typeface="Arial"/>
              </a:rPr>
              <a:t>l </a:t>
            </a:r>
            <a:r>
              <a:rPr sz="3300" b="1" spc="-4" dirty="0">
                <a:latin typeface="Arial"/>
                <a:cs typeface="Arial"/>
              </a:rPr>
              <a:t>i</a:t>
            </a:r>
            <a:r>
              <a:rPr sz="3300" b="1" spc="0" dirty="0">
                <a:latin typeface="Arial"/>
                <a:cs typeface="Arial"/>
              </a:rPr>
              <a:t>n </a:t>
            </a:r>
            <a:r>
              <a:rPr sz="3300" b="1" spc="-4" dirty="0">
                <a:latin typeface="Arial"/>
                <a:cs typeface="Arial"/>
              </a:rPr>
              <a:t>g</a:t>
            </a:r>
            <a:r>
              <a:rPr sz="3300" b="1" spc="0" dirty="0">
                <a:latin typeface="Arial"/>
                <a:cs typeface="Arial"/>
              </a:rPr>
              <a:t>o</a:t>
            </a:r>
            <a:r>
              <a:rPr sz="3300" b="1" spc="-4" dirty="0">
                <a:latin typeface="Arial"/>
                <a:cs typeface="Arial"/>
              </a:rPr>
              <a:t>v</a:t>
            </a:r>
            <a:r>
              <a:rPr sz="3300" b="1" spc="4" dirty="0">
                <a:latin typeface="Arial"/>
                <a:cs typeface="Arial"/>
              </a:rPr>
              <a:t>er</a:t>
            </a:r>
            <a:r>
              <a:rPr sz="3300" b="1" spc="-4" dirty="0">
                <a:latin typeface="Arial"/>
                <a:cs typeface="Arial"/>
              </a:rPr>
              <a:t>ni</a:t>
            </a:r>
            <a:r>
              <a:rPr sz="3300" b="1" spc="0" dirty="0">
                <a:latin typeface="Arial"/>
                <a:cs typeface="Arial"/>
              </a:rPr>
              <a:t>ng the f</a:t>
            </a:r>
            <a:r>
              <a:rPr sz="3300" b="1" spc="-4" dirty="0">
                <a:latin typeface="Arial"/>
                <a:cs typeface="Arial"/>
              </a:rPr>
              <a:t>ir</a:t>
            </a:r>
            <a:r>
              <a:rPr sz="3300" b="1" spc="4" dirty="0">
                <a:latin typeface="Arial"/>
                <a:cs typeface="Arial"/>
              </a:rPr>
              <a:t>m</a:t>
            </a:r>
            <a:r>
              <a:rPr sz="3300" b="1" spc="0" dirty="0">
                <a:latin typeface="Arial"/>
                <a:cs typeface="Arial"/>
              </a:rPr>
              <a:t>.</a:t>
            </a:r>
            <a:endParaRPr sz="3300" dirty="0">
              <a:latin typeface="Arial"/>
              <a:cs typeface="Arial"/>
            </a:endParaRPr>
          </a:p>
          <a:p>
            <a:pPr marL="1005840">
              <a:lnSpc>
                <a:spcPct val="95825"/>
              </a:lnSpc>
              <a:spcBef>
                <a:spcPts val="1268"/>
              </a:spcBef>
            </a:pPr>
            <a:r>
              <a:rPr sz="800" spc="4" dirty="0">
                <a:latin typeface="Arial"/>
                <a:cs typeface="Arial"/>
              </a:rPr>
              <a:t>V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9" dirty="0">
                <a:latin typeface="Arial"/>
                <a:cs typeface="Arial"/>
              </a:rPr>
              <a:t>H</a:t>
            </a:r>
            <a:r>
              <a:rPr sz="800" spc="4" dirty="0">
                <a:latin typeface="Arial"/>
                <a:cs typeface="Arial"/>
              </a:rPr>
              <a:t>o</a:t>
            </a:r>
            <a:r>
              <a:rPr sz="800" spc="-4" dirty="0">
                <a:latin typeface="Arial"/>
                <a:cs typeface="Arial"/>
              </a:rPr>
              <a:t>r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0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an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34" dirty="0">
                <a:latin typeface="Arial"/>
                <a:cs typeface="Arial"/>
              </a:rPr>
              <a:t>W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4" dirty="0">
                <a:latin typeface="Arial"/>
                <a:cs typeface="Arial"/>
              </a:rPr>
              <a:t>h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-19" dirty="0">
                <a:latin typeface="Arial"/>
                <a:cs typeface="Arial"/>
              </a:rPr>
              <a:t>w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0" dirty="0">
                <a:latin typeface="Arial"/>
                <a:cs typeface="Arial"/>
              </a:rPr>
              <a:t>z,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F</a:t>
            </a:r>
            <a:r>
              <a:rPr sz="800" spc="4" dirty="0">
                <a:latin typeface="Arial"/>
                <a:cs typeface="Arial"/>
              </a:rPr>
              <a:t>u</a:t>
            </a:r>
            <a:r>
              <a:rPr sz="800" spc="-4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d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25" dirty="0">
                <a:latin typeface="Arial"/>
                <a:cs typeface="Arial"/>
              </a:rPr>
              <a:t>m</a:t>
            </a:r>
            <a:r>
              <a:rPr sz="800" spc="-4" dirty="0">
                <a:latin typeface="Arial"/>
                <a:cs typeface="Arial"/>
              </a:rPr>
              <a:t>en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9" dirty="0">
                <a:latin typeface="Arial"/>
                <a:cs typeface="Arial"/>
              </a:rPr>
              <a:t>l</a:t>
            </a:r>
            <a:r>
              <a:rPr sz="800" spc="0" dirty="0">
                <a:latin typeface="Arial"/>
                <a:cs typeface="Arial"/>
              </a:rPr>
              <a:t>s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f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Fi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-4" dirty="0">
                <a:latin typeface="Arial"/>
                <a:cs typeface="Arial"/>
              </a:rPr>
              <a:t>an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0" dirty="0">
                <a:latin typeface="Arial"/>
                <a:cs typeface="Arial"/>
              </a:rPr>
              <a:t>l </a:t>
            </a:r>
            <a:r>
              <a:rPr sz="800" spc="-4" dirty="0">
                <a:latin typeface="Arial"/>
                <a:cs typeface="Arial"/>
              </a:rPr>
              <a:t>M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-4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-4" dirty="0">
                <a:latin typeface="Arial"/>
                <a:cs typeface="Arial"/>
              </a:rPr>
              <a:t>ge</a:t>
            </a:r>
            <a:r>
              <a:rPr sz="800" spc="25" dirty="0">
                <a:latin typeface="Arial"/>
                <a:cs typeface="Arial"/>
              </a:rPr>
              <a:t>m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0" dirty="0">
                <a:latin typeface="Arial"/>
                <a:cs typeface="Arial"/>
              </a:rPr>
              <a:t>t,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1</a:t>
            </a:r>
            <a:r>
              <a:rPr sz="800" spc="4" dirty="0">
                <a:latin typeface="Arial"/>
                <a:cs typeface="Arial"/>
              </a:rPr>
              <a:t>3t</a:t>
            </a:r>
            <a:r>
              <a:rPr sz="800" spc="0" dirty="0">
                <a:latin typeface="Arial"/>
                <a:cs typeface="Arial"/>
              </a:rPr>
              <a:t>h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d</a:t>
            </a:r>
            <a:r>
              <a:rPr sz="800" spc="0" dirty="0">
                <a:latin typeface="Arial"/>
                <a:cs typeface="Arial"/>
              </a:rPr>
              <a:t>it</a:t>
            </a:r>
            <a:r>
              <a:rPr sz="800" spc="9" dirty="0">
                <a:latin typeface="Arial"/>
                <a:cs typeface="Arial"/>
              </a:rPr>
              <a:t>i</a:t>
            </a:r>
            <a:r>
              <a:rPr sz="800" spc="-4" dirty="0">
                <a:latin typeface="Arial"/>
                <a:cs typeface="Arial"/>
              </a:rPr>
              <a:t>on</a:t>
            </a:r>
            <a:r>
              <a:rPr sz="800" spc="0" dirty="0">
                <a:latin typeface="Arial"/>
                <a:cs typeface="Arial"/>
              </a:rPr>
              <a:t>.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©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P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9" dirty="0">
                <a:latin typeface="Arial"/>
                <a:cs typeface="Arial"/>
              </a:rPr>
              <a:t>s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 E</a:t>
            </a:r>
            <a:r>
              <a:rPr sz="800" spc="-4" dirty="0">
                <a:latin typeface="Arial"/>
                <a:cs typeface="Arial"/>
              </a:rPr>
              <a:t>d</a:t>
            </a:r>
            <a:r>
              <a:rPr sz="800" spc="4" dirty="0">
                <a:latin typeface="Arial"/>
                <a:cs typeface="Arial"/>
              </a:rPr>
              <a:t>u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 L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14" dirty="0">
                <a:latin typeface="Arial"/>
                <a:cs typeface="Arial"/>
              </a:rPr>
              <a:t>m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2</a:t>
            </a:r>
            <a:r>
              <a:rPr sz="800" spc="4" dirty="0">
                <a:latin typeface="Arial"/>
                <a:cs typeface="Arial"/>
              </a:rPr>
              <a:t>0</a:t>
            </a:r>
            <a:r>
              <a:rPr sz="800" spc="-4" dirty="0">
                <a:latin typeface="Arial"/>
                <a:cs typeface="Arial"/>
              </a:rPr>
              <a:t>09</a:t>
            </a:r>
            <a:r>
              <a:rPr sz="800" spc="0" dirty="0">
                <a:latin typeface="Arial"/>
                <a:cs typeface="Arial"/>
              </a:rPr>
              <a:t>.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9" dirty="0">
                <a:latin typeface="Arial"/>
                <a:cs typeface="Arial"/>
              </a:rPr>
              <a:t>C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at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b</a:t>
            </a:r>
            <a:r>
              <a:rPr sz="800" spc="0" dirty="0">
                <a:latin typeface="Arial"/>
                <a:cs typeface="Arial"/>
              </a:rPr>
              <a:t>y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G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g</a:t>
            </a:r>
            <a:r>
              <a:rPr sz="800" spc="-4" dirty="0">
                <a:latin typeface="Arial"/>
                <a:cs typeface="Arial"/>
              </a:rPr>
              <a:t>or</a:t>
            </a:r>
            <a:r>
              <a:rPr sz="800" spc="0" dirty="0">
                <a:latin typeface="Arial"/>
                <a:cs typeface="Arial"/>
              </a:rPr>
              <a:t>y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4" dirty="0">
                <a:latin typeface="Arial"/>
                <a:cs typeface="Arial"/>
              </a:rPr>
              <a:t>K</a:t>
            </a:r>
            <a:r>
              <a:rPr sz="800" spc="-4" dirty="0">
                <a:latin typeface="Arial"/>
                <a:cs typeface="Arial"/>
              </a:rPr>
              <a:t>uh</a:t>
            </a:r>
            <a:r>
              <a:rPr sz="800" spc="0" dirty="0">
                <a:latin typeface="Arial"/>
                <a:cs typeface="Arial"/>
              </a:rPr>
              <a:t>l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14" dirty="0">
                <a:latin typeface="Arial"/>
                <a:cs typeface="Arial"/>
              </a:rPr>
              <a:t>m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9" dirty="0">
                <a:latin typeface="Arial"/>
                <a:cs typeface="Arial"/>
              </a:rPr>
              <a:t>y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4" dirty="0">
                <a:latin typeface="Arial"/>
                <a:cs typeface="Arial"/>
              </a:rPr>
              <a:t>r</a:t>
            </a:r>
            <a:r>
              <a:rPr sz="800" spc="0" dirty="0">
                <a:latin typeface="Arial"/>
                <a:cs typeface="Arial"/>
              </a:rPr>
              <a:t>.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70" y="2041972"/>
            <a:ext cx="182275" cy="339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20"/>
              </a:lnSpc>
              <a:spcBef>
                <a:spcPts val="131"/>
              </a:spcBef>
            </a:pPr>
            <a:r>
              <a:rPr sz="245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70" y="3759012"/>
            <a:ext cx="182275" cy="339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20"/>
              </a:lnSpc>
              <a:spcBef>
                <a:spcPts val="131"/>
              </a:spcBef>
            </a:pPr>
            <a:r>
              <a:rPr sz="245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70" y="4973132"/>
            <a:ext cx="182275" cy="339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20"/>
              </a:lnSpc>
              <a:spcBef>
                <a:spcPts val="131"/>
              </a:spcBef>
            </a:pPr>
            <a:r>
              <a:rPr sz="245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54330" y="6566122"/>
            <a:ext cx="239385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4" dirty="0">
                <a:latin typeface="Arial"/>
                <a:cs typeface="Arial"/>
              </a:rPr>
              <a:t>1</a:t>
            </a:r>
            <a:r>
              <a:rPr sz="800" spc="9" dirty="0">
                <a:latin typeface="Arial"/>
                <a:cs typeface="Arial"/>
              </a:rPr>
              <a:t>.</a:t>
            </a:r>
            <a:r>
              <a:rPr sz="800" spc="-4" dirty="0">
                <a:latin typeface="Arial"/>
                <a:cs typeface="Arial"/>
              </a:rPr>
              <a:t>1</a:t>
            </a:r>
            <a:r>
              <a:rPr sz="800" spc="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-6350" y="-6350"/>
            <a:ext cx="1554480" cy="1626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753870" y="299036"/>
            <a:ext cx="141187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4400" b="1" i="1" spc="-4" dirty="0">
                <a:solidFill>
                  <a:srgbClr val="104EFA"/>
                </a:solidFill>
                <a:latin typeface="Arial"/>
                <a:cs typeface="Arial"/>
              </a:rPr>
              <a:t>f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r>
              <a:rPr sz="4400" b="1" i="1" spc="-4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r</a:t>
            </a:r>
            <a:endParaRPr sz="4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12896" y="299036"/>
            <a:ext cx="2434856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i="1" spc="-4" dirty="0">
                <a:solidFill>
                  <a:srgbClr val="104EFA"/>
                </a:solidFill>
                <a:latin typeface="Arial"/>
                <a:cs typeface="Arial"/>
              </a:rPr>
              <a:t>s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tu</a:t>
            </a:r>
            <a:r>
              <a:rPr sz="4400" b="1" i="1" spc="-9" dirty="0">
                <a:solidFill>
                  <a:srgbClr val="104EFA"/>
                </a:solidFill>
                <a:latin typeface="Arial"/>
                <a:cs typeface="Arial"/>
              </a:rPr>
              <a:t>d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y</a:t>
            </a:r>
            <a:r>
              <a:rPr sz="4400" b="1" i="1" spc="4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4400" b="1" i="1" spc="-9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g</a:t>
            </a:r>
            <a:endParaRPr sz="4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93968" y="299036"/>
            <a:ext cx="2218305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C</a:t>
            </a:r>
            <a:r>
              <a:rPr sz="4400" b="1" i="1" spc="-9" dirty="0">
                <a:solidFill>
                  <a:srgbClr val="104EFA"/>
                </a:solidFill>
                <a:latin typeface="Arial"/>
                <a:cs typeface="Arial"/>
              </a:rPr>
              <a:t>h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ap</a:t>
            </a:r>
            <a:r>
              <a:rPr sz="4400" b="1" i="1" spc="-9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er</a:t>
            </a:r>
            <a:endParaRPr sz="4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58226" y="299036"/>
            <a:ext cx="57525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1,</a:t>
            </a:r>
            <a:endParaRPr sz="4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53870" y="969596"/>
            <a:ext cx="110267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you</a:t>
            </a:r>
            <a:endParaRPr sz="4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01645" y="969596"/>
            <a:ext cx="1939486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s</a:t>
            </a:r>
            <a:r>
              <a:rPr sz="4400" b="1" i="1" spc="-9" dirty="0">
                <a:solidFill>
                  <a:srgbClr val="104EFA"/>
                </a:solidFill>
                <a:latin typeface="Arial"/>
                <a:cs typeface="Arial"/>
              </a:rPr>
              <a:t>h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ould</a:t>
            </a:r>
            <a:endParaRPr sz="4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85944" y="969596"/>
            <a:ext cx="760307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i="1" spc="-9" dirty="0">
                <a:solidFill>
                  <a:srgbClr val="104EFA"/>
                </a:solidFill>
                <a:latin typeface="Arial"/>
                <a:cs typeface="Arial"/>
              </a:rPr>
              <a:t>b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92851" y="969596"/>
            <a:ext cx="1226905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i="1" spc="-4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ble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65797" y="969596"/>
            <a:ext cx="822163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i="1" spc="-4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o: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5660" y="1922569"/>
            <a:ext cx="7956939" cy="4780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18716" algn="just">
              <a:lnSpc>
                <a:spcPts val="2020"/>
              </a:lnSpc>
              <a:spcBef>
                <a:spcPts val="286"/>
              </a:spcBef>
            </a:pPr>
            <a:r>
              <a:rPr sz="2100" b="1" spc="0" dirty="0">
                <a:latin typeface="Arial"/>
                <a:cs typeface="Arial"/>
              </a:rPr>
              <a:t>Expla</a:t>
            </a:r>
            <a:r>
              <a:rPr sz="2100" b="1" spc="-4" dirty="0">
                <a:latin typeface="Arial"/>
                <a:cs typeface="Arial"/>
              </a:rPr>
              <a:t>i</a:t>
            </a:r>
            <a:r>
              <a:rPr sz="2100" b="1" spc="0" dirty="0">
                <a:latin typeface="Arial"/>
                <a:cs typeface="Arial"/>
              </a:rPr>
              <a:t>n</a:t>
            </a:r>
            <a:r>
              <a:rPr sz="2100" b="1" spc="9" dirty="0">
                <a:latin typeface="Arial"/>
                <a:cs typeface="Arial"/>
              </a:rPr>
              <a:t> </a:t>
            </a:r>
            <a:r>
              <a:rPr sz="2100" b="1" spc="54" dirty="0">
                <a:latin typeface="Arial"/>
                <a:cs typeface="Arial"/>
              </a:rPr>
              <a:t>w</a:t>
            </a:r>
            <a:r>
              <a:rPr sz="2100" b="1" spc="0" dirty="0">
                <a:latin typeface="Arial"/>
                <a:cs typeface="Arial"/>
              </a:rPr>
              <a:t>hy</a:t>
            </a:r>
            <a:r>
              <a:rPr sz="2100" b="1" spc="-34" dirty="0">
                <a:latin typeface="Arial"/>
                <a:cs typeface="Arial"/>
              </a:rPr>
              <a:t> </a:t>
            </a:r>
            <a:r>
              <a:rPr sz="2100" b="1" spc="-9" dirty="0">
                <a:latin typeface="Arial"/>
                <a:cs typeface="Arial"/>
              </a:rPr>
              <a:t>t</a:t>
            </a:r>
            <a:r>
              <a:rPr sz="2100" b="1" spc="4" dirty="0">
                <a:latin typeface="Arial"/>
                <a:cs typeface="Arial"/>
              </a:rPr>
              <a:t>h</a:t>
            </a:r>
            <a:r>
              <a:rPr sz="2100" b="1" spc="0" dirty="0">
                <a:latin typeface="Arial"/>
                <a:cs typeface="Arial"/>
              </a:rPr>
              <a:t>e </a:t>
            </a:r>
            <a:r>
              <a:rPr sz="2100" b="1" spc="-4" dirty="0">
                <a:latin typeface="Arial"/>
                <a:cs typeface="Arial"/>
              </a:rPr>
              <a:t>r</a:t>
            </a:r>
            <a:r>
              <a:rPr sz="2100" b="1" spc="4" dirty="0">
                <a:latin typeface="Arial"/>
                <a:cs typeface="Arial"/>
              </a:rPr>
              <a:t>ol</a:t>
            </a:r>
            <a:r>
              <a:rPr sz="2100" b="1" spc="0" dirty="0">
                <a:latin typeface="Arial"/>
                <a:cs typeface="Arial"/>
              </a:rPr>
              <a:t>e of </a:t>
            </a:r>
            <a:r>
              <a:rPr sz="2100" b="1" spc="-9" dirty="0">
                <a:latin typeface="Arial"/>
                <a:cs typeface="Arial"/>
              </a:rPr>
              <a:t>t</a:t>
            </a:r>
            <a:r>
              <a:rPr sz="2100" b="1" spc="4" dirty="0">
                <a:latin typeface="Arial"/>
                <a:cs typeface="Arial"/>
              </a:rPr>
              <a:t>h</a:t>
            </a:r>
            <a:r>
              <a:rPr sz="2100" b="1" spc="0" dirty="0">
                <a:latin typeface="Arial"/>
                <a:cs typeface="Arial"/>
              </a:rPr>
              <a:t>e f</a:t>
            </a:r>
            <a:r>
              <a:rPr sz="2100" b="1" spc="-4" dirty="0">
                <a:latin typeface="Arial"/>
                <a:cs typeface="Arial"/>
              </a:rPr>
              <a:t>i</a:t>
            </a:r>
            <a:r>
              <a:rPr sz="2100" b="1" spc="4" dirty="0">
                <a:latin typeface="Arial"/>
                <a:cs typeface="Arial"/>
              </a:rPr>
              <a:t>n</a:t>
            </a:r>
            <a:r>
              <a:rPr sz="2100" b="1" spc="-9" dirty="0">
                <a:latin typeface="Arial"/>
                <a:cs typeface="Arial"/>
              </a:rPr>
              <a:t>a</a:t>
            </a:r>
            <a:r>
              <a:rPr sz="2100" b="1" spc="4" dirty="0">
                <a:latin typeface="Arial"/>
                <a:cs typeface="Arial"/>
              </a:rPr>
              <a:t>n</a:t>
            </a:r>
            <a:r>
              <a:rPr sz="2100" b="1" spc="-9" dirty="0">
                <a:latin typeface="Arial"/>
                <a:cs typeface="Arial"/>
              </a:rPr>
              <a:t>c</a:t>
            </a:r>
            <a:r>
              <a:rPr sz="2100" b="1" spc="4" dirty="0">
                <a:latin typeface="Arial"/>
                <a:cs typeface="Arial"/>
              </a:rPr>
              <a:t>i</a:t>
            </a:r>
            <a:r>
              <a:rPr sz="2100" b="1" spc="-9" dirty="0">
                <a:latin typeface="Arial"/>
                <a:cs typeface="Arial"/>
              </a:rPr>
              <a:t>a</a:t>
            </a:r>
            <a:r>
              <a:rPr sz="2100" b="1" spc="0" dirty="0">
                <a:latin typeface="Arial"/>
                <a:cs typeface="Arial"/>
              </a:rPr>
              <a:t>l</a:t>
            </a:r>
            <a:r>
              <a:rPr sz="2100" b="1" spc="9" dirty="0">
                <a:latin typeface="Arial"/>
                <a:cs typeface="Arial"/>
              </a:rPr>
              <a:t> </a:t>
            </a:r>
            <a:r>
              <a:rPr sz="2100" b="1" spc="0" dirty="0">
                <a:latin typeface="Arial"/>
                <a:cs typeface="Arial"/>
              </a:rPr>
              <a:t>m</a:t>
            </a:r>
            <a:r>
              <a:rPr sz="2100" b="1" spc="-9" dirty="0">
                <a:latin typeface="Arial"/>
                <a:cs typeface="Arial"/>
              </a:rPr>
              <a:t>a</a:t>
            </a:r>
            <a:r>
              <a:rPr sz="2100" b="1" spc="4" dirty="0">
                <a:latin typeface="Arial"/>
                <a:cs typeface="Arial"/>
              </a:rPr>
              <a:t>n</a:t>
            </a:r>
            <a:r>
              <a:rPr sz="2100" b="1" spc="-9" dirty="0">
                <a:latin typeface="Arial"/>
                <a:cs typeface="Arial"/>
              </a:rPr>
              <a:t>a</a:t>
            </a:r>
            <a:r>
              <a:rPr sz="2100" b="1" spc="0" dirty="0">
                <a:latin typeface="Arial"/>
                <a:cs typeface="Arial"/>
              </a:rPr>
              <a:t>ger to</a:t>
            </a:r>
            <a:r>
              <a:rPr sz="2100" b="1" spc="4" dirty="0">
                <a:latin typeface="Arial"/>
                <a:cs typeface="Arial"/>
              </a:rPr>
              <a:t>d</a:t>
            </a:r>
            <a:r>
              <a:rPr sz="2100" b="1" spc="-9" dirty="0">
                <a:latin typeface="Arial"/>
                <a:cs typeface="Arial"/>
              </a:rPr>
              <a:t>a</a:t>
            </a:r>
            <a:r>
              <a:rPr sz="2100" b="1" spc="0" dirty="0">
                <a:latin typeface="Arial"/>
                <a:cs typeface="Arial"/>
              </a:rPr>
              <a:t>y</a:t>
            </a:r>
            <a:r>
              <a:rPr sz="2100" b="1" spc="-29" dirty="0">
                <a:latin typeface="Arial"/>
                <a:cs typeface="Arial"/>
              </a:rPr>
              <a:t> </a:t>
            </a:r>
            <a:r>
              <a:rPr sz="2100" b="1" spc="4" dirty="0">
                <a:latin typeface="Arial"/>
                <a:cs typeface="Arial"/>
              </a:rPr>
              <a:t>i</a:t>
            </a:r>
            <a:r>
              <a:rPr sz="2100" b="1" spc="0" dirty="0">
                <a:latin typeface="Arial"/>
                <a:cs typeface="Arial"/>
              </a:rPr>
              <a:t>s </a:t>
            </a:r>
            <a:r>
              <a:rPr sz="2100" b="1" spc="-9" dirty="0">
                <a:latin typeface="Arial"/>
                <a:cs typeface="Arial"/>
              </a:rPr>
              <a:t>s</a:t>
            </a:r>
            <a:r>
              <a:rPr sz="2100" b="1" spc="0" dirty="0">
                <a:latin typeface="Arial"/>
                <a:cs typeface="Arial"/>
              </a:rPr>
              <a:t>o </a:t>
            </a:r>
            <a:r>
              <a:rPr sz="2100" b="1" spc="4" dirty="0">
                <a:latin typeface="Arial"/>
                <a:cs typeface="Arial"/>
              </a:rPr>
              <a:t>i</a:t>
            </a:r>
            <a:r>
              <a:rPr sz="2100" b="1" spc="0" dirty="0">
                <a:latin typeface="Arial"/>
                <a:cs typeface="Arial"/>
              </a:rPr>
              <a:t>m</a:t>
            </a:r>
            <a:r>
              <a:rPr sz="2100" b="1" spc="4" dirty="0">
                <a:latin typeface="Arial"/>
                <a:cs typeface="Arial"/>
              </a:rPr>
              <a:t>p</a:t>
            </a:r>
            <a:r>
              <a:rPr sz="2100" b="1" spc="0" dirty="0">
                <a:latin typeface="Arial"/>
                <a:cs typeface="Arial"/>
              </a:rPr>
              <a:t>or</a:t>
            </a:r>
            <a:r>
              <a:rPr sz="2100" b="1" spc="-9" dirty="0">
                <a:latin typeface="Arial"/>
                <a:cs typeface="Arial"/>
              </a:rPr>
              <a:t>t</a:t>
            </a:r>
            <a:r>
              <a:rPr sz="2100" b="1" spc="0" dirty="0">
                <a:latin typeface="Arial"/>
                <a:cs typeface="Arial"/>
              </a:rPr>
              <a:t>an</a:t>
            </a:r>
            <a:r>
              <a:rPr sz="2100" b="1" spc="-9" dirty="0">
                <a:latin typeface="Arial"/>
                <a:cs typeface="Arial"/>
              </a:rPr>
              <a:t>t</a:t>
            </a:r>
            <a:r>
              <a:rPr sz="2100" b="1" spc="0" dirty="0">
                <a:latin typeface="Arial"/>
                <a:cs typeface="Arial"/>
              </a:rPr>
              <a:t>.</a:t>
            </a:r>
            <a:endParaRPr sz="2100" dirty="0">
              <a:latin typeface="Arial"/>
              <a:cs typeface="Arial"/>
            </a:endParaRPr>
          </a:p>
          <a:p>
            <a:pPr marL="12700" marR="214610" algn="just">
              <a:lnSpc>
                <a:spcPts val="2010"/>
              </a:lnSpc>
              <a:spcBef>
                <a:spcPts val="787"/>
              </a:spcBef>
            </a:pPr>
            <a:r>
              <a:rPr sz="2100" b="1" spc="-4" dirty="0">
                <a:latin typeface="Arial"/>
                <a:cs typeface="Arial"/>
              </a:rPr>
              <a:t>D</a:t>
            </a:r>
            <a:r>
              <a:rPr sz="2100" b="1" spc="0" dirty="0">
                <a:latin typeface="Arial"/>
                <a:cs typeface="Arial"/>
              </a:rPr>
              <a:t>e</a:t>
            </a:r>
            <a:r>
              <a:rPr sz="2100" b="1" spc="-9" dirty="0">
                <a:latin typeface="Arial"/>
                <a:cs typeface="Arial"/>
              </a:rPr>
              <a:t>sc</a:t>
            </a:r>
            <a:r>
              <a:rPr sz="2100" b="1" spc="0" dirty="0">
                <a:latin typeface="Arial"/>
                <a:cs typeface="Arial"/>
              </a:rPr>
              <a:t>r</a:t>
            </a:r>
            <a:r>
              <a:rPr sz="2100" b="1" spc="4" dirty="0">
                <a:latin typeface="Arial"/>
                <a:cs typeface="Arial"/>
              </a:rPr>
              <a:t>i</a:t>
            </a:r>
            <a:r>
              <a:rPr sz="2100" b="1" spc="0" dirty="0">
                <a:latin typeface="Arial"/>
                <a:cs typeface="Arial"/>
              </a:rPr>
              <a:t>be </a:t>
            </a:r>
            <a:r>
              <a:rPr sz="2100" b="1" spc="-4" dirty="0">
                <a:latin typeface="Arial"/>
                <a:cs typeface="Arial"/>
              </a:rPr>
              <a:t>"</a:t>
            </a:r>
            <a:r>
              <a:rPr sz="2100" b="1" spc="0" dirty="0">
                <a:latin typeface="Arial"/>
                <a:cs typeface="Arial"/>
              </a:rPr>
              <a:t>f</a:t>
            </a:r>
            <a:r>
              <a:rPr sz="2100" b="1" spc="4" dirty="0">
                <a:latin typeface="Arial"/>
                <a:cs typeface="Arial"/>
              </a:rPr>
              <a:t>i</a:t>
            </a:r>
            <a:r>
              <a:rPr sz="2100" b="1" spc="0" dirty="0">
                <a:latin typeface="Arial"/>
                <a:cs typeface="Arial"/>
              </a:rPr>
              <a:t>n</a:t>
            </a:r>
            <a:r>
              <a:rPr sz="2100" b="1" spc="-9" dirty="0">
                <a:latin typeface="Arial"/>
                <a:cs typeface="Arial"/>
              </a:rPr>
              <a:t>a</a:t>
            </a:r>
            <a:r>
              <a:rPr sz="2100" b="1" spc="4" dirty="0">
                <a:latin typeface="Arial"/>
                <a:cs typeface="Arial"/>
              </a:rPr>
              <a:t>n</a:t>
            </a:r>
            <a:r>
              <a:rPr sz="2100" b="1" spc="-9" dirty="0">
                <a:latin typeface="Arial"/>
                <a:cs typeface="Arial"/>
              </a:rPr>
              <a:t>c</a:t>
            </a:r>
            <a:r>
              <a:rPr sz="2100" b="1" spc="4" dirty="0">
                <a:latin typeface="Arial"/>
                <a:cs typeface="Arial"/>
              </a:rPr>
              <a:t>i</a:t>
            </a:r>
            <a:r>
              <a:rPr sz="2100" b="1" spc="-9" dirty="0">
                <a:latin typeface="Arial"/>
                <a:cs typeface="Arial"/>
              </a:rPr>
              <a:t>a</a:t>
            </a:r>
            <a:r>
              <a:rPr sz="2100" b="1" spc="0" dirty="0">
                <a:latin typeface="Arial"/>
                <a:cs typeface="Arial"/>
              </a:rPr>
              <a:t>l</a:t>
            </a:r>
            <a:r>
              <a:rPr sz="2100" b="1" spc="9" dirty="0">
                <a:latin typeface="Arial"/>
                <a:cs typeface="Arial"/>
              </a:rPr>
              <a:t> </a:t>
            </a:r>
            <a:r>
              <a:rPr sz="2100" b="1" spc="0" dirty="0">
                <a:latin typeface="Arial"/>
                <a:cs typeface="Arial"/>
              </a:rPr>
              <a:t>m</a:t>
            </a:r>
            <a:r>
              <a:rPr sz="2100" b="1" spc="-9" dirty="0">
                <a:latin typeface="Arial"/>
                <a:cs typeface="Arial"/>
              </a:rPr>
              <a:t>a</a:t>
            </a:r>
            <a:r>
              <a:rPr sz="2100" b="1" spc="4" dirty="0">
                <a:latin typeface="Arial"/>
                <a:cs typeface="Arial"/>
              </a:rPr>
              <a:t>n</a:t>
            </a:r>
            <a:r>
              <a:rPr sz="2100" b="1" spc="-9" dirty="0">
                <a:latin typeface="Arial"/>
                <a:cs typeface="Arial"/>
              </a:rPr>
              <a:t>a</a:t>
            </a:r>
            <a:r>
              <a:rPr sz="2100" b="1" spc="4" dirty="0">
                <a:latin typeface="Arial"/>
                <a:cs typeface="Arial"/>
              </a:rPr>
              <a:t>g</a:t>
            </a:r>
            <a:r>
              <a:rPr sz="2100" b="1" spc="-9" dirty="0">
                <a:latin typeface="Arial"/>
                <a:cs typeface="Arial"/>
              </a:rPr>
              <a:t>e</a:t>
            </a:r>
            <a:r>
              <a:rPr sz="2100" b="1" spc="0" dirty="0">
                <a:latin typeface="Arial"/>
                <a:cs typeface="Arial"/>
              </a:rPr>
              <a:t>ment" </a:t>
            </a:r>
            <a:r>
              <a:rPr sz="2100" b="1" spc="4" dirty="0">
                <a:latin typeface="Arial"/>
                <a:cs typeface="Arial"/>
              </a:rPr>
              <a:t>i</a:t>
            </a:r>
            <a:r>
              <a:rPr sz="2100" b="1" spc="0" dirty="0">
                <a:latin typeface="Arial"/>
                <a:cs typeface="Arial"/>
              </a:rPr>
              <a:t>n t</a:t>
            </a:r>
            <a:r>
              <a:rPr sz="2100" b="1" spc="-9" dirty="0">
                <a:latin typeface="Arial"/>
                <a:cs typeface="Arial"/>
              </a:rPr>
              <a:t>e</a:t>
            </a:r>
            <a:r>
              <a:rPr sz="2100" b="1" spc="0" dirty="0">
                <a:latin typeface="Arial"/>
                <a:cs typeface="Arial"/>
              </a:rPr>
              <a:t>rms </a:t>
            </a:r>
            <a:r>
              <a:rPr sz="2100" b="1" spc="4" dirty="0">
                <a:latin typeface="Arial"/>
                <a:cs typeface="Arial"/>
              </a:rPr>
              <a:t>o</a:t>
            </a:r>
            <a:r>
              <a:rPr sz="2100" b="1" spc="0" dirty="0">
                <a:latin typeface="Arial"/>
                <a:cs typeface="Arial"/>
              </a:rPr>
              <a:t>f </a:t>
            </a:r>
            <a:r>
              <a:rPr sz="2100" b="1" spc="-9" dirty="0">
                <a:latin typeface="Arial"/>
                <a:cs typeface="Arial"/>
              </a:rPr>
              <a:t>t</a:t>
            </a:r>
            <a:r>
              <a:rPr sz="2100" b="1" spc="4" dirty="0">
                <a:latin typeface="Arial"/>
                <a:cs typeface="Arial"/>
              </a:rPr>
              <a:t>h</a:t>
            </a:r>
            <a:r>
              <a:rPr sz="2100" b="1" spc="0" dirty="0">
                <a:latin typeface="Arial"/>
                <a:cs typeface="Arial"/>
              </a:rPr>
              <a:t>e thr</a:t>
            </a:r>
            <a:r>
              <a:rPr sz="2100" b="1" spc="-9" dirty="0">
                <a:latin typeface="Arial"/>
                <a:cs typeface="Arial"/>
              </a:rPr>
              <a:t>e</a:t>
            </a:r>
            <a:r>
              <a:rPr sz="2100" b="1" spc="0" dirty="0">
                <a:latin typeface="Arial"/>
                <a:cs typeface="Arial"/>
              </a:rPr>
              <a:t>e </a:t>
            </a:r>
            <a:r>
              <a:rPr sz="2100" b="1" spc="9" dirty="0">
                <a:latin typeface="Arial"/>
                <a:cs typeface="Arial"/>
              </a:rPr>
              <a:t>m</a:t>
            </a:r>
            <a:r>
              <a:rPr sz="2100" b="1" spc="-9" dirty="0">
                <a:latin typeface="Arial"/>
                <a:cs typeface="Arial"/>
              </a:rPr>
              <a:t>a</a:t>
            </a:r>
            <a:r>
              <a:rPr sz="2100" b="1" spc="4" dirty="0">
                <a:latin typeface="Arial"/>
                <a:cs typeface="Arial"/>
              </a:rPr>
              <a:t>j</a:t>
            </a:r>
            <a:r>
              <a:rPr sz="2100" b="1" spc="0" dirty="0">
                <a:latin typeface="Arial"/>
                <a:cs typeface="Arial"/>
              </a:rPr>
              <a:t>or </a:t>
            </a:r>
            <a:r>
              <a:rPr sz="2100" b="1" spc="4" dirty="0">
                <a:latin typeface="Arial"/>
                <a:cs typeface="Arial"/>
              </a:rPr>
              <a:t>d</a:t>
            </a:r>
            <a:r>
              <a:rPr sz="2100" b="1" spc="-9" dirty="0">
                <a:latin typeface="Arial"/>
                <a:cs typeface="Arial"/>
              </a:rPr>
              <a:t>ec</a:t>
            </a:r>
            <a:r>
              <a:rPr sz="2100" b="1" spc="4" dirty="0">
                <a:latin typeface="Arial"/>
                <a:cs typeface="Arial"/>
              </a:rPr>
              <a:t>i</a:t>
            </a:r>
            <a:r>
              <a:rPr sz="2100" b="1" spc="-9" dirty="0">
                <a:latin typeface="Arial"/>
                <a:cs typeface="Arial"/>
              </a:rPr>
              <a:t>s</a:t>
            </a:r>
            <a:r>
              <a:rPr sz="2100" b="1" spc="4" dirty="0">
                <a:latin typeface="Arial"/>
                <a:cs typeface="Arial"/>
              </a:rPr>
              <a:t>io</a:t>
            </a:r>
            <a:r>
              <a:rPr sz="2100" b="1" spc="0" dirty="0">
                <a:latin typeface="Arial"/>
                <a:cs typeface="Arial"/>
              </a:rPr>
              <a:t>n </a:t>
            </a:r>
            <a:r>
              <a:rPr sz="2100" b="1" spc="-9" dirty="0">
                <a:latin typeface="Arial"/>
                <a:cs typeface="Arial"/>
              </a:rPr>
              <a:t>a</a:t>
            </a:r>
            <a:r>
              <a:rPr sz="2100" b="1" spc="0" dirty="0">
                <a:latin typeface="Arial"/>
                <a:cs typeface="Arial"/>
              </a:rPr>
              <a:t>r</a:t>
            </a:r>
            <a:r>
              <a:rPr sz="2100" b="1" spc="-9" dirty="0">
                <a:latin typeface="Arial"/>
                <a:cs typeface="Arial"/>
              </a:rPr>
              <a:t>e</a:t>
            </a:r>
            <a:r>
              <a:rPr sz="2100" b="1" spc="0" dirty="0">
                <a:latin typeface="Arial"/>
                <a:cs typeface="Arial"/>
              </a:rPr>
              <a:t>as </a:t>
            </a:r>
            <a:r>
              <a:rPr sz="2100" b="1" spc="-9" dirty="0">
                <a:latin typeface="Arial"/>
                <a:cs typeface="Arial"/>
              </a:rPr>
              <a:t>t</a:t>
            </a:r>
            <a:r>
              <a:rPr sz="2100" b="1" spc="4" dirty="0">
                <a:latin typeface="Arial"/>
                <a:cs typeface="Arial"/>
              </a:rPr>
              <a:t>h</a:t>
            </a:r>
            <a:r>
              <a:rPr sz="2100" b="1" spc="-9" dirty="0">
                <a:latin typeface="Arial"/>
                <a:cs typeface="Arial"/>
              </a:rPr>
              <a:t>a</a:t>
            </a:r>
            <a:r>
              <a:rPr sz="2100" b="1" spc="0" dirty="0">
                <a:latin typeface="Arial"/>
                <a:cs typeface="Arial"/>
              </a:rPr>
              <a:t>t</a:t>
            </a:r>
            <a:r>
              <a:rPr sz="2100" b="1" spc="4" dirty="0">
                <a:latin typeface="Arial"/>
                <a:cs typeface="Arial"/>
              </a:rPr>
              <a:t> </a:t>
            </a:r>
            <a:r>
              <a:rPr sz="2100" b="1" spc="-9" dirty="0">
                <a:latin typeface="Arial"/>
                <a:cs typeface="Arial"/>
              </a:rPr>
              <a:t>c</a:t>
            </a:r>
            <a:r>
              <a:rPr sz="2100" b="1" spc="4" dirty="0">
                <a:latin typeface="Arial"/>
                <a:cs typeface="Arial"/>
              </a:rPr>
              <a:t>o</a:t>
            </a:r>
            <a:r>
              <a:rPr sz="2100" b="1" spc="0" dirty="0">
                <a:latin typeface="Arial"/>
                <a:cs typeface="Arial"/>
              </a:rPr>
              <a:t>n</a:t>
            </a:r>
            <a:r>
              <a:rPr sz="2100" b="1" spc="-9" dirty="0">
                <a:latin typeface="Arial"/>
                <a:cs typeface="Arial"/>
              </a:rPr>
              <a:t>f</a:t>
            </a:r>
            <a:r>
              <a:rPr sz="2100" b="1" spc="0" dirty="0">
                <a:latin typeface="Arial"/>
                <a:cs typeface="Arial"/>
              </a:rPr>
              <a:t>r</a:t>
            </a:r>
            <a:r>
              <a:rPr sz="2100" b="1" spc="4" dirty="0">
                <a:latin typeface="Arial"/>
                <a:cs typeface="Arial"/>
              </a:rPr>
              <a:t>o</a:t>
            </a:r>
            <a:r>
              <a:rPr sz="2100" b="1" spc="0" dirty="0">
                <a:latin typeface="Arial"/>
                <a:cs typeface="Arial"/>
              </a:rPr>
              <a:t>nt the f</a:t>
            </a:r>
            <a:r>
              <a:rPr sz="2100" b="1" spc="4" dirty="0">
                <a:latin typeface="Arial"/>
                <a:cs typeface="Arial"/>
              </a:rPr>
              <a:t>i</a:t>
            </a:r>
            <a:r>
              <a:rPr sz="2100" b="1" spc="0" dirty="0">
                <a:latin typeface="Arial"/>
                <a:cs typeface="Arial"/>
              </a:rPr>
              <a:t>nanc</a:t>
            </a:r>
            <a:r>
              <a:rPr sz="2100" b="1" spc="-9" dirty="0">
                <a:latin typeface="Arial"/>
                <a:cs typeface="Arial"/>
              </a:rPr>
              <a:t>i</a:t>
            </a:r>
            <a:r>
              <a:rPr sz="2100" b="1" spc="0" dirty="0">
                <a:latin typeface="Arial"/>
                <a:cs typeface="Arial"/>
              </a:rPr>
              <a:t>al </a:t>
            </a:r>
            <a:r>
              <a:rPr sz="2100" b="1" spc="9" dirty="0">
                <a:latin typeface="Arial"/>
                <a:cs typeface="Arial"/>
              </a:rPr>
              <a:t>m</a:t>
            </a:r>
            <a:r>
              <a:rPr sz="2100" b="1" spc="-9" dirty="0">
                <a:latin typeface="Arial"/>
                <a:cs typeface="Arial"/>
              </a:rPr>
              <a:t>a</a:t>
            </a:r>
            <a:r>
              <a:rPr sz="2100" b="1" spc="0" dirty="0">
                <a:latin typeface="Arial"/>
                <a:cs typeface="Arial"/>
              </a:rPr>
              <a:t>nage</a:t>
            </a:r>
            <a:r>
              <a:rPr sz="2100" b="1" spc="-9" dirty="0">
                <a:latin typeface="Arial"/>
                <a:cs typeface="Arial"/>
              </a:rPr>
              <a:t>r</a:t>
            </a:r>
            <a:r>
              <a:rPr sz="2100" b="1" spc="0" dirty="0">
                <a:latin typeface="Arial"/>
                <a:cs typeface="Arial"/>
              </a:rPr>
              <a:t>.</a:t>
            </a:r>
            <a:endParaRPr sz="2100" dirty="0">
              <a:latin typeface="Arial"/>
              <a:cs typeface="Arial"/>
            </a:endParaRPr>
          </a:p>
          <a:p>
            <a:pPr marL="12700" marR="573548">
              <a:lnSpc>
                <a:spcPts val="2020"/>
              </a:lnSpc>
              <a:spcBef>
                <a:spcPts val="782"/>
              </a:spcBef>
            </a:pPr>
            <a:r>
              <a:rPr sz="2100" b="1" spc="4" dirty="0">
                <a:latin typeface="Arial"/>
                <a:cs typeface="Arial"/>
              </a:rPr>
              <a:t>I</a:t>
            </a:r>
            <a:r>
              <a:rPr sz="2100" b="1" spc="0" dirty="0">
                <a:latin typeface="Arial"/>
                <a:cs typeface="Arial"/>
              </a:rPr>
              <a:t>denti</a:t>
            </a:r>
            <a:r>
              <a:rPr sz="2100" b="1" spc="-9" dirty="0">
                <a:latin typeface="Arial"/>
                <a:cs typeface="Arial"/>
              </a:rPr>
              <a:t>f</a:t>
            </a:r>
            <a:r>
              <a:rPr sz="2100" b="1" spc="0" dirty="0">
                <a:latin typeface="Arial"/>
                <a:cs typeface="Arial"/>
              </a:rPr>
              <a:t>y</a:t>
            </a:r>
            <a:r>
              <a:rPr sz="2100" b="1" spc="-29" dirty="0">
                <a:latin typeface="Arial"/>
                <a:cs typeface="Arial"/>
              </a:rPr>
              <a:t> </a:t>
            </a:r>
            <a:r>
              <a:rPr sz="2100" b="1" spc="-9" dirty="0">
                <a:latin typeface="Arial"/>
                <a:cs typeface="Arial"/>
              </a:rPr>
              <a:t>t</a:t>
            </a:r>
            <a:r>
              <a:rPr sz="2100" b="1" spc="4" dirty="0">
                <a:latin typeface="Arial"/>
                <a:cs typeface="Arial"/>
              </a:rPr>
              <a:t>h</a:t>
            </a:r>
            <a:r>
              <a:rPr sz="2100" b="1" spc="0" dirty="0">
                <a:latin typeface="Arial"/>
                <a:cs typeface="Arial"/>
              </a:rPr>
              <a:t>e g</a:t>
            </a:r>
            <a:r>
              <a:rPr sz="2100" b="1" spc="4" dirty="0">
                <a:latin typeface="Arial"/>
                <a:cs typeface="Arial"/>
              </a:rPr>
              <a:t>o</a:t>
            </a:r>
            <a:r>
              <a:rPr sz="2100" b="1" spc="-9" dirty="0">
                <a:latin typeface="Arial"/>
                <a:cs typeface="Arial"/>
              </a:rPr>
              <a:t>a</a:t>
            </a:r>
            <a:r>
              <a:rPr sz="2100" b="1" spc="0" dirty="0">
                <a:latin typeface="Arial"/>
                <a:cs typeface="Arial"/>
              </a:rPr>
              <a:t>l</a:t>
            </a:r>
            <a:r>
              <a:rPr sz="2100" b="1" spc="9" dirty="0">
                <a:latin typeface="Arial"/>
                <a:cs typeface="Arial"/>
              </a:rPr>
              <a:t> </a:t>
            </a:r>
            <a:r>
              <a:rPr sz="2100" b="1" spc="0" dirty="0">
                <a:latin typeface="Arial"/>
                <a:cs typeface="Arial"/>
              </a:rPr>
              <a:t>of </a:t>
            </a:r>
            <a:r>
              <a:rPr sz="2100" b="1" spc="-9" dirty="0">
                <a:latin typeface="Arial"/>
                <a:cs typeface="Arial"/>
              </a:rPr>
              <a:t>t</a:t>
            </a:r>
            <a:r>
              <a:rPr sz="2100" b="1" spc="0" dirty="0">
                <a:latin typeface="Arial"/>
                <a:cs typeface="Arial"/>
              </a:rPr>
              <a:t>he </a:t>
            </a:r>
            <a:r>
              <a:rPr sz="2100" b="1" spc="-9" dirty="0">
                <a:latin typeface="Arial"/>
                <a:cs typeface="Arial"/>
              </a:rPr>
              <a:t>f</a:t>
            </a:r>
            <a:r>
              <a:rPr sz="2100" b="1" spc="4" dirty="0">
                <a:latin typeface="Arial"/>
                <a:cs typeface="Arial"/>
              </a:rPr>
              <a:t>i</a:t>
            </a:r>
            <a:r>
              <a:rPr sz="2100" b="1" spc="0" dirty="0">
                <a:latin typeface="Arial"/>
                <a:cs typeface="Arial"/>
              </a:rPr>
              <a:t>rm </a:t>
            </a:r>
            <a:r>
              <a:rPr sz="2100" b="1" spc="-9" dirty="0">
                <a:latin typeface="Arial"/>
                <a:cs typeface="Arial"/>
              </a:rPr>
              <a:t>a</a:t>
            </a:r>
            <a:r>
              <a:rPr sz="2100" b="1" spc="4" dirty="0">
                <a:latin typeface="Arial"/>
                <a:cs typeface="Arial"/>
              </a:rPr>
              <a:t>n</a:t>
            </a:r>
            <a:r>
              <a:rPr sz="2100" b="1" spc="0" dirty="0">
                <a:latin typeface="Arial"/>
                <a:cs typeface="Arial"/>
              </a:rPr>
              <a:t>d u</a:t>
            </a:r>
            <a:r>
              <a:rPr sz="2100" b="1" spc="4" dirty="0">
                <a:latin typeface="Arial"/>
                <a:cs typeface="Arial"/>
              </a:rPr>
              <a:t>n</a:t>
            </a:r>
            <a:r>
              <a:rPr sz="2100" b="1" spc="0" dirty="0">
                <a:latin typeface="Arial"/>
                <a:cs typeface="Arial"/>
              </a:rPr>
              <a:t>d</a:t>
            </a:r>
            <a:r>
              <a:rPr sz="2100" b="1" spc="-9" dirty="0">
                <a:latin typeface="Arial"/>
                <a:cs typeface="Arial"/>
              </a:rPr>
              <a:t>e</a:t>
            </a:r>
            <a:r>
              <a:rPr sz="2100" b="1" spc="0" dirty="0">
                <a:latin typeface="Arial"/>
                <a:cs typeface="Arial"/>
              </a:rPr>
              <a:t>r</a:t>
            </a:r>
            <a:r>
              <a:rPr sz="2100" b="1" spc="-9" dirty="0">
                <a:latin typeface="Arial"/>
                <a:cs typeface="Arial"/>
              </a:rPr>
              <a:t>s</a:t>
            </a:r>
            <a:r>
              <a:rPr sz="2100" b="1" spc="0" dirty="0">
                <a:latin typeface="Arial"/>
                <a:cs typeface="Arial"/>
              </a:rPr>
              <a:t>t</a:t>
            </a:r>
            <a:r>
              <a:rPr sz="2100" b="1" spc="-9" dirty="0">
                <a:latin typeface="Arial"/>
                <a:cs typeface="Arial"/>
              </a:rPr>
              <a:t>a</a:t>
            </a:r>
            <a:r>
              <a:rPr sz="2100" b="1" spc="4" dirty="0">
                <a:latin typeface="Arial"/>
                <a:cs typeface="Arial"/>
              </a:rPr>
              <a:t>n</a:t>
            </a:r>
            <a:r>
              <a:rPr sz="2100" b="1" spc="0" dirty="0">
                <a:latin typeface="Arial"/>
                <a:cs typeface="Arial"/>
              </a:rPr>
              <a:t>d </a:t>
            </a:r>
            <a:r>
              <a:rPr sz="2100" b="1" spc="54" dirty="0">
                <a:latin typeface="Arial"/>
                <a:cs typeface="Arial"/>
              </a:rPr>
              <a:t>w</a:t>
            </a:r>
            <a:r>
              <a:rPr sz="2100" b="1" spc="0" dirty="0">
                <a:latin typeface="Arial"/>
                <a:cs typeface="Arial"/>
              </a:rPr>
              <a:t>hy</a:t>
            </a:r>
            <a:r>
              <a:rPr lang="en-US" sz="2100" b="1" spc="0" dirty="0">
                <a:latin typeface="Arial"/>
                <a:cs typeface="Arial"/>
              </a:rPr>
              <a:t> </a:t>
            </a:r>
            <a:r>
              <a:rPr sz="2100" b="1" spc="0" dirty="0">
                <a:latin typeface="Arial"/>
                <a:cs typeface="Arial"/>
              </a:rPr>
              <a:t>sh</a:t>
            </a:r>
            <a:r>
              <a:rPr sz="2100" b="1" spc="-9" dirty="0">
                <a:latin typeface="Arial"/>
                <a:cs typeface="Arial"/>
              </a:rPr>
              <a:t>a</a:t>
            </a:r>
            <a:r>
              <a:rPr sz="2100" b="1" spc="0" dirty="0">
                <a:latin typeface="Arial"/>
                <a:cs typeface="Arial"/>
              </a:rPr>
              <a:t>r</a:t>
            </a:r>
            <a:r>
              <a:rPr sz="2100" b="1" spc="-9" dirty="0">
                <a:latin typeface="Arial"/>
                <a:cs typeface="Arial"/>
              </a:rPr>
              <a:t>e</a:t>
            </a:r>
            <a:r>
              <a:rPr sz="2100" b="1" spc="4" dirty="0">
                <a:latin typeface="Arial"/>
                <a:cs typeface="Arial"/>
              </a:rPr>
              <a:t>h</a:t>
            </a:r>
            <a:r>
              <a:rPr sz="2100" b="1" spc="0" dirty="0">
                <a:latin typeface="Arial"/>
                <a:cs typeface="Arial"/>
              </a:rPr>
              <a:t>o</a:t>
            </a:r>
            <a:r>
              <a:rPr sz="2100" b="1" spc="4" dirty="0">
                <a:latin typeface="Arial"/>
                <a:cs typeface="Arial"/>
              </a:rPr>
              <a:t>l</a:t>
            </a:r>
            <a:r>
              <a:rPr sz="2100" b="1" spc="0" dirty="0">
                <a:latin typeface="Arial"/>
                <a:cs typeface="Arial"/>
              </a:rPr>
              <a:t>de</a:t>
            </a:r>
            <a:r>
              <a:rPr sz="2100" b="1" spc="-9" dirty="0">
                <a:latin typeface="Arial"/>
                <a:cs typeface="Arial"/>
              </a:rPr>
              <a:t>r</a:t>
            </a:r>
            <a:r>
              <a:rPr sz="2100" b="1" spc="0" dirty="0">
                <a:latin typeface="Arial"/>
                <a:cs typeface="Arial"/>
              </a:rPr>
              <a:t>s' </a:t>
            </a:r>
            <a:r>
              <a:rPr sz="2100" b="1" spc="54" dirty="0">
                <a:latin typeface="Arial"/>
                <a:cs typeface="Arial"/>
              </a:rPr>
              <a:t>w</a:t>
            </a:r>
            <a:r>
              <a:rPr sz="2100" b="1" spc="0" dirty="0">
                <a:latin typeface="Arial"/>
                <a:cs typeface="Arial"/>
              </a:rPr>
              <a:t>e</a:t>
            </a:r>
            <a:r>
              <a:rPr sz="2100" b="1" spc="-9" dirty="0">
                <a:latin typeface="Arial"/>
                <a:cs typeface="Arial"/>
              </a:rPr>
              <a:t>a</a:t>
            </a:r>
            <a:r>
              <a:rPr sz="2100" b="1" spc="4" dirty="0">
                <a:latin typeface="Arial"/>
                <a:cs typeface="Arial"/>
              </a:rPr>
              <a:t>l</a:t>
            </a:r>
            <a:r>
              <a:rPr sz="2100" b="1" spc="-9" dirty="0">
                <a:latin typeface="Arial"/>
                <a:cs typeface="Arial"/>
              </a:rPr>
              <a:t>t</a:t>
            </a:r>
            <a:r>
              <a:rPr sz="2100" b="1" spc="0" dirty="0">
                <a:latin typeface="Arial"/>
                <a:cs typeface="Arial"/>
              </a:rPr>
              <a:t>h</a:t>
            </a:r>
            <a:r>
              <a:rPr sz="2100" b="1" spc="9" dirty="0">
                <a:latin typeface="Arial"/>
                <a:cs typeface="Arial"/>
              </a:rPr>
              <a:t> </a:t>
            </a:r>
            <a:r>
              <a:rPr sz="2100" b="1" spc="0" dirty="0">
                <a:latin typeface="Arial"/>
                <a:cs typeface="Arial"/>
              </a:rPr>
              <a:t>m</a:t>
            </a:r>
            <a:r>
              <a:rPr sz="2100" b="1" spc="-9" dirty="0">
                <a:latin typeface="Arial"/>
                <a:cs typeface="Arial"/>
              </a:rPr>
              <a:t>a</a:t>
            </a:r>
            <a:r>
              <a:rPr sz="2100" b="1" spc="0" dirty="0">
                <a:latin typeface="Arial"/>
                <a:cs typeface="Arial"/>
              </a:rPr>
              <a:t>x</a:t>
            </a:r>
            <a:r>
              <a:rPr sz="2100" b="1" spc="-4" dirty="0">
                <a:latin typeface="Arial"/>
                <a:cs typeface="Arial"/>
              </a:rPr>
              <a:t>i</a:t>
            </a:r>
            <a:r>
              <a:rPr sz="2100" b="1" spc="0" dirty="0">
                <a:latin typeface="Arial"/>
                <a:cs typeface="Arial"/>
              </a:rPr>
              <a:t>m</a:t>
            </a:r>
            <a:r>
              <a:rPr sz="2100" b="1" spc="4" dirty="0">
                <a:latin typeface="Arial"/>
                <a:cs typeface="Arial"/>
              </a:rPr>
              <a:t>i</a:t>
            </a:r>
            <a:r>
              <a:rPr sz="2100" b="1" spc="9" dirty="0">
                <a:latin typeface="Arial"/>
                <a:cs typeface="Arial"/>
              </a:rPr>
              <a:t>z</a:t>
            </a:r>
            <a:r>
              <a:rPr sz="2100" b="1" spc="-9" dirty="0">
                <a:latin typeface="Arial"/>
                <a:cs typeface="Arial"/>
              </a:rPr>
              <a:t>a</a:t>
            </a:r>
            <a:r>
              <a:rPr sz="2100" b="1" spc="0" dirty="0">
                <a:latin typeface="Arial"/>
                <a:cs typeface="Arial"/>
              </a:rPr>
              <a:t>t</a:t>
            </a:r>
            <a:r>
              <a:rPr sz="2100" b="1" spc="4" dirty="0">
                <a:latin typeface="Arial"/>
                <a:cs typeface="Arial"/>
              </a:rPr>
              <a:t>i</a:t>
            </a:r>
            <a:r>
              <a:rPr sz="2100" b="1" spc="0" dirty="0">
                <a:latin typeface="Arial"/>
                <a:cs typeface="Arial"/>
              </a:rPr>
              <a:t>on </a:t>
            </a:r>
            <a:r>
              <a:rPr sz="2100" b="1" spc="4" dirty="0">
                <a:latin typeface="Arial"/>
                <a:cs typeface="Arial"/>
              </a:rPr>
              <a:t>i</a:t>
            </a:r>
            <a:r>
              <a:rPr sz="2100" b="1" spc="0" dirty="0">
                <a:latin typeface="Arial"/>
                <a:cs typeface="Arial"/>
              </a:rPr>
              <a:t>s </a:t>
            </a:r>
            <a:r>
              <a:rPr sz="2100" b="1" spc="4" dirty="0">
                <a:latin typeface="Arial"/>
                <a:cs typeface="Arial"/>
              </a:rPr>
              <a:t>p</a:t>
            </a:r>
            <a:r>
              <a:rPr sz="2100" b="1" spc="-4" dirty="0">
                <a:latin typeface="Arial"/>
                <a:cs typeface="Arial"/>
              </a:rPr>
              <a:t>r</a:t>
            </a:r>
            <a:r>
              <a:rPr sz="2100" b="1" spc="0" dirty="0">
                <a:latin typeface="Arial"/>
                <a:cs typeface="Arial"/>
              </a:rPr>
              <a:t>e</a:t>
            </a:r>
            <a:r>
              <a:rPr sz="2100" b="1" spc="-9" dirty="0">
                <a:latin typeface="Arial"/>
                <a:cs typeface="Arial"/>
              </a:rPr>
              <a:t>f</a:t>
            </a:r>
            <a:r>
              <a:rPr sz="2100" b="1" spc="0" dirty="0">
                <a:latin typeface="Arial"/>
                <a:cs typeface="Arial"/>
              </a:rPr>
              <a:t>e</a:t>
            </a:r>
            <a:r>
              <a:rPr sz="2100" b="1" spc="-4" dirty="0">
                <a:latin typeface="Arial"/>
                <a:cs typeface="Arial"/>
              </a:rPr>
              <a:t>r</a:t>
            </a:r>
            <a:r>
              <a:rPr sz="2100" b="1" spc="0" dirty="0">
                <a:latin typeface="Arial"/>
                <a:cs typeface="Arial"/>
              </a:rPr>
              <a:t>r</a:t>
            </a:r>
            <a:r>
              <a:rPr sz="2100" b="1" spc="-9" dirty="0">
                <a:latin typeface="Arial"/>
                <a:cs typeface="Arial"/>
              </a:rPr>
              <a:t>e</a:t>
            </a:r>
            <a:r>
              <a:rPr sz="2100" b="1" spc="0" dirty="0">
                <a:latin typeface="Arial"/>
                <a:cs typeface="Arial"/>
              </a:rPr>
              <a:t>d </a:t>
            </a:r>
            <a:r>
              <a:rPr sz="2100" b="1" spc="4" dirty="0">
                <a:latin typeface="Arial"/>
                <a:cs typeface="Arial"/>
              </a:rPr>
              <a:t>o</a:t>
            </a:r>
            <a:r>
              <a:rPr sz="2100" b="1" spc="-9" dirty="0">
                <a:latin typeface="Arial"/>
                <a:cs typeface="Arial"/>
              </a:rPr>
              <a:t>v</a:t>
            </a:r>
            <a:r>
              <a:rPr sz="2100" b="1" spc="0" dirty="0">
                <a:latin typeface="Arial"/>
                <a:cs typeface="Arial"/>
              </a:rPr>
              <a:t>er </a:t>
            </a:r>
            <a:r>
              <a:rPr sz="2100" b="1" spc="4" dirty="0">
                <a:latin typeface="Arial"/>
                <a:cs typeface="Arial"/>
              </a:rPr>
              <a:t>o</a:t>
            </a:r>
            <a:r>
              <a:rPr sz="2100" b="1" spc="-9" dirty="0">
                <a:latin typeface="Arial"/>
                <a:cs typeface="Arial"/>
              </a:rPr>
              <a:t>t</a:t>
            </a:r>
            <a:r>
              <a:rPr sz="2100" b="1" spc="0" dirty="0">
                <a:latin typeface="Arial"/>
                <a:cs typeface="Arial"/>
              </a:rPr>
              <a:t>her </a:t>
            </a:r>
            <a:r>
              <a:rPr sz="2100" b="1" spc="4" dirty="0">
                <a:latin typeface="Arial"/>
                <a:cs typeface="Arial"/>
              </a:rPr>
              <a:t>g</a:t>
            </a:r>
            <a:r>
              <a:rPr sz="2100" b="1" spc="0" dirty="0">
                <a:latin typeface="Arial"/>
                <a:cs typeface="Arial"/>
              </a:rPr>
              <a:t>o</a:t>
            </a:r>
            <a:r>
              <a:rPr sz="2100" b="1" spc="-9" dirty="0">
                <a:latin typeface="Arial"/>
                <a:cs typeface="Arial"/>
              </a:rPr>
              <a:t>a</a:t>
            </a:r>
            <a:r>
              <a:rPr sz="2100" b="1" spc="4" dirty="0">
                <a:latin typeface="Arial"/>
                <a:cs typeface="Arial"/>
              </a:rPr>
              <a:t>l</a:t>
            </a:r>
            <a:r>
              <a:rPr sz="2100" b="1" spc="0" dirty="0">
                <a:latin typeface="Arial"/>
                <a:cs typeface="Arial"/>
              </a:rPr>
              <a:t>s.</a:t>
            </a:r>
            <a:endParaRPr sz="2100" dirty="0">
              <a:latin typeface="Arial"/>
              <a:cs typeface="Arial"/>
            </a:endParaRPr>
          </a:p>
          <a:p>
            <a:pPr marL="12700" marR="58814" algn="just">
              <a:lnSpc>
                <a:spcPts val="2414"/>
              </a:lnSpc>
              <a:spcBef>
                <a:spcPts val="652"/>
              </a:spcBef>
            </a:pPr>
            <a:r>
              <a:rPr sz="2100" b="1" spc="-4" dirty="0">
                <a:latin typeface="Arial"/>
                <a:cs typeface="Arial"/>
              </a:rPr>
              <a:t>U</a:t>
            </a:r>
            <a:r>
              <a:rPr sz="2100" b="1" spc="4" dirty="0">
                <a:latin typeface="Arial"/>
                <a:cs typeface="Arial"/>
              </a:rPr>
              <a:t>n</a:t>
            </a:r>
            <a:r>
              <a:rPr sz="2100" b="1" spc="0" dirty="0">
                <a:latin typeface="Arial"/>
                <a:cs typeface="Arial"/>
              </a:rPr>
              <a:t>de</a:t>
            </a:r>
            <a:r>
              <a:rPr sz="2100" b="1" spc="-9" dirty="0">
                <a:latin typeface="Arial"/>
                <a:cs typeface="Arial"/>
              </a:rPr>
              <a:t>rs</a:t>
            </a:r>
            <a:r>
              <a:rPr sz="2100" b="1" spc="0" dirty="0">
                <a:latin typeface="Arial"/>
                <a:cs typeface="Arial"/>
              </a:rPr>
              <a:t>tand the </a:t>
            </a:r>
            <a:r>
              <a:rPr sz="2100" b="1" spc="4" dirty="0">
                <a:latin typeface="Arial"/>
                <a:cs typeface="Arial"/>
              </a:rPr>
              <a:t>p</a:t>
            </a:r>
            <a:r>
              <a:rPr sz="2100" b="1" spc="0" dirty="0">
                <a:latin typeface="Arial"/>
                <a:cs typeface="Arial"/>
              </a:rPr>
              <a:t>ot</a:t>
            </a:r>
            <a:r>
              <a:rPr sz="2100" b="1" spc="-9" dirty="0">
                <a:latin typeface="Arial"/>
                <a:cs typeface="Arial"/>
              </a:rPr>
              <a:t>e</a:t>
            </a:r>
            <a:r>
              <a:rPr sz="2100" b="1" spc="4" dirty="0">
                <a:latin typeface="Arial"/>
                <a:cs typeface="Arial"/>
              </a:rPr>
              <a:t>n</a:t>
            </a:r>
            <a:r>
              <a:rPr sz="2100" b="1" spc="-9" dirty="0">
                <a:latin typeface="Arial"/>
                <a:cs typeface="Arial"/>
              </a:rPr>
              <a:t>t</a:t>
            </a:r>
            <a:r>
              <a:rPr sz="2100" b="1" spc="4" dirty="0">
                <a:latin typeface="Arial"/>
                <a:cs typeface="Arial"/>
              </a:rPr>
              <a:t>i</a:t>
            </a:r>
            <a:r>
              <a:rPr sz="2100" b="1" spc="-9" dirty="0">
                <a:latin typeface="Arial"/>
                <a:cs typeface="Arial"/>
              </a:rPr>
              <a:t>a</a:t>
            </a:r>
            <a:r>
              <a:rPr sz="2100" b="1" spc="0" dirty="0">
                <a:latin typeface="Arial"/>
                <a:cs typeface="Arial"/>
              </a:rPr>
              <a:t>l</a:t>
            </a:r>
            <a:r>
              <a:rPr sz="2100" b="1" spc="9" dirty="0">
                <a:latin typeface="Arial"/>
                <a:cs typeface="Arial"/>
              </a:rPr>
              <a:t> </a:t>
            </a:r>
            <a:r>
              <a:rPr sz="2100" b="1" spc="0" dirty="0">
                <a:latin typeface="Arial"/>
                <a:cs typeface="Arial"/>
              </a:rPr>
              <a:t>prob</a:t>
            </a:r>
            <a:r>
              <a:rPr sz="2100" b="1" spc="-4" dirty="0">
                <a:latin typeface="Arial"/>
                <a:cs typeface="Arial"/>
              </a:rPr>
              <a:t>l</a:t>
            </a:r>
            <a:r>
              <a:rPr sz="2100" b="1" spc="0" dirty="0">
                <a:latin typeface="Arial"/>
                <a:cs typeface="Arial"/>
              </a:rPr>
              <a:t>ems a</a:t>
            </a:r>
            <a:r>
              <a:rPr sz="2100" b="1" spc="-4" dirty="0">
                <a:latin typeface="Arial"/>
                <a:cs typeface="Arial"/>
              </a:rPr>
              <a:t>r</a:t>
            </a:r>
            <a:r>
              <a:rPr sz="2100" b="1" spc="4" dirty="0">
                <a:latin typeface="Arial"/>
                <a:cs typeface="Arial"/>
              </a:rPr>
              <a:t>i</a:t>
            </a:r>
            <a:r>
              <a:rPr sz="2100" b="1" spc="0" dirty="0">
                <a:latin typeface="Arial"/>
                <a:cs typeface="Arial"/>
              </a:rPr>
              <a:t>s</a:t>
            </a:r>
            <a:r>
              <a:rPr sz="2100" b="1" spc="-4" dirty="0">
                <a:latin typeface="Arial"/>
                <a:cs typeface="Arial"/>
              </a:rPr>
              <a:t>i</a:t>
            </a:r>
            <a:r>
              <a:rPr sz="2100" b="1" spc="4" dirty="0">
                <a:latin typeface="Arial"/>
                <a:cs typeface="Arial"/>
              </a:rPr>
              <a:t>n</a:t>
            </a:r>
            <a:r>
              <a:rPr sz="2100" b="1" spc="0" dirty="0">
                <a:latin typeface="Arial"/>
                <a:cs typeface="Arial"/>
              </a:rPr>
              <a:t>g </a:t>
            </a:r>
            <a:r>
              <a:rPr sz="2100" b="1" spc="54" dirty="0">
                <a:latin typeface="Arial"/>
                <a:cs typeface="Arial"/>
              </a:rPr>
              <a:t>w</a:t>
            </a:r>
            <a:r>
              <a:rPr sz="2100" b="1" spc="4" dirty="0">
                <a:latin typeface="Arial"/>
                <a:cs typeface="Arial"/>
              </a:rPr>
              <a:t>h</a:t>
            </a:r>
            <a:r>
              <a:rPr sz="2100" b="1" spc="-9" dirty="0">
                <a:latin typeface="Arial"/>
                <a:cs typeface="Arial"/>
              </a:rPr>
              <a:t>e</a:t>
            </a:r>
            <a:r>
              <a:rPr sz="2100" b="1" spc="0" dirty="0">
                <a:latin typeface="Arial"/>
                <a:cs typeface="Arial"/>
              </a:rPr>
              <a:t>n man</a:t>
            </a:r>
            <a:r>
              <a:rPr sz="2100" b="1" spc="-9" dirty="0">
                <a:latin typeface="Arial"/>
                <a:cs typeface="Arial"/>
              </a:rPr>
              <a:t>a</a:t>
            </a:r>
            <a:r>
              <a:rPr sz="2100" b="1" spc="4" dirty="0">
                <a:latin typeface="Arial"/>
                <a:cs typeface="Arial"/>
              </a:rPr>
              <a:t>g</a:t>
            </a:r>
            <a:r>
              <a:rPr sz="2100" b="1" spc="-9" dirty="0">
                <a:latin typeface="Arial"/>
                <a:cs typeface="Arial"/>
              </a:rPr>
              <a:t>e</a:t>
            </a:r>
            <a:r>
              <a:rPr sz="2100" b="1" spc="0" dirty="0">
                <a:latin typeface="Arial"/>
                <a:cs typeface="Arial"/>
              </a:rPr>
              <a:t>ment </a:t>
            </a:r>
            <a:endParaRPr sz="2100" dirty="0">
              <a:latin typeface="Arial"/>
              <a:cs typeface="Arial"/>
            </a:endParaRPr>
          </a:p>
          <a:p>
            <a:pPr marL="12700" marR="58814">
              <a:lnSpc>
                <a:spcPts val="2414"/>
              </a:lnSpc>
            </a:pPr>
            <a:r>
              <a:rPr sz="2100" b="1" spc="4" dirty="0">
                <a:latin typeface="Arial"/>
                <a:cs typeface="Arial"/>
              </a:rPr>
              <a:t>o</a:t>
            </a:r>
            <a:r>
              <a:rPr sz="2100" b="1" spc="0" dirty="0">
                <a:latin typeface="Arial"/>
                <a:cs typeface="Arial"/>
              </a:rPr>
              <a:t>f </a:t>
            </a:r>
            <a:r>
              <a:rPr sz="2100" b="1" spc="-9" dirty="0">
                <a:latin typeface="Arial"/>
                <a:cs typeface="Arial"/>
              </a:rPr>
              <a:t>t</a:t>
            </a:r>
            <a:r>
              <a:rPr sz="2100" b="1" spc="4" dirty="0">
                <a:latin typeface="Arial"/>
                <a:cs typeface="Arial"/>
              </a:rPr>
              <a:t>h</a:t>
            </a:r>
            <a:r>
              <a:rPr sz="2100" b="1" spc="0" dirty="0">
                <a:latin typeface="Arial"/>
                <a:cs typeface="Arial"/>
              </a:rPr>
              <a:t>e </a:t>
            </a:r>
            <a:r>
              <a:rPr sz="2100" b="1" spc="-9" dirty="0">
                <a:latin typeface="Arial"/>
                <a:cs typeface="Arial"/>
              </a:rPr>
              <a:t>c</a:t>
            </a:r>
            <a:r>
              <a:rPr sz="2100" b="1" spc="4" dirty="0">
                <a:latin typeface="Arial"/>
                <a:cs typeface="Arial"/>
              </a:rPr>
              <a:t>o</a:t>
            </a:r>
            <a:r>
              <a:rPr sz="2100" b="1" spc="0" dirty="0">
                <a:latin typeface="Arial"/>
                <a:cs typeface="Arial"/>
              </a:rPr>
              <a:t>rpor</a:t>
            </a:r>
            <a:r>
              <a:rPr sz="2100" b="1" spc="-14" dirty="0">
                <a:latin typeface="Arial"/>
                <a:cs typeface="Arial"/>
              </a:rPr>
              <a:t>a</a:t>
            </a:r>
            <a:r>
              <a:rPr sz="2100" b="1" spc="0" dirty="0">
                <a:latin typeface="Arial"/>
                <a:cs typeface="Arial"/>
              </a:rPr>
              <a:t>t</a:t>
            </a:r>
            <a:r>
              <a:rPr sz="2100" b="1" spc="4" dirty="0">
                <a:latin typeface="Arial"/>
                <a:cs typeface="Arial"/>
              </a:rPr>
              <a:t>i</a:t>
            </a:r>
            <a:r>
              <a:rPr sz="2100" b="1" spc="0" dirty="0">
                <a:latin typeface="Arial"/>
                <a:cs typeface="Arial"/>
              </a:rPr>
              <a:t>on and </a:t>
            </a:r>
            <a:r>
              <a:rPr sz="2100" b="1" spc="4" dirty="0">
                <a:latin typeface="Arial"/>
                <a:cs typeface="Arial"/>
              </a:rPr>
              <a:t>o</a:t>
            </a:r>
            <a:r>
              <a:rPr sz="2100" b="1" spc="54" dirty="0">
                <a:latin typeface="Arial"/>
                <a:cs typeface="Arial"/>
              </a:rPr>
              <a:t>w</a:t>
            </a:r>
            <a:r>
              <a:rPr sz="2100" b="1" spc="0" dirty="0">
                <a:latin typeface="Arial"/>
                <a:cs typeface="Arial"/>
              </a:rPr>
              <a:t>ne</a:t>
            </a:r>
            <a:r>
              <a:rPr sz="2100" b="1" spc="-9" dirty="0">
                <a:latin typeface="Arial"/>
                <a:cs typeface="Arial"/>
              </a:rPr>
              <a:t>r</a:t>
            </a:r>
            <a:r>
              <a:rPr sz="2100" b="1" spc="0" dirty="0">
                <a:latin typeface="Arial"/>
                <a:cs typeface="Arial"/>
              </a:rPr>
              <a:t>ship </a:t>
            </a:r>
            <a:r>
              <a:rPr sz="2100" b="1" spc="-9" dirty="0">
                <a:latin typeface="Arial"/>
                <a:cs typeface="Arial"/>
              </a:rPr>
              <a:t>a</a:t>
            </a:r>
            <a:r>
              <a:rPr sz="2100" b="1" spc="0" dirty="0">
                <a:latin typeface="Arial"/>
                <a:cs typeface="Arial"/>
              </a:rPr>
              <a:t>re s</a:t>
            </a:r>
            <a:r>
              <a:rPr sz="2100" b="1" spc="-9" dirty="0">
                <a:latin typeface="Arial"/>
                <a:cs typeface="Arial"/>
              </a:rPr>
              <a:t>e</a:t>
            </a:r>
            <a:r>
              <a:rPr sz="2100" b="1" spc="0" dirty="0">
                <a:latin typeface="Arial"/>
                <a:cs typeface="Arial"/>
              </a:rPr>
              <a:t>par</a:t>
            </a:r>
            <a:r>
              <a:rPr sz="2100" b="1" spc="-9" dirty="0">
                <a:latin typeface="Arial"/>
                <a:cs typeface="Arial"/>
              </a:rPr>
              <a:t>a</a:t>
            </a:r>
            <a:r>
              <a:rPr sz="2100" b="1" spc="0" dirty="0">
                <a:latin typeface="Arial"/>
                <a:cs typeface="Arial"/>
              </a:rPr>
              <a:t>t</a:t>
            </a:r>
            <a:r>
              <a:rPr sz="2100" b="1" spc="-9" dirty="0">
                <a:latin typeface="Arial"/>
                <a:cs typeface="Arial"/>
              </a:rPr>
              <a:t>e</a:t>
            </a:r>
            <a:r>
              <a:rPr sz="2100" b="1" spc="0" dirty="0">
                <a:latin typeface="Arial"/>
                <a:cs typeface="Arial"/>
              </a:rPr>
              <a:t>d (</a:t>
            </a:r>
            <a:r>
              <a:rPr sz="2100" b="1" spc="4" dirty="0">
                <a:latin typeface="Arial"/>
                <a:cs typeface="Arial"/>
              </a:rPr>
              <a:t>i</a:t>
            </a:r>
            <a:r>
              <a:rPr sz="2100" b="1" spc="-4" dirty="0">
                <a:latin typeface="Arial"/>
                <a:cs typeface="Arial"/>
              </a:rPr>
              <a:t>.</a:t>
            </a:r>
            <a:r>
              <a:rPr sz="2100" b="1" spc="0" dirty="0">
                <a:latin typeface="Arial"/>
                <a:cs typeface="Arial"/>
              </a:rPr>
              <a:t>e</a:t>
            </a:r>
            <a:r>
              <a:rPr sz="2100" b="1" spc="-4" dirty="0">
                <a:latin typeface="Arial"/>
                <a:cs typeface="Arial"/>
              </a:rPr>
              <a:t>.</a:t>
            </a:r>
            <a:r>
              <a:rPr sz="2100" b="1" spc="0" dirty="0">
                <a:latin typeface="Arial"/>
                <a:cs typeface="Arial"/>
              </a:rPr>
              <a:t>,</a:t>
            </a:r>
            <a:r>
              <a:rPr sz="2100" b="1" spc="9" dirty="0">
                <a:latin typeface="Arial"/>
                <a:cs typeface="Arial"/>
              </a:rPr>
              <a:t> </a:t>
            </a:r>
            <a:r>
              <a:rPr sz="2100" b="1" spc="0" dirty="0">
                <a:latin typeface="Arial"/>
                <a:cs typeface="Arial"/>
              </a:rPr>
              <a:t>ag</a:t>
            </a:r>
            <a:r>
              <a:rPr sz="2100" b="1" spc="-9" dirty="0">
                <a:latin typeface="Arial"/>
                <a:cs typeface="Arial"/>
              </a:rPr>
              <a:t>e</a:t>
            </a:r>
            <a:r>
              <a:rPr sz="2100" b="1" spc="4" dirty="0">
                <a:latin typeface="Arial"/>
                <a:cs typeface="Arial"/>
              </a:rPr>
              <a:t>n</a:t>
            </a:r>
            <a:r>
              <a:rPr sz="2100" b="1" spc="-9" dirty="0">
                <a:latin typeface="Arial"/>
                <a:cs typeface="Arial"/>
              </a:rPr>
              <a:t>c</a:t>
            </a:r>
            <a:r>
              <a:rPr sz="2100" b="1" spc="0" dirty="0">
                <a:latin typeface="Arial"/>
                <a:cs typeface="Arial"/>
              </a:rPr>
              <a:t>y </a:t>
            </a:r>
            <a:endParaRPr sz="2100" dirty="0">
              <a:latin typeface="Arial"/>
              <a:cs typeface="Arial"/>
            </a:endParaRPr>
          </a:p>
          <a:p>
            <a:pPr marL="12700" marR="58814">
              <a:lnSpc>
                <a:spcPts val="2414"/>
              </a:lnSpc>
            </a:pPr>
            <a:r>
              <a:rPr sz="2100" b="1" spc="4" dirty="0">
                <a:latin typeface="Arial"/>
                <a:cs typeface="Arial"/>
              </a:rPr>
              <a:t>p</a:t>
            </a:r>
            <a:r>
              <a:rPr sz="2100" b="1" spc="-4" dirty="0">
                <a:latin typeface="Arial"/>
                <a:cs typeface="Arial"/>
              </a:rPr>
              <a:t>r</a:t>
            </a:r>
            <a:r>
              <a:rPr sz="2100" b="1" spc="4" dirty="0">
                <a:latin typeface="Arial"/>
                <a:cs typeface="Arial"/>
              </a:rPr>
              <a:t>o</a:t>
            </a:r>
            <a:r>
              <a:rPr sz="2100" b="1" spc="0" dirty="0">
                <a:latin typeface="Arial"/>
                <a:cs typeface="Arial"/>
              </a:rPr>
              <a:t>b</a:t>
            </a:r>
            <a:r>
              <a:rPr sz="2100" b="1" spc="4" dirty="0">
                <a:latin typeface="Arial"/>
                <a:cs typeface="Arial"/>
              </a:rPr>
              <a:t>l</a:t>
            </a:r>
            <a:r>
              <a:rPr sz="2100" b="1" spc="-9" dirty="0">
                <a:latin typeface="Arial"/>
                <a:cs typeface="Arial"/>
              </a:rPr>
              <a:t>e</a:t>
            </a:r>
            <a:r>
              <a:rPr sz="2100" b="1" spc="0" dirty="0">
                <a:latin typeface="Arial"/>
                <a:cs typeface="Arial"/>
              </a:rPr>
              <a:t>ms</a:t>
            </a:r>
            <a:r>
              <a:rPr sz="2100" b="1" spc="-9" dirty="0">
                <a:latin typeface="Arial"/>
                <a:cs typeface="Arial"/>
              </a:rPr>
              <a:t>)</a:t>
            </a:r>
            <a:r>
              <a:rPr sz="2100" b="1" spc="0" dirty="0">
                <a:latin typeface="Arial"/>
                <a:cs typeface="Arial"/>
              </a:rPr>
              <a:t>.</a:t>
            </a:r>
            <a:endParaRPr sz="2100" dirty="0">
              <a:latin typeface="Arial"/>
              <a:cs typeface="Arial"/>
            </a:endParaRPr>
          </a:p>
          <a:p>
            <a:pPr marL="12700" marR="637865" algn="just">
              <a:lnSpc>
                <a:spcPct val="111111"/>
              </a:lnSpc>
              <a:spcBef>
                <a:spcPts val="320"/>
              </a:spcBef>
            </a:pPr>
            <a:r>
              <a:rPr sz="2100" b="1" spc="-4" dirty="0">
                <a:latin typeface="Arial"/>
                <a:cs typeface="Arial"/>
              </a:rPr>
              <a:t>D</a:t>
            </a:r>
            <a:r>
              <a:rPr sz="2100" b="1" spc="0" dirty="0">
                <a:latin typeface="Arial"/>
                <a:cs typeface="Arial"/>
              </a:rPr>
              <a:t>emon</a:t>
            </a:r>
            <a:r>
              <a:rPr sz="2100" b="1" spc="-9" dirty="0">
                <a:latin typeface="Arial"/>
                <a:cs typeface="Arial"/>
              </a:rPr>
              <a:t>s</a:t>
            </a:r>
            <a:r>
              <a:rPr sz="2100" b="1" spc="0" dirty="0">
                <a:latin typeface="Arial"/>
                <a:cs typeface="Arial"/>
              </a:rPr>
              <a:t>t</a:t>
            </a:r>
            <a:r>
              <a:rPr sz="2100" b="1" spc="-4" dirty="0">
                <a:latin typeface="Arial"/>
                <a:cs typeface="Arial"/>
              </a:rPr>
              <a:t>r</a:t>
            </a:r>
            <a:r>
              <a:rPr sz="2100" b="1" spc="0" dirty="0">
                <a:latin typeface="Arial"/>
                <a:cs typeface="Arial"/>
              </a:rPr>
              <a:t>a</a:t>
            </a:r>
            <a:r>
              <a:rPr sz="2100" b="1" spc="-9" dirty="0">
                <a:latin typeface="Arial"/>
                <a:cs typeface="Arial"/>
              </a:rPr>
              <a:t>t</a:t>
            </a:r>
            <a:r>
              <a:rPr sz="2100" b="1" spc="0" dirty="0">
                <a:latin typeface="Arial"/>
                <a:cs typeface="Arial"/>
              </a:rPr>
              <a:t>e</a:t>
            </a:r>
            <a:r>
              <a:rPr sz="2100" b="1" spc="4" dirty="0">
                <a:latin typeface="Arial"/>
                <a:cs typeface="Arial"/>
              </a:rPr>
              <a:t> </a:t>
            </a:r>
            <a:r>
              <a:rPr sz="2100" b="1" spc="-9" dirty="0">
                <a:latin typeface="Arial"/>
                <a:cs typeface="Arial"/>
              </a:rPr>
              <a:t>a</a:t>
            </a:r>
            <a:r>
              <a:rPr sz="2100" b="1" spc="0" dirty="0">
                <a:latin typeface="Arial"/>
                <a:cs typeface="Arial"/>
              </a:rPr>
              <a:t>n </a:t>
            </a:r>
            <a:r>
              <a:rPr sz="2100" b="1" spc="4" dirty="0">
                <a:latin typeface="Arial"/>
                <a:cs typeface="Arial"/>
              </a:rPr>
              <a:t>u</a:t>
            </a:r>
            <a:r>
              <a:rPr sz="2100" b="1" spc="0" dirty="0">
                <a:latin typeface="Arial"/>
                <a:cs typeface="Arial"/>
              </a:rPr>
              <a:t>nde</a:t>
            </a:r>
            <a:r>
              <a:rPr sz="2100" b="1" spc="-9" dirty="0">
                <a:latin typeface="Arial"/>
                <a:cs typeface="Arial"/>
              </a:rPr>
              <a:t>r</a:t>
            </a:r>
            <a:r>
              <a:rPr sz="2100" b="1" spc="0" dirty="0">
                <a:latin typeface="Arial"/>
                <a:cs typeface="Arial"/>
              </a:rPr>
              <a:t>s</a:t>
            </a:r>
            <a:r>
              <a:rPr sz="2100" b="1" spc="-9" dirty="0">
                <a:latin typeface="Arial"/>
                <a:cs typeface="Arial"/>
              </a:rPr>
              <a:t>t</a:t>
            </a:r>
            <a:r>
              <a:rPr sz="2100" b="1" spc="0" dirty="0">
                <a:latin typeface="Arial"/>
                <a:cs typeface="Arial"/>
              </a:rPr>
              <a:t>and</a:t>
            </a:r>
            <a:r>
              <a:rPr sz="2100" b="1" spc="-4" dirty="0">
                <a:latin typeface="Arial"/>
                <a:cs typeface="Arial"/>
              </a:rPr>
              <a:t>i</a:t>
            </a:r>
            <a:r>
              <a:rPr sz="2100" b="1" spc="4" dirty="0">
                <a:latin typeface="Arial"/>
                <a:cs typeface="Arial"/>
              </a:rPr>
              <a:t>n</a:t>
            </a:r>
            <a:r>
              <a:rPr sz="2100" b="1" spc="0" dirty="0">
                <a:latin typeface="Arial"/>
                <a:cs typeface="Arial"/>
              </a:rPr>
              <a:t>g of </a:t>
            </a:r>
            <a:r>
              <a:rPr sz="2100" b="1" spc="-9" dirty="0">
                <a:latin typeface="Arial"/>
                <a:cs typeface="Arial"/>
              </a:rPr>
              <a:t>c</a:t>
            </a:r>
            <a:r>
              <a:rPr sz="2100" b="1" spc="0" dirty="0">
                <a:latin typeface="Arial"/>
                <a:cs typeface="Arial"/>
              </a:rPr>
              <a:t>orpor</a:t>
            </a:r>
            <a:r>
              <a:rPr sz="2100" b="1" spc="-9" dirty="0">
                <a:latin typeface="Arial"/>
                <a:cs typeface="Arial"/>
              </a:rPr>
              <a:t>a</a:t>
            </a:r>
            <a:r>
              <a:rPr sz="2100" b="1" spc="0" dirty="0">
                <a:latin typeface="Arial"/>
                <a:cs typeface="Arial"/>
              </a:rPr>
              <a:t>te g</a:t>
            </a:r>
            <a:r>
              <a:rPr sz="2100" b="1" spc="4" dirty="0">
                <a:latin typeface="Arial"/>
                <a:cs typeface="Arial"/>
              </a:rPr>
              <a:t>o</a:t>
            </a:r>
            <a:r>
              <a:rPr sz="2100" b="1" spc="-9" dirty="0">
                <a:latin typeface="Arial"/>
                <a:cs typeface="Arial"/>
              </a:rPr>
              <a:t>ve</a:t>
            </a:r>
            <a:r>
              <a:rPr sz="2100" b="1" spc="0" dirty="0">
                <a:latin typeface="Arial"/>
                <a:cs typeface="Arial"/>
              </a:rPr>
              <a:t>rnan</a:t>
            </a:r>
            <a:r>
              <a:rPr sz="2100" b="1" spc="-14" dirty="0">
                <a:latin typeface="Arial"/>
                <a:cs typeface="Arial"/>
              </a:rPr>
              <a:t>c</a:t>
            </a:r>
            <a:r>
              <a:rPr sz="2100" b="1" spc="0" dirty="0">
                <a:latin typeface="Arial"/>
                <a:cs typeface="Arial"/>
              </a:rPr>
              <a:t>e. </a:t>
            </a:r>
            <a:r>
              <a:rPr sz="2100" b="1" spc="-4" dirty="0">
                <a:latin typeface="Arial"/>
                <a:cs typeface="Arial"/>
              </a:rPr>
              <a:t>D</a:t>
            </a:r>
            <a:r>
              <a:rPr sz="2100" b="1" spc="4" dirty="0">
                <a:latin typeface="Arial"/>
                <a:cs typeface="Arial"/>
              </a:rPr>
              <a:t>i</a:t>
            </a:r>
            <a:r>
              <a:rPr sz="2100" b="1" spc="-9" dirty="0">
                <a:latin typeface="Arial"/>
                <a:cs typeface="Arial"/>
              </a:rPr>
              <a:t>s</a:t>
            </a:r>
            <a:r>
              <a:rPr sz="2100" b="1" spc="0" dirty="0">
                <a:latin typeface="Arial"/>
                <a:cs typeface="Arial"/>
              </a:rPr>
              <a:t>cuss </a:t>
            </a:r>
            <a:r>
              <a:rPr sz="2100" b="1" spc="-9" dirty="0">
                <a:latin typeface="Arial"/>
                <a:cs typeface="Arial"/>
              </a:rPr>
              <a:t>t</a:t>
            </a:r>
            <a:r>
              <a:rPr sz="2100" b="1" spc="4" dirty="0">
                <a:latin typeface="Arial"/>
                <a:cs typeface="Arial"/>
              </a:rPr>
              <a:t>h</a:t>
            </a:r>
            <a:r>
              <a:rPr sz="2100" b="1" spc="0" dirty="0">
                <a:latin typeface="Arial"/>
                <a:cs typeface="Arial"/>
              </a:rPr>
              <a:t>e </a:t>
            </a:r>
            <a:r>
              <a:rPr sz="2100" b="1" spc="4" dirty="0">
                <a:latin typeface="Arial"/>
                <a:cs typeface="Arial"/>
              </a:rPr>
              <a:t>i</a:t>
            </a:r>
            <a:r>
              <a:rPr sz="2100" b="1" spc="-9" dirty="0">
                <a:latin typeface="Arial"/>
                <a:cs typeface="Arial"/>
              </a:rPr>
              <a:t>s</a:t>
            </a:r>
            <a:r>
              <a:rPr sz="2100" b="1" spc="0" dirty="0">
                <a:latin typeface="Arial"/>
                <a:cs typeface="Arial"/>
              </a:rPr>
              <a:t>sues u</a:t>
            </a:r>
            <a:r>
              <a:rPr sz="2100" b="1" spc="4" dirty="0">
                <a:latin typeface="Arial"/>
                <a:cs typeface="Arial"/>
              </a:rPr>
              <a:t>n</a:t>
            </a:r>
            <a:r>
              <a:rPr sz="2100" b="1" spc="0" dirty="0">
                <a:latin typeface="Arial"/>
                <a:cs typeface="Arial"/>
              </a:rPr>
              <a:t>d</a:t>
            </a:r>
            <a:r>
              <a:rPr sz="2100" b="1" spc="-9" dirty="0">
                <a:latin typeface="Arial"/>
                <a:cs typeface="Arial"/>
              </a:rPr>
              <a:t>e</a:t>
            </a:r>
            <a:r>
              <a:rPr sz="2100" b="1" spc="0" dirty="0">
                <a:latin typeface="Arial"/>
                <a:cs typeface="Arial"/>
              </a:rPr>
              <a:t>r</a:t>
            </a:r>
            <a:r>
              <a:rPr sz="2100" b="1" spc="4" dirty="0">
                <a:latin typeface="Arial"/>
                <a:cs typeface="Arial"/>
              </a:rPr>
              <a:t>l</a:t>
            </a:r>
            <a:r>
              <a:rPr sz="2100" b="1" spc="-50" dirty="0">
                <a:latin typeface="Arial"/>
                <a:cs typeface="Arial"/>
              </a:rPr>
              <a:t>y</a:t>
            </a:r>
            <a:r>
              <a:rPr sz="2100" b="1" spc="4" dirty="0">
                <a:latin typeface="Arial"/>
                <a:cs typeface="Arial"/>
              </a:rPr>
              <a:t>in</a:t>
            </a:r>
            <a:r>
              <a:rPr sz="2100" b="1" spc="0" dirty="0">
                <a:latin typeface="Arial"/>
                <a:cs typeface="Arial"/>
              </a:rPr>
              <a:t>g </a:t>
            </a:r>
            <a:r>
              <a:rPr sz="2100" b="1" spc="-9" dirty="0">
                <a:latin typeface="Arial"/>
                <a:cs typeface="Arial"/>
              </a:rPr>
              <a:t>s</a:t>
            </a:r>
            <a:r>
              <a:rPr sz="2100" b="1" spc="4" dirty="0">
                <a:latin typeface="Arial"/>
                <a:cs typeface="Arial"/>
              </a:rPr>
              <a:t>o</a:t>
            </a:r>
            <a:r>
              <a:rPr sz="2100" b="1" spc="-9" dirty="0">
                <a:latin typeface="Arial"/>
                <a:cs typeface="Arial"/>
              </a:rPr>
              <a:t>c</a:t>
            </a:r>
            <a:r>
              <a:rPr sz="2100" b="1" spc="4" dirty="0">
                <a:latin typeface="Arial"/>
                <a:cs typeface="Arial"/>
              </a:rPr>
              <a:t>i</a:t>
            </a:r>
            <a:r>
              <a:rPr sz="2100" b="1" spc="-9" dirty="0">
                <a:latin typeface="Arial"/>
                <a:cs typeface="Arial"/>
              </a:rPr>
              <a:t>a</a:t>
            </a:r>
            <a:r>
              <a:rPr sz="2100" b="1" spc="0" dirty="0">
                <a:latin typeface="Arial"/>
                <a:cs typeface="Arial"/>
              </a:rPr>
              <a:t>l</a:t>
            </a:r>
            <a:r>
              <a:rPr sz="2100" b="1" spc="9" dirty="0">
                <a:latin typeface="Arial"/>
                <a:cs typeface="Arial"/>
              </a:rPr>
              <a:t> </a:t>
            </a:r>
            <a:r>
              <a:rPr sz="2100" b="1" spc="-4" dirty="0">
                <a:latin typeface="Arial"/>
                <a:cs typeface="Arial"/>
              </a:rPr>
              <a:t>r</a:t>
            </a:r>
            <a:r>
              <a:rPr sz="2100" b="1" spc="0" dirty="0">
                <a:latin typeface="Arial"/>
                <a:cs typeface="Arial"/>
              </a:rPr>
              <a:t>e</a:t>
            </a:r>
            <a:r>
              <a:rPr sz="2100" b="1" spc="-9" dirty="0">
                <a:latin typeface="Arial"/>
                <a:cs typeface="Arial"/>
              </a:rPr>
              <a:t>s</a:t>
            </a:r>
            <a:r>
              <a:rPr sz="2100" b="1" spc="4" dirty="0">
                <a:latin typeface="Arial"/>
                <a:cs typeface="Arial"/>
              </a:rPr>
              <a:t>p</a:t>
            </a:r>
            <a:r>
              <a:rPr sz="2100" b="1" spc="0" dirty="0">
                <a:latin typeface="Arial"/>
                <a:cs typeface="Arial"/>
              </a:rPr>
              <a:t>onsib</a:t>
            </a:r>
            <a:r>
              <a:rPr sz="2100" b="1" spc="4" dirty="0">
                <a:latin typeface="Arial"/>
                <a:cs typeface="Arial"/>
              </a:rPr>
              <a:t>ili</a:t>
            </a:r>
            <a:r>
              <a:rPr sz="2100" b="1" spc="-9" dirty="0">
                <a:latin typeface="Arial"/>
                <a:cs typeface="Arial"/>
              </a:rPr>
              <a:t>t</a:t>
            </a:r>
            <a:r>
              <a:rPr sz="2100" b="1" spc="0" dirty="0">
                <a:latin typeface="Arial"/>
                <a:cs typeface="Arial"/>
              </a:rPr>
              <a:t>y</a:t>
            </a:r>
            <a:r>
              <a:rPr sz="2100" b="1" spc="-29" dirty="0">
                <a:latin typeface="Arial"/>
                <a:cs typeface="Arial"/>
              </a:rPr>
              <a:t> </a:t>
            </a:r>
            <a:r>
              <a:rPr sz="2100" b="1" spc="0" dirty="0">
                <a:latin typeface="Arial"/>
                <a:cs typeface="Arial"/>
              </a:rPr>
              <a:t>of </a:t>
            </a:r>
            <a:r>
              <a:rPr sz="2100" b="1" spc="-9" dirty="0">
                <a:latin typeface="Arial"/>
                <a:cs typeface="Arial"/>
              </a:rPr>
              <a:t>t</a:t>
            </a:r>
            <a:r>
              <a:rPr sz="2100" b="1" spc="0" dirty="0">
                <a:latin typeface="Arial"/>
                <a:cs typeface="Arial"/>
              </a:rPr>
              <a:t>he</a:t>
            </a:r>
            <a:endParaRPr sz="2100" dirty="0">
              <a:latin typeface="Arial"/>
              <a:cs typeface="Arial"/>
            </a:endParaRPr>
          </a:p>
          <a:p>
            <a:pPr marL="12700" marR="15240">
              <a:lnSpc>
                <a:spcPts val="2010"/>
              </a:lnSpc>
            </a:pPr>
            <a:r>
              <a:rPr sz="3150" b="1" spc="0" baseline="1380" dirty="0">
                <a:latin typeface="Arial"/>
                <a:cs typeface="Arial"/>
              </a:rPr>
              <a:t>f</a:t>
            </a:r>
            <a:r>
              <a:rPr sz="3150" b="1" spc="4" baseline="1380" dirty="0">
                <a:latin typeface="Arial"/>
                <a:cs typeface="Arial"/>
              </a:rPr>
              <a:t>i</a:t>
            </a:r>
            <a:r>
              <a:rPr sz="3150" b="1" spc="-4" baseline="1380" dirty="0">
                <a:latin typeface="Arial"/>
                <a:cs typeface="Arial"/>
              </a:rPr>
              <a:t>r</a:t>
            </a:r>
            <a:r>
              <a:rPr sz="3150" b="1" spc="0" baseline="1380" dirty="0">
                <a:latin typeface="Arial"/>
                <a:cs typeface="Arial"/>
              </a:rPr>
              <a:t>m.</a:t>
            </a:r>
            <a:endParaRPr sz="2100" dirty="0">
              <a:latin typeface="Arial"/>
              <a:cs typeface="Arial"/>
            </a:endParaRPr>
          </a:p>
          <a:p>
            <a:pPr marL="12700" marR="209244" algn="just">
              <a:lnSpc>
                <a:spcPts val="2020"/>
              </a:lnSpc>
              <a:spcBef>
                <a:spcPts val="739"/>
              </a:spcBef>
            </a:pPr>
            <a:r>
              <a:rPr sz="2100" b="1" spc="-4" dirty="0">
                <a:latin typeface="Arial"/>
                <a:cs typeface="Arial"/>
              </a:rPr>
              <a:t>U</a:t>
            </a:r>
            <a:r>
              <a:rPr sz="2100" b="1" spc="4" dirty="0">
                <a:latin typeface="Arial"/>
                <a:cs typeface="Arial"/>
              </a:rPr>
              <a:t>n</a:t>
            </a:r>
            <a:r>
              <a:rPr sz="2100" b="1" spc="0" dirty="0">
                <a:latin typeface="Arial"/>
                <a:cs typeface="Arial"/>
              </a:rPr>
              <a:t>de</a:t>
            </a:r>
            <a:r>
              <a:rPr sz="2100" b="1" spc="-9" dirty="0">
                <a:latin typeface="Arial"/>
                <a:cs typeface="Arial"/>
              </a:rPr>
              <a:t>rs</a:t>
            </a:r>
            <a:r>
              <a:rPr sz="2100" b="1" spc="0" dirty="0">
                <a:latin typeface="Arial"/>
                <a:cs typeface="Arial"/>
              </a:rPr>
              <a:t>tand the </a:t>
            </a:r>
            <a:r>
              <a:rPr sz="2100" b="1" spc="4" dirty="0">
                <a:latin typeface="Arial"/>
                <a:cs typeface="Arial"/>
              </a:rPr>
              <a:t>b</a:t>
            </a:r>
            <a:r>
              <a:rPr sz="2100" b="1" spc="-9" dirty="0">
                <a:latin typeface="Arial"/>
                <a:cs typeface="Arial"/>
              </a:rPr>
              <a:t>a</a:t>
            </a:r>
            <a:r>
              <a:rPr sz="2100" b="1" spc="0" dirty="0">
                <a:latin typeface="Arial"/>
                <a:cs typeface="Arial"/>
              </a:rPr>
              <a:t>s</a:t>
            </a:r>
            <a:r>
              <a:rPr sz="2100" b="1" spc="-4" dirty="0">
                <a:latin typeface="Arial"/>
                <a:cs typeface="Arial"/>
              </a:rPr>
              <a:t>i</a:t>
            </a:r>
            <a:r>
              <a:rPr sz="2100" b="1" spc="0" dirty="0">
                <a:latin typeface="Arial"/>
                <a:cs typeface="Arial"/>
              </a:rPr>
              <a:t>c re</a:t>
            </a:r>
            <a:r>
              <a:rPr sz="2100" b="1" spc="-9" dirty="0">
                <a:latin typeface="Arial"/>
                <a:cs typeface="Arial"/>
              </a:rPr>
              <a:t>s</a:t>
            </a:r>
            <a:r>
              <a:rPr sz="2100" b="1" spc="0" dirty="0">
                <a:latin typeface="Arial"/>
                <a:cs typeface="Arial"/>
              </a:rPr>
              <a:t>p</a:t>
            </a:r>
            <a:r>
              <a:rPr sz="2100" b="1" spc="4" dirty="0">
                <a:latin typeface="Arial"/>
                <a:cs typeface="Arial"/>
              </a:rPr>
              <a:t>o</a:t>
            </a:r>
            <a:r>
              <a:rPr sz="2100" b="1" spc="0" dirty="0">
                <a:latin typeface="Arial"/>
                <a:cs typeface="Arial"/>
              </a:rPr>
              <a:t>ns</a:t>
            </a:r>
            <a:r>
              <a:rPr sz="2100" b="1" spc="-4" dirty="0">
                <a:latin typeface="Arial"/>
                <a:cs typeface="Arial"/>
              </a:rPr>
              <a:t>i</a:t>
            </a:r>
            <a:r>
              <a:rPr sz="2100" b="1" spc="4" dirty="0">
                <a:latin typeface="Arial"/>
                <a:cs typeface="Arial"/>
              </a:rPr>
              <a:t>bi</a:t>
            </a:r>
            <a:r>
              <a:rPr sz="2100" b="1" spc="-4" dirty="0">
                <a:latin typeface="Arial"/>
                <a:cs typeface="Arial"/>
              </a:rPr>
              <a:t>l</a:t>
            </a:r>
            <a:r>
              <a:rPr sz="2100" b="1" spc="4" dirty="0">
                <a:latin typeface="Arial"/>
                <a:cs typeface="Arial"/>
              </a:rPr>
              <a:t>i</a:t>
            </a:r>
            <a:r>
              <a:rPr sz="2100" b="1" spc="0" dirty="0">
                <a:latin typeface="Arial"/>
                <a:cs typeface="Arial"/>
              </a:rPr>
              <a:t>t</a:t>
            </a:r>
            <a:r>
              <a:rPr sz="2100" b="1" spc="4" dirty="0">
                <a:latin typeface="Arial"/>
                <a:cs typeface="Arial"/>
              </a:rPr>
              <a:t>i</a:t>
            </a:r>
            <a:r>
              <a:rPr sz="2100" b="1" spc="-9" dirty="0">
                <a:latin typeface="Arial"/>
                <a:cs typeface="Arial"/>
              </a:rPr>
              <a:t>e</a:t>
            </a:r>
            <a:r>
              <a:rPr sz="2100" b="1" spc="0" dirty="0">
                <a:latin typeface="Arial"/>
                <a:cs typeface="Arial"/>
              </a:rPr>
              <a:t>s of f</a:t>
            </a:r>
            <a:r>
              <a:rPr sz="2100" b="1" spc="-4" dirty="0">
                <a:latin typeface="Arial"/>
                <a:cs typeface="Arial"/>
              </a:rPr>
              <a:t>i</a:t>
            </a:r>
            <a:r>
              <a:rPr sz="2100" b="1" spc="4" dirty="0">
                <a:latin typeface="Arial"/>
                <a:cs typeface="Arial"/>
              </a:rPr>
              <a:t>n</a:t>
            </a:r>
            <a:r>
              <a:rPr sz="2100" b="1" spc="-9" dirty="0">
                <a:latin typeface="Arial"/>
                <a:cs typeface="Arial"/>
              </a:rPr>
              <a:t>a</a:t>
            </a:r>
            <a:r>
              <a:rPr sz="2100" b="1" spc="4" dirty="0">
                <a:latin typeface="Arial"/>
                <a:cs typeface="Arial"/>
              </a:rPr>
              <a:t>n</a:t>
            </a:r>
            <a:r>
              <a:rPr sz="2100" b="1" spc="-9" dirty="0">
                <a:latin typeface="Arial"/>
                <a:cs typeface="Arial"/>
              </a:rPr>
              <a:t>c</a:t>
            </a:r>
            <a:r>
              <a:rPr sz="2100" b="1" spc="4" dirty="0">
                <a:latin typeface="Arial"/>
                <a:cs typeface="Arial"/>
              </a:rPr>
              <a:t>i</a:t>
            </a:r>
            <a:r>
              <a:rPr sz="2100" b="1" spc="-9" dirty="0">
                <a:latin typeface="Arial"/>
                <a:cs typeface="Arial"/>
              </a:rPr>
              <a:t>a</a:t>
            </a:r>
            <a:r>
              <a:rPr sz="2100" b="1" spc="0" dirty="0">
                <a:latin typeface="Arial"/>
                <a:cs typeface="Arial"/>
              </a:rPr>
              <a:t>l</a:t>
            </a:r>
            <a:r>
              <a:rPr sz="2100" b="1" spc="9" dirty="0">
                <a:latin typeface="Arial"/>
                <a:cs typeface="Arial"/>
              </a:rPr>
              <a:t> </a:t>
            </a:r>
            <a:r>
              <a:rPr sz="2100" b="1" spc="0" dirty="0">
                <a:latin typeface="Arial"/>
                <a:cs typeface="Arial"/>
              </a:rPr>
              <a:t>m</a:t>
            </a:r>
            <a:r>
              <a:rPr sz="2100" b="1" spc="-9" dirty="0">
                <a:latin typeface="Arial"/>
                <a:cs typeface="Arial"/>
              </a:rPr>
              <a:t>a</a:t>
            </a:r>
            <a:r>
              <a:rPr sz="2100" b="1" spc="4" dirty="0">
                <a:latin typeface="Arial"/>
                <a:cs typeface="Arial"/>
              </a:rPr>
              <a:t>n</a:t>
            </a:r>
            <a:r>
              <a:rPr sz="2100" b="1" spc="-9" dirty="0">
                <a:latin typeface="Arial"/>
                <a:cs typeface="Arial"/>
              </a:rPr>
              <a:t>a</a:t>
            </a:r>
            <a:r>
              <a:rPr sz="2100" b="1" spc="4" dirty="0">
                <a:latin typeface="Arial"/>
                <a:cs typeface="Arial"/>
              </a:rPr>
              <a:t>g</a:t>
            </a:r>
            <a:r>
              <a:rPr sz="2100" b="1" spc="-9" dirty="0">
                <a:latin typeface="Arial"/>
                <a:cs typeface="Arial"/>
              </a:rPr>
              <a:t>e</a:t>
            </a:r>
            <a:r>
              <a:rPr sz="2100" b="1" spc="-4" dirty="0">
                <a:latin typeface="Arial"/>
                <a:cs typeface="Arial"/>
              </a:rPr>
              <a:t>r</a:t>
            </a:r>
            <a:r>
              <a:rPr sz="2100" b="1" spc="0" dirty="0">
                <a:latin typeface="Arial"/>
                <a:cs typeface="Arial"/>
              </a:rPr>
              <a:t>s and the </a:t>
            </a:r>
            <a:r>
              <a:rPr sz="2100" b="1" spc="4" dirty="0">
                <a:latin typeface="Arial"/>
                <a:cs typeface="Arial"/>
              </a:rPr>
              <a:t>di</a:t>
            </a:r>
            <a:r>
              <a:rPr sz="2100" b="1" spc="-9" dirty="0">
                <a:latin typeface="Arial"/>
                <a:cs typeface="Arial"/>
              </a:rPr>
              <a:t>f</a:t>
            </a:r>
            <a:r>
              <a:rPr sz="2100" b="1" spc="0" dirty="0">
                <a:latin typeface="Arial"/>
                <a:cs typeface="Arial"/>
              </a:rPr>
              <a:t>f</a:t>
            </a:r>
            <a:r>
              <a:rPr sz="2100" b="1" spc="-9" dirty="0">
                <a:latin typeface="Arial"/>
                <a:cs typeface="Arial"/>
              </a:rPr>
              <a:t>e</a:t>
            </a:r>
            <a:r>
              <a:rPr sz="2100" b="1" spc="0" dirty="0">
                <a:latin typeface="Arial"/>
                <a:cs typeface="Arial"/>
              </a:rPr>
              <a:t>r</a:t>
            </a:r>
            <a:r>
              <a:rPr sz="2100" b="1" spc="-9" dirty="0">
                <a:latin typeface="Arial"/>
                <a:cs typeface="Arial"/>
              </a:rPr>
              <a:t>e</a:t>
            </a:r>
            <a:r>
              <a:rPr sz="2100" b="1" spc="0" dirty="0">
                <a:latin typeface="Arial"/>
                <a:cs typeface="Arial"/>
              </a:rPr>
              <a:t>nc</a:t>
            </a:r>
            <a:r>
              <a:rPr sz="2100" b="1" spc="-9" dirty="0">
                <a:latin typeface="Arial"/>
                <a:cs typeface="Arial"/>
              </a:rPr>
              <a:t>e</a:t>
            </a:r>
            <a:r>
              <a:rPr sz="2100" b="1" spc="0" dirty="0">
                <a:latin typeface="Arial"/>
                <a:cs typeface="Arial"/>
              </a:rPr>
              <a:t>s </a:t>
            </a:r>
            <a:r>
              <a:rPr sz="2100" b="1" spc="4" dirty="0">
                <a:latin typeface="Arial"/>
                <a:cs typeface="Arial"/>
              </a:rPr>
              <a:t>b</a:t>
            </a:r>
            <a:r>
              <a:rPr sz="2100" b="1" spc="-9" dirty="0">
                <a:latin typeface="Arial"/>
                <a:cs typeface="Arial"/>
              </a:rPr>
              <a:t>e</a:t>
            </a:r>
            <a:r>
              <a:rPr sz="2100" b="1" spc="0" dirty="0">
                <a:latin typeface="Arial"/>
                <a:cs typeface="Arial"/>
              </a:rPr>
              <a:t>t</a:t>
            </a:r>
            <a:r>
              <a:rPr sz="2100" b="1" spc="54" dirty="0">
                <a:latin typeface="Arial"/>
                <a:cs typeface="Arial"/>
              </a:rPr>
              <a:t>w</a:t>
            </a:r>
            <a:r>
              <a:rPr sz="2100" b="1" spc="-9" dirty="0">
                <a:latin typeface="Arial"/>
                <a:cs typeface="Arial"/>
              </a:rPr>
              <a:t>e</a:t>
            </a:r>
            <a:r>
              <a:rPr sz="2100" b="1" spc="0" dirty="0">
                <a:latin typeface="Arial"/>
                <a:cs typeface="Arial"/>
              </a:rPr>
              <a:t>en a "</a:t>
            </a:r>
            <a:r>
              <a:rPr sz="2100" b="1" spc="-9" dirty="0">
                <a:latin typeface="Arial"/>
                <a:cs typeface="Arial"/>
              </a:rPr>
              <a:t>t</a:t>
            </a:r>
            <a:r>
              <a:rPr sz="2100" b="1" spc="0" dirty="0">
                <a:latin typeface="Arial"/>
                <a:cs typeface="Arial"/>
              </a:rPr>
              <a:t>re</a:t>
            </a:r>
            <a:r>
              <a:rPr sz="2100" b="1" spc="-9" dirty="0">
                <a:latin typeface="Arial"/>
                <a:cs typeface="Arial"/>
              </a:rPr>
              <a:t>as</a:t>
            </a:r>
            <a:r>
              <a:rPr sz="2100" b="1" spc="4" dirty="0">
                <a:latin typeface="Arial"/>
                <a:cs typeface="Arial"/>
              </a:rPr>
              <a:t>u</a:t>
            </a:r>
            <a:r>
              <a:rPr sz="2100" b="1" spc="-4" dirty="0">
                <a:latin typeface="Arial"/>
                <a:cs typeface="Arial"/>
              </a:rPr>
              <a:t>r</a:t>
            </a:r>
            <a:r>
              <a:rPr sz="2100" b="1" spc="0" dirty="0">
                <a:latin typeface="Arial"/>
                <a:cs typeface="Arial"/>
              </a:rPr>
              <a:t>e</a:t>
            </a:r>
            <a:r>
              <a:rPr sz="2100" b="1" spc="-4" dirty="0">
                <a:latin typeface="Arial"/>
                <a:cs typeface="Arial"/>
              </a:rPr>
              <a:t>r</a:t>
            </a:r>
            <a:r>
              <a:rPr sz="2100" b="1" spc="0" dirty="0">
                <a:latin typeface="Arial"/>
                <a:cs typeface="Arial"/>
              </a:rPr>
              <a:t>"</a:t>
            </a:r>
            <a:r>
              <a:rPr sz="2100" b="1" spc="9" dirty="0">
                <a:latin typeface="Arial"/>
                <a:cs typeface="Arial"/>
              </a:rPr>
              <a:t> </a:t>
            </a:r>
            <a:r>
              <a:rPr sz="2100" b="1" spc="-9" dirty="0">
                <a:latin typeface="Arial"/>
                <a:cs typeface="Arial"/>
              </a:rPr>
              <a:t>a</a:t>
            </a:r>
            <a:r>
              <a:rPr sz="2100" b="1" spc="4" dirty="0">
                <a:latin typeface="Arial"/>
                <a:cs typeface="Arial"/>
              </a:rPr>
              <a:t>n</a:t>
            </a:r>
            <a:r>
              <a:rPr sz="2100" b="1" spc="0" dirty="0">
                <a:latin typeface="Arial"/>
                <a:cs typeface="Arial"/>
              </a:rPr>
              <a:t>d a </a:t>
            </a:r>
            <a:r>
              <a:rPr sz="2100" b="1" spc="-4" dirty="0">
                <a:latin typeface="Arial"/>
                <a:cs typeface="Arial"/>
              </a:rPr>
              <a:t>"</a:t>
            </a:r>
            <a:r>
              <a:rPr sz="2100" b="1" spc="0" dirty="0">
                <a:latin typeface="Arial"/>
                <a:cs typeface="Arial"/>
              </a:rPr>
              <a:t>con</a:t>
            </a:r>
            <a:r>
              <a:rPr sz="2100" b="1" spc="-9" dirty="0">
                <a:latin typeface="Arial"/>
                <a:cs typeface="Arial"/>
              </a:rPr>
              <a:t>t</a:t>
            </a:r>
            <a:r>
              <a:rPr sz="2100" b="1" spc="0" dirty="0">
                <a:latin typeface="Arial"/>
                <a:cs typeface="Arial"/>
              </a:rPr>
              <a:t>rol</a:t>
            </a:r>
            <a:r>
              <a:rPr sz="2100" b="1" spc="4" dirty="0">
                <a:latin typeface="Arial"/>
                <a:cs typeface="Arial"/>
              </a:rPr>
              <a:t>l</a:t>
            </a:r>
            <a:r>
              <a:rPr sz="2100" b="1" spc="-9" dirty="0">
                <a:latin typeface="Arial"/>
                <a:cs typeface="Arial"/>
              </a:rPr>
              <a:t>e</a:t>
            </a:r>
            <a:r>
              <a:rPr sz="2100" b="1" spc="0" dirty="0">
                <a:latin typeface="Arial"/>
                <a:cs typeface="Arial"/>
              </a:rPr>
              <a:t>r</a:t>
            </a:r>
            <a:r>
              <a:rPr sz="2100" b="1" spc="4" dirty="0">
                <a:latin typeface="Arial"/>
                <a:cs typeface="Arial"/>
              </a:rPr>
              <a:t>.</a:t>
            </a:r>
            <a:r>
              <a:rPr sz="2100" b="1" spc="0" dirty="0">
                <a:latin typeface="Arial"/>
                <a:cs typeface="Arial"/>
              </a:rPr>
              <a:t>"</a:t>
            </a:r>
            <a:endParaRPr sz="2100" dirty="0">
              <a:latin typeface="Arial"/>
              <a:cs typeface="Arial"/>
            </a:endParaRPr>
          </a:p>
          <a:p>
            <a:pPr marL="1047750">
              <a:lnSpc>
                <a:spcPct val="95825"/>
              </a:lnSpc>
              <a:spcBef>
                <a:spcPts val="1404"/>
              </a:spcBef>
            </a:pPr>
            <a:r>
              <a:rPr sz="800" spc="4" dirty="0">
                <a:latin typeface="Arial"/>
                <a:cs typeface="Arial"/>
              </a:rPr>
              <a:t>V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9" dirty="0">
                <a:latin typeface="Arial"/>
                <a:cs typeface="Arial"/>
              </a:rPr>
              <a:t>H</a:t>
            </a:r>
            <a:r>
              <a:rPr sz="800" spc="4" dirty="0">
                <a:latin typeface="Arial"/>
                <a:cs typeface="Arial"/>
              </a:rPr>
              <a:t>o</a:t>
            </a:r>
            <a:r>
              <a:rPr sz="800" spc="-4" dirty="0">
                <a:latin typeface="Arial"/>
                <a:cs typeface="Arial"/>
              </a:rPr>
              <a:t>r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0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an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34" dirty="0">
                <a:latin typeface="Arial"/>
                <a:cs typeface="Arial"/>
              </a:rPr>
              <a:t>W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4" dirty="0">
                <a:latin typeface="Arial"/>
                <a:cs typeface="Arial"/>
              </a:rPr>
              <a:t>h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-19" dirty="0">
                <a:latin typeface="Arial"/>
                <a:cs typeface="Arial"/>
              </a:rPr>
              <a:t>w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0" dirty="0">
                <a:latin typeface="Arial"/>
                <a:cs typeface="Arial"/>
              </a:rPr>
              <a:t>z,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F</a:t>
            </a:r>
            <a:r>
              <a:rPr sz="800" spc="4" dirty="0">
                <a:latin typeface="Arial"/>
                <a:cs typeface="Arial"/>
              </a:rPr>
              <a:t>u</a:t>
            </a:r>
            <a:r>
              <a:rPr sz="800" spc="-4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d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25" dirty="0">
                <a:latin typeface="Arial"/>
                <a:cs typeface="Arial"/>
              </a:rPr>
              <a:t>m</a:t>
            </a:r>
            <a:r>
              <a:rPr sz="800" spc="-4" dirty="0">
                <a:latin typeface="Arial"/>
                <a:cs typeface="Arial"/>
              </a:rPr>
              <a:t>en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9" dirty="0">
                <a:latin typeface="Arial"/>
                <a:cs typeface="Arial"/>
              </a:rPr>
              <a:t>l</a:t>
            </a:r>
            <a:r>
              <a:rPr sz="800" spc="0" dirty="0">
                <a:latin typeface="Arial"/>
                <a:cs typeface="Arial"/>
              </a:rPr>
              <a:t>s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f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Fi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-4" dirty="0">
                <a:latin typeface="Arial"/>
                <a:cs typeface="Arial"/>
              </a:rPr>
              <a:t>an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0" dirty="0">
                <a:latin typeface="Arial"/>
                <a:cs typeface="Arial"/>
              </a:rPr>
              <a:t>l </a:t>
            </a:r>
            <a:r>
              <a:rPr sz="800" spc="-4" dirty="0">
                <a:latin typeface="Arial"/>
                <a:cs typeface="Arial"/>
              </a:rPr>
              <a:t>M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-4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-4" dirty="0">
                <a:latin typeface="Arial"/>
                <a:cs typeface="Arial"/>
              </a:rPr>
              <a:t>ge</a:t>
            </a:r>
            <a:r>
              <a:rPr sz="800" spc="25" dirty="0">
                <a:latin typeface="Arial"/>
                <a:cs typeface="Arial"/>
              </a:rPr>
              <a:t>m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0" dirty="0">
                <a:latin typeface="Arial"/>
                <a:cs typeface="Arial"/>
              </a:rPr>
              <a:t>t,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1</a:t>
            </a:r>
            <a:r>
              <a:rPr sz="800" spc="4" dirty="0">
                <a:latin typeface="Arial"/>
                <a:cs typeface="Arial"/>
              </a:rPr>
              <a:t>3t</a:t>
            </a:r>
            <a:r>
              <a:rPr sz="800" spc="0" dirty="0">
                <a:latin typeface="Arial"/>
                <a:cs typeface="Arial"/>
              </a:rPr>
              <a:t>h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d</a:t>
            </a:r>
            <a:r>
              <a:rPr sz="800" spc="0" dirty="0">
                <a:latin typeface="Arial"/>
                <a:cs typeface="Arial"/>
              </a:rPr>
              <a:t>it</a:t>
            </a:r>
            <a:r>
              <a:rPr sz="800" spc="9" dirty="0">
                <a:latin typeface="Arial"/>
                <a:cs typeface="Arial"/>
              </a:rPr>
              <a:t>i</a:t>
            </a:r>
            <a:r>
              <a:rPr sz="800" spc="-4" dirty="0">
                <a:latin typeface="Arial"/>
                <a:cs typeface="Arial"/>
              </a:rPr>
              <a:t>on</a:t>
            </a:r>
            <a:r>
              <a:rPr sz="800" spc="0" dirty="0">
                <a:latin typeface="Arial"/>
                <a:cs typeface="Arial"/>
              </a:rPr>
              <a:t>.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©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P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9" dirty="0">
                <a:latin typeface="Arial"/>
                <a:cs typeface="Arial"/>
              </a:rPr>
              <a:t>s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 E</a:t>
            </a:r>
            <a:r>
              <a:rPr sz="800" spc="-4" dirty="0">
                <a:latin typeface="Arial"/>
                <a:cs typeface="Arial"/>
              </a:rPr>
              <a:t>d</a:t>
            </a:r>
            <a:r>
              <a:rPr sz="800" spc="4" dirty="0">
                <a:latin typeface="Arial"/>
                <a:cs typeface="Arial"/>
              </a:rPr>
              <a:t>u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 L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14" dirty="0">
                <a:latin typeface="Arial"/>
                <a:cs typeface="Arial"/>
              </a:rPr>
              <a:t>m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2</a:t>
            </a:r>
            <a:r>
              <a:rPr sz="800" spc="4" dirty="0">
                <a:latin typeface="Arial"/>
                <a:cs typeface="Arial"/>
              </a:rPr>
              <a:t>0</a:t>
            </a:r>
            <a:r>
              <a:rPr sz="800" spc="-4" dirty="0">
                <a:latin typeface="Arial"/>
                <a:cs typeface="Arial"/>
              </a:rPr>
              <a:t>09</a:t>
            </a:r>
            <a:r>
              <a:rPr sz="800" spc="0" dirty="0">
                <a:latin typeface="Arial"/>
                <a:cs typeface="Arial"/>
              </a:rPr>
              <a:t>.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9" dirty="0">
                <a:latin typeface="Arial"/>
                <a:cs typeface="Arial"/>
              </a:rPr>
              <a:t>C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at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b</a:t>
            </a:r>
            <a:r>
              <a:rPr sz="800" spc="0" dirty="0">
                <a:latin typeface="Arial"/>
                <a:cs typeface="Arial"/>
              </a:rPr>
              <a:t>y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G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g</a:t>
            </a:r>
            <a:r>
              <a:rPr sz="800" spc="-4" dirty="0">
                <a:latin typeface="Arial"/>
                <a:cs typeface="Arial"/>
              </a:rPr>
              <a:t>or</a:t>
            </a:r>
            <a:r>
              <a:rPr sz="800" spc="0" dirty="0">
                <a:latin typeface="Arial"/>
                <a:cs typeface="Arial"/>
              </a:rPr>
              <a:t>y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4" dirty="0">
                <a:latin typeface="Arial"/>
                <a:cs typeface="Arial"/>
              </a:rPr>
              <a:t>K</a:t>
            </a:r>
            <a:r>
              <a:rPr sz="800" spc="-4" dirty="0">
                <a:latin typeface="Arial"/>
                <a:cs typeface="Arial"/>
              </a:rPr>
              <a:t>uh</a:t>
            </a:r>
            <a:r>
              <a:rPr sz="800" spc="0" dirty="0">
                <a:latin typeface="Arial"/>
                <a:cs typeface="Arial"/>
              </a:rPr>
              <a:t>l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14" dirty="0">
                <a:latin typeface="Arial"/>
                <a:cs typeface="Arial"/>
              </a:rPr>
              <a:t>m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9" dirty="0">
                <a:latin typeface="Arial"/>
                <a:cs typeface="Arial"/>
              </a:rPr>
              <a:t>y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4" dirty="0">
                <a:latin typeface="Arial"/>
                <a:cs typeface="Arial"/>
              </a:rPr>
              <a:t>r</a:t>
            </a:r>
            <a:r>
              <a:rPr sz="800" spc="0" dirty="0">
                <a:latin typeface="Arial"/>
                <a:cs typeface="Arial"/>
              </a:rPr>
              <a:t>.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8470" y="1977111"/>
            <a:ext cx="221167" cy="2247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sz="1550" b="1" spc="-4" dirty="0">
                <a:solidFill>
                  <a:srgbClr val="104EFA"/>
                </a:solidFill>
                <a:latin typeface="Arial"/>
                <a:cs typeface="Arial"/>
              </a:rPr>
              <a:t>1</a:t>
            </a:r>
            <a:r>
              <a:rPr sz="1550" b="1" spc="0" dirty="0">
                <a:solidFill>
                  <a:srgbClr val="104EFA"/>
                </a:solidFill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8470" y="2589251"/>
            <a:ext cx="221167" cy="2247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sz="1550" b="1" spc="-4" dirty="0">
                <a:solidFill>
                  <a:srgbClr val="104EFA"/>
                </a:solidFill>
                <a:latin typeface="Arial"/>
                <a:cs typeface="Arial"/>
              </a:rPr>
              <a:t>2</a:t>
            </a:r>
            <a:r>
              <a:rPr sz="1550" b="1" spc="0" dirty="0">
                <a:solidFill>
                  <a:srgbClr val="104EFA"/>
                </a:solidFill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470" y="3200121"/>
            <a:ext cx="221167" cy="2247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sz="1550" b="1" spc="-4" dirty="0">
                <a:solidFill>
                  <a:srgbClr val="104EFA"/>
                </a:solidFill>
                <a:latin typeface="Arial"/>
                <a:cs typeface="Arial"/>
              </a:rPr>
              <a:t>3</a:t>
            </a:r>
            <a:r>
              <a:rPr sz="1550" b="1" spc="0" dirty="0">
                <a:solidFill>
                  <a:srgbClr val="104EFA"/>
                </a:solidFill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470" y="4068801"/>
            <a:ext cx="221167" cy="2247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sz="1550" b="1" spc="-4" dirty="0">
                <a:solidFill>
                  <a:srgbClr val="104EFA"/>
                </a:solidFill>
                <a:latin typeface="Arial"/>
                <a:cs typeface="Arial"/>
              </a:rPr>
              <a:t>4</a:t>
            </a:r>
            <a:r>
              <a:rPr sz="1550" b="1" spc="0" dirty="0">
                <a:solidFill>
                  <a:srgbClr val="104EFA"/>
                </a:solidFill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470" y="4936211"/>
            <a:ext cx="221167" cy="580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sz="1550" b="1" spc="-4" dirty="0">
                <a:solidFill>
                  <a:srgbClr val="104EFA"/>
                </a:solidFill>
                <a:latin typeface="Arial"/>
                <a:cs typeface="Arial"/>
              </a:rPr>
              <a:t>5</a:t>
            </a:r>
            <a:r>
              <a:rPr sz="1550" b="1" spc="0" dirty="0">
                <a:solidFill>
                  <a:srgbClr val="104EFA"/>
                </a:solidFill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32"/>
              </a:spcBef>
            </a:pPr>
            <a:r>
              <a:rPr sz="1550" b="1" spc="-4" dirty="0">
                <a:solidFill>
                  <a:srgbClr val="104EFA"/>
                </a:solidFill>
                <a:latin typeface="Arial"/>
                <a:cs typeface="Arial"/>
              </a:rPr>
              <a:t>6</a:t>
            </a:r>
            <a:r>
              <a:rPr sz="1550" b="1" spc="0" dirty="0">
                <a:solidFill>
                  <a:srgbClr val="104EFA"/>
                </a:solidFill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8470" y="5902681"/>
            <a:ext cx="221167" cy="2247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sz="1550" b="1" spc="-4" dirty="0">
                <a:solidFill>
                  <a:srgbClr val="104EFA"/>
                </a:solidFill>
                <a:latin typeface="Arial"/>
                <a:cs typeface="Arial"/>
              </a:rPr>
              <a:t>7</a:t>
            </a:r>
            <a:r>
              <a:rPr sz="1550" b="1" spc="0" dirty="0">
                <a:solidFill>
                  <a:srgbClr val="104EFA"/>
                </a:solidFill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3540" y="6566122"/>
            <a:ext cx="182235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-4" dirty="0">
                <a:latin typeface="Arial"/>
                <a:cs typeface="Arial"/>
              </a:rPr>
              <a:t>1</a:t>
            </a:r>
            <a:r>
              <a:rPr sz="800" spc="9" dirty="0">
                <a:latin typeface="Arial"/>
                <a:cs typeface="Arial"/>
              </a:rPr>
              <a:t>.</a:t>
            </a:r>
            <a:r>
              <a:rPr sz="800" spc="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-6350" y="-6350"/>
            <a:ext cx="1554480" cy="1626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53870" y="873076"/>
            <a:ext cx="2777575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Corp</a:t>
            </a:r>
            <a:r>
              <a:rPr sz="4400" b="1" i="1" spc="-9" dirty="0">
                <a:solidFill>
                  <a:srgbClr val="104EFA"/>
                </a:solidFill>
                <a:latin typeface="Arial"/>
                <a:cs typeface="Arial"/>
              </a:rPr>
              <a:t>o</a:t>
            </a:r>
            <a:r>
              <a:rPr sz="4400" b="1" i="1" spc="4" dirty="0">
                <a:solidFill>
                  <a:srgbClr val="104EFA"/>
                </a:solidFill>
                <a:latin typeface="Arial"/>
                <a:cs typeface="Arial"/>
              </a:rPr>
              <a:t>r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4400" b="1" i="1" spc="-4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6927" y="873076"/>
            <a:ext cx="3336375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Governan</a:t>
            </a:r>
            <a:r>
              <a:rPr sz="4400" b="1" i="1" spc="-25" dirty="0">
                <a:solidFill>
                  <a:srgbClr val="104EFA"/>
                </a:solidFill>
                <a:latin typeface="Arial"/>
                <a:cs typeface="Arial"/>
              </a:rPr>
              <a:t>c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7569" y="1940047"/>
            <a:ext cx="7704099" cy="14490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5"/>
              </a:lnSpc>
              <a:spcBef>
                <a:spcPts val="173"/>
              </a:spcBef>
            </a:pPr>
            <a:r>
              <a:rPr sz="3300" b="1" i="1" spc="-4" dirty="0">
                <a:solidFill>
                  <a:srgbClr val="FFA17B"/>
                </a:solidFill>
                <a:latin typeface="Arial"/>
                <a:cs typeface="Arial"/>
              </a:rPr>
              <a:t>C</a:t>
            </a:r>
            <a:r>
              <a:rPr sz="3300" b="1" i="1" spc="0" dirty="0">
                <a:solidFill>
                  <a:srgbClr val="FFA17B"/>
                </a:solidFill>
                <a:latin typeface="Arial"/>
                <a:cs typeface="Arial"/>
              </a:rPr>
              <a:t>o</a:t>
            </a:r>
            <a:r>
              <a:rPr sz="3300" b="1" i="1" spc="4" dirty="0">
                <a:solidFill>
                  <a:srgbClr val="FFA17B"/>
                </a:solidFill>
                <a:latin typeface="Arial"/>
                <a:cs typeface="Arial"/>
              </a:rPr>
              <a:t>r</a:t>
            </a:r>
            <a:r>
              <a:rPr sz="3300" b="1" i="1" spc="-4" dirty="0">
                <a:solidFill>
                  <a:srgbClr val="FFA17B"/>
                </a:solidFill>
                <a:latin typeface="Arial"/>
                <a:cs typeface="Arial"/>
              </a:rPr>
              <a:t>p</a:t>
            </a:r>
            <a:r>
              <a:rPr sz="3300" b="1" i="1" spc="0" dirty="0">
                <a:solidFill>
                  <a:srgbClr val="FFA17B"/>
                </a:solidFill>
                <a:latin typeface="Arial"/>
                <a:cs typeface="Arial"/>
              </a:rPr>
              <a:t>o</a:t>
            </a:r>
            <a:r>
              <a:rPr sz="3300" b="1" i="1" spc="-4" dirty="0">
                <a:solidFill>
                  <a:srgbClr val="FFA17B"/>
                </a:solidFill>
                <a:latin typeface="Arial"/>
                <a:cs typeface="Arial"/>
              </a:rPr>
              <a:t>r</a:t>
            </a:r>
            <a:r>
              <a:rPr sz="3300" b="1" i="1" spc="4" dirty="0">
                <a:solidFill>
                  <a:srgbClr val="FFA17B"/>
                </a:solidFill>
                <a:latin typeface="Arial"/>
                <a:cs typeface="Arial"/>
              </a:rPr>
              <a:t>a</a:t>
            </a:r>
            <a:r>
              <a:rPr sz="3300" b="1" i="1" spc="0" dirty="0">
                <a:solidFill>
                  <a:srgbClr val="FFA17B"/>
                </a:solidFill>
                <a:latin typeface="Arial"/>
                <a:cs typeface="Arial"/>
              </a:rPr>
              <a:t>te g</a:t>
            </a:r>
            <a:r>
              <a:rPr sz="3300" b="1" i="1" spc="-4" dirty="0">
                <a:solidFill>
                  <a:srgbClr val="FFA17B"/>
                </a:solidFill>
                <a:latin typeface="Arial"/>
                <a:cs typeface="Arial"/>
              </a:rPr>
              <a:t>o</a:t>
            </a:r>
            <a:r>
              <a:rPr sz="3300" b="1" i="1" spc="4" dirty="0">
                <a:solidFill>
                  <a:srgbClr val="FFA17B"/>
                </a:solidFill>
                <a:latin typeface="Arial"/>
                <a:cs typeface="Arial"/>
              </a:rPr>
              <a:t>v</a:t>
            </a:r>
            <a:r>
              <a:rPr sz="3300" b="1" i="1" spc="-4" dirty="0">
                <a:solidFill>
                  <a:srgbClr val="FFA17B"/>
                </a:solidFill>
                <a:latin typeface="Arial"/>
                <a:cs typeface="Arial"/>
              </a:rPr>
              <a:t>e</a:t>
            </a:r>
            <a:r>
              <a:rPr sz="3300" b="1" i="1" spc="4" dirty="0">
                <a:solidFill>
                  <a:srgbClr val="FFA17B"/>
                </a:solidFill>
                <a:latin typeface="Arial"/>
                <a:cs typeface="Arial"/>
              </a:rPr>
              <a:t>r</a:t>
            </a:r>
            <a:r>
              <a:rPr sz="3300" b="1" i="1" spc="-4" dirty="0">
                <a:solidFill>
                  <a:srgbClr val="FFA17B"/>
                </a:solidFill>
                <a:latin typeface="Arial"/>
                <a:cs typeface="Arial"/>
              </a:rPr>
              <a:t>n</a:t>
            </a:r>
            <a:r>
              <a:rPr sz="3300" b="1" i="1" spc="4" dirty="0">
                <a:solidFill>
                  <a:srgbClr val="FFA17B"/>
                </a:solidFill>
                <a:latin typeface="Arial"/>
                <a:cs typeface="Arial"/>
              </a:rPr>
              <a:t>a</a:t>
            </a:r>
            <a:r>
              <a:rPr sz="3300" b="1" i="1" spc="-4" dirty="0">
                <a:solidFill>
                  <a:srgbClr val="FFA17B"/>
                </a:solidFill>
                <a:latin typeface="Arial"/>
                <a:cs typeface="Arial"/>
              </a:rPr>
              <a:t>n</a:t>
            </a:r>
            <a:r>
              <a:rPr sz="3300" b="1" i="1" spc="4" dirty="0">
                <a:solidFill>
                  <a:srgbClr val="FFA17B"/>
                </a:solidFill>
                <a:latin typeface="Arial"/>
                <a:cs typeface="Arial"/>
              </a:rPr>
              <a:t>c</a:t>
            </a:r>
            <a:r>
              <a:rPr sz="3300" b="1" i="1" spc="29" dirty="0">
                <a:solidFill>
                  <a:srgbClr val="FFA17B"/>
                </a:solidFill>
                <a:latin typeface="Arial"/>
                <a:cs typeface="Arial"/>
              </a:rPr>
              <a:t>e</a:t>
            </a:r>
            <a:r>
              <a:rPr sz="3300" b="1" i="1" spc="0" dirty="0">
                <a:latin typeface="Arial"/>
                <a:cs typeface="Arial"/>
              </a:rPr>
              <a:t>: </a:t>
            </a:r>
            <a:r>
              <a:rPr sz="3300" b="1" i="1" spc="4" dirty="0">
                <a:latin typeface="Arial"/>
                <a:cs typeface="Arial"/>
              </a:rPr>
              <a:t>r</a:t>
            </a:r>
            <a:r>
              <a:rPr sz="3300" b="1" i="1" spc="-4" dirty="0">
                <a:latin typeface="Arial"/>
                <a:cs typeface="Arial"/>
              </a:rPr>
              <a:t>e</a:t>
            </a:r>
            <a:r>
              <a:rPr sz="3300" b="1" i="1" spc="0" dirty="0">
                <a:latin typeface="Arial"/>
                <a:cs typeface="Arial"/>
              </a:rPr>
              <a:t>p</a:t>
            </a:r>
            <a:r>
              <a:rPr sz="3300" b="1" i="1" spc="-4" dirty="0">
                <a:latin typeface="Arial"/>
                <a:cs typeface="Arial"/>
              </a:rPr>
              <a:t>r</a:t>
            </a:r>
            <a:r>
              <a:rPr sz="3300" b="1" i="1" spc="4" dirty="0">
                <a:latin typeface="Arial"/>
                <a:cs typeface="Arial"/>
              </a:rPr>
              <a:t>e</a:t>
            </a:r>
            <a:r>
              <a:rPr sz="3300" b="1" i="1" spc="-4" dirty="0">
                <a:latin typeface="Arial"/>
                <a:cs typeface="Arial"/>
              </a:rPr>
              <a:t>s</a:t>
            </a:r>
            <a:r>
              <a:rPr sz="3300" b="1" i="1" spc="4" dirty="0">
                <a:latin typeface="Arial"/>
                <a:cs typeface="Arial"/>
              </a:rPr>
              <a:t>e</a:t>
            </a:r>
            <a:r>
              <a:rPr sz="3300" b="1" i="1" spc="0" dirty="0">
                <a:latin typeface="Arial"/>
                <a:cs typeface="Arial"/>
              </a:rPr>
              <a:t>nts the</a:t>
            </a:r>
            <a:endParaRPr sz="3300" dirty="0">
              <a:latin typeface="Arial"/>
              <a:cs typeface="Arial"/>
            </a:endParaRPr>
          </a:p>
          <a:p>
            <a:pPr marL="12700" marR="846391" algn="just">
              <a:lnSpc>
                <a:spcPct val="99754"/>
              </a:lnSpc>
            </a:pPr>
            <a:r>
              <a:rPr sz="3300" b="1" i="1" spc="-4" dirty="0">
                <a:latin typeface="Arial"/>
                <a:cs typeface="Arial"/>
              </a:rPr>
              <a:t>s</a:t>
            </a:r>
            <a:r>
              <a:rPr sz="3300" b="1" i="1" spc="4" dirty="0">
                <a:latin typeface="Arial"/>
                <a:cs typeface="Arial"/>
              </a:rPr>
              <a:t>y</a:t>
            </a:r>
            <a:r>
              <a:rPr sz="3300" b="1" i="1" spc="-4" dirty="0">
                <a:latin typeface="Arial"/>
                <a:cs typeface="Arial"/>
              </a:rPr>
              <a:t>s</a:t>
            </a:r>
            <a:r>
              <a:rPr sz="3300" b="1" i="1" spc="4" dirty="0">
                <a:latin typeface="Arial"/>
                <a:cs typeface="Arial"/>
              </a:rPr>
              <a:t>t</a:t>
            </a:r>
            <a:r>
              <a:rPr sz="3300" b="1" i="1" spc="-4" dirty="0">
                <a:latin typeface="Arial"/>
                <a:cs typeface="Arial"/>
              </a:rPr>
              <a:t>e</a:t>
            </a:r>
            <a:r>
              <a:rPr sz="3300" b="1" i="1" spc="0" dirty="0">
                <a:latin typeface="Arial"/>
                <a:cs typeface="Arial"/>
              </a:rPr>
              <a:t>m </a:t>
            </a:r>
            <a:r>
              <a:rPr sz="3300" b="1" i="1" spc="-4" dirty="0">
                <a:latin typeface="Arial"/>
                <a:cs typeface="Arial"/>
              </a:rPr>
              <a:t>b</a:t>
            </a:r>
            <a:r>
              <a:rPr sz="3300" b="1" i="1" spc="0" dirty="0">
                <a:latin typeface="Arial"/>
                <a:cs typeface="Arial"/>
              </a:rPr>
              <a:t>y wh</a:t>
            </a:r>
            <a:r>
              <a:rPr sz="3300" b="1" i="1" spc="-4" dirty="0">
                <a:latin typeface="Arial"/>
                <a:cs typeface="Arial"/>
              </a:rPr>
              <a:t>ic</a:t>
            </a:r>
            <a:r>
              <a:rPr sz="3300" b="1" i="1" spc="0" dirty="0">
                <a:latin typeface="Arial"/>
                <a:cs typeface="Arial"/>
              </a:rPr>
              <a:t>h </a:t>
            </a:r>
            <a:r>
              <a:rPr sz="3300" b="1" i="1" spc="4" dirty="0">
                <a:latin typeface="Arial"/>
                <a:cs typeface="Arial"/>
              </a:rPr>
              <a:t>c</a:t>
            </a:r>
            <a:r>
              <a:rPr sz="3300" b="1" i="1" spc="-4" dirty="0">
                <a:latin typeface="Arial"/>
                <a:cs typeface="Arial"/>
              </a:rPr>
              <a:t>o</a:t>
            </a:r>
            <a:r>
              <a:rPr sz="3300" b="1" i="1" spc="4" dirty="0">
                <a:latin typeface="Arial"/>
                <a:cs typeface="Arial"/>
              </a:rPr>
              <a:t>r</a:t>
            </a:r>
            <a:r>
              <a:rPr sz="3300" b="1" i="1" spc="-4" dirty="0">
                <a:latin typeface="Arial"/>
                <a:cs typeface="Arial"/>
              </a:rPr>
              <a:t>p</a:t>
            </a:r>
            <a:r>
              <a:rPr sz="3300" b="1" i="1" spc="0" dirty="0">
                <a:latin typeface="Arial"/>
                <a:cs typeface="Arial"/>
              </a:rPr>
              <a:t>o</a:t>
            </a:r>
            <a:r>
              <a:rPr sz="3300" b="1" i="1" spc="-4" dirty="0">
                <a:latin typeface="Arial"/>
                <a:cs typeface="Arial"/>
              </a:rPr>
              <a:t>r</a:t>
            </a:r>
            <a:r>
              <a:rPr sz="3300" b="1" i="1" spc="4" dirty="0">
                <a:latin typeface="Arial"/>
                <a:cs typeface="Arial"/>
              </a:rPr>
              <a:t>a</a:t>
            </a:r>
            <a:r>
              <a:rPr sz="3300" b="1" i="1" spc="0" dirty="0">
                <a:latin typeface="Arial"/>
                <a:cs typeface="Arial"/>
              </a:rPr>
              <a:t>t</a:t>
            </a:r>
            <a:r>
              <a:rPr sz="3300" b="1" i="1" spc="-4" dirty="0">
                <a:latin typeface="Arial"/>
                <a:cs typeface="Arial"/>
              </a:rPr>
              <a:t>i</a:t>
            </a:r>
            <a:r>
              <a:rPr sz="3300" b="1" i="1" spc="0" dirty="0">
                <a:latin typeface="Arial"/>
                <a:cs typeface="Arial"/>
              </a:rPr>
              <a:t>ons </a:t>
            </a:r>
            <a:r>
              <a:rPr sz="3300" b="1" i="1" spc="4" dirty="0">
                <a:latin typeface="Arial"/>
                <a:cs typeface="Arial"/>
              </a:rPr>
              <a:t>ar</a:t>
            </a:r>
            <a:r>
              <a:rPr sz="3300" b="1" i="1" spc="0" dirty="0">
                <a:latin typeface="Arial"/>
                <a:cs typeface="Arial"/>
              </a:rPr>
              <a:t>e</a:t>
            </a:r>
            <a:r>
              <a:rPr lang="en-US" sz="3300" b="1" i="1" spc="0" dirty="0">
                <a:latin typeface="Arial"/>
                <a:cs typeface="Arial"/>
              </a:rPr>
              <a:t> </a:t>
            </a:r>
            <a:r>
              <a:rPr sz="3300" b="1" i="1" spc="4" dirty="0">
                <a:latin typeface="Arial"/>
                <a:cs typeface="Arial"/>
              </a:rPr>
              <a:t>m</a:t>
            </a:r>
            <a:r>
              <a:rPr sz="3300" b="1" i="1" spc="-4" dirty="0">
                <a:latin typeface="Arial"/>
                <a:cs typeface="Arial"/>
              </a:rPr>
              <a:t>a</a:t>
            </a:r>
            <a:r>
              <a:rPr sz="3300" b="1" i="1" spc="0" dirty="0">
                <a:latin typeface="Arial"/>
                <a:cs typeface="Arial"/>
              </a:rPr>
              <a:t>n</a:t>
            </a:r>
            <a:r>
              <a:rPr sz="3300" b="1" i="1" spc="4" dirty="0">
                <a:latin typeface="Arial"/>
                <a:cs typeface="Arial"/>
              </a:rPr>
              <a:t>a</a:t>
            </a:r>
            <a:r>
              <a:rPr sz="3300" b="1" i="1" spc="-4" dirty="0">
                <a:latin typeface="Arial"/>
                <a:cs typeface="Arial"/>
              </a:rPr>
              <a:t>g</a:t>
            </a:r>
            <a:r>
              <a:rPr sz="3300" b="1" i="1" spc="4" dirty="0">
                <a:latin typeface="Arial"/>
                <a:cs typeface="Arial"/>
              </a:rPr>
              <a:t>e</a:t>
            </a:r>
            <a:r>
              <a:rPr sz="3300" b="1" i="1" spc="0" dirty="0">
                <a:latin typeface="Arial"/>
                <a:cs typeface="Arial"/>
              </a:rPr>
              <a:t>d </a:t>
            </a:r>
            <a:r>
              <a:rPr sz="3300" b="1" i="1" spc="-4" dirty="0">
                <a:latin typeface="Arial"/>
                <a:cs typeface="Arial"/>
              </a:rPr>
              <a:t>a</a:t>
            </a:r>
            <a:r>
              <a:rPr sz="3300" b="1" i="1" spc="0" dirty="0">
                <a:latin typeface="Arial"/>
                <a:cs typeface="Arial"/>
              </a:rPr>
              <a:t>nd</a:t>
            </a:r>
            <a:r>
              <a:rPr sz="3300" b="1" i="1" spc="-9" dirty="0">
                <a:latin typeface="Arial"/>
                <a:cs typeface="Arial"/>
              </a:rPr>
              <a:t> </a:t>
            </a:r>
            <a:r>
              <a:rPr sz="3300" b="1" i="1" spc="4" dirty="0">
                <a:latin typeface="Arial"/>
                <a:cs typeface="Arial"/>
              </a:rPr>
              <a:t>c</a:t>
            </a:r>
            <a:r>
              <a:rPr sz="3300" b="1" i="1" spc="0" dirty="0">
                <a:latin typeface="Arial"/>
                <a:cs typeface="Arial"/>
              </a:rPr>
              <a:t>o</a:t>
            </a:r>
            <a:r>
              <a:rPr sz="3300" b="1" i="1" spc="-4" dirty="0">
                <a:latin typeface="Arial"/>
                <a:cs typeface="Arial"/>
              </a:rPr>
              <a:t>n</a:t>
            </a:r>
            <a:r>
              <a:rPr sz="3300" b="1" i="1" spc="4" dirty="0">
                <a:latin typeface="Arial"/>
                <a:cs typeface="Arial"/>
              </a:rPr>
              <a:t>t</a:t>
            </a:r>
            <a:r>
              <a:rPr sz="3300" b="1" i="1" spc="-4" dirty="0">
                <a:latin typeface="Arial"/>
                <a:cs typeface="Arial"/>
              </a:rPr>
              <a:t>r</a:t>
            </a:r>
            <a:r>
              <a:rPr sz="3300" b="1" i="1" spc="0" dirty="0">
                <a:latin typeface="Arial"/>
                <a:cs typeface="Arial"/>
              </a:rPr>
              <a:t>o</a:t>
            </a:r>
            <a:r>
              <a:rPr sz="3300" b="1" i="1" spc="-4" dirty="0">
                <a:latin typeface="Arial"/>
                <a:cs typeface="Arial"/>
              </a:rPr>
              <a:t>ll</a:t>
            </a:r>
            <a:r>
              <a:rPr sz="3300" b="1" i="1" spc="4" dirty="0">
                <a:latin typeface="Arial"/>
                <a:cs typeface="Arial"/>
              </a:rPr>
              <a:t>e</a:t>
            </a:r>
            <a:r>
              <a:rPr sz="3300" b="1" i="1" spc="19" dirty="0">
                <a:latin typeface="Arial"/>
                <a:cs typeface="Arial"/>
              </a:rPr>
              <a:t>d</a:t>
            </a:r>
            <a:r>
              <a:rPr sz="3300" b="1" spc="0" dirty="0">
                <a:latin typeface="Arial"/>
                <a:cs typeface="Arial"/>
              </a:rPr>
              <a:t>.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70" y="1965772"/>
            <a:ext cx="182275" cy="339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20"/>
              </a:lnSpc>
              <a:spcBef>
                <a:spcPts val="131"/>
              </a:spcBef>
            </a:pPr>
            <a:r>
              <a:rPr sz="245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7569" y="3657087"/>
            <a:ext cx="7915029" cy="30461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2750" marR="15240" algn="just">
              <a:lnSpc>
                <a:spcPts val="3475"/>
              </a:lnSpc>
              <a:spcBef>
                <a:spcPts val="173"/>
              </a:spcBef>
            </a:pPr>
            <a:r>
              <a:rPr sz="3300" b="1" spc="-4" dirty="0">
                <a:latin typeface="Arial"/>
                <a:cs typeface="Arial"/>
              </a:rPr>
              <a:t>In</a:t>
            </a:r>
            <a:r>
              <a:rPr sz="3300" b="1" spc="4" dirty="0">
                <a:latin typeface="Arial"/>
                <a:cs typeface="Arial"/>
              </a:rPr>
              <a:t>c</a:t>
            </a:r>
            <a:r>
              <a:rPr sz="3300" b="1" spc="-4" dirty="0">
                <a:latin typeface="Arial"/>
                <a:cs typeface="Arial"/>
              </a:rPr>
              <a:t>l</a:t>
            </a:r>
            <a:r>
              <a:rPr sz="3300" b="1" spc="0" dirty="0">
                <a:latin typeface="Arial"/>
                <a:cs typeface="Arial"/>
              </a:rPr>
              <a:t>ud</a:t>
            </a:r>
            <a:r>
              <a:rPr sz="3300" b="1" spc="-4" dirty="0">
                <a:latin typeface="Arial"/>
                <a:cs typeface="Arial"/>
              </a:rPr>
              <a:t>e</a:t>
            </a:r>
            <a:r>
              <a:rPr sz="3300" b="1" spc="0" dirty="0">
                <a:latin typeface="Arial"/>
                <a:cs typeface="Arial"/>
              </a:rPr>
              <a:t>s </a:t>
            </a:r>
            <a:r>
              <a:rPr sz="3300" b="1" spc="4" dirty="0">
                <a:latin typeface="Arial"/>
                <a:cs typeface="Arial"/>
              </a:rPr>
              <a:t>s</a:t>
            </a:r>
            <a:r>
              <a:rPr sz="3300" b="1" spc="-4" dirty="0">
                <a:latin typeface="Arial"/>
                <a:cs typeface="Arial"/>
              </a:rPr>
              <a:t>h</a:t>
            </a:r>
            <a:r>
              <a:rPr sz="3300" b="1" spc="4" dirty="0">
                <a:latin typeface="Arial"/>
                <a:cs typeface="Arial"/>
              </a:rPr>
              <a:t>a</a:t>
            </a:r>
            <a:r>
              <a:rPr sz="3300" b="1" spc="-4" dirty="0">
                <a:latin typeface="Arial"/>
                <a:cs typeface="Arial"/>
              </a:rPr>
              <a:t>r</a:t>
            </a:r>
            <a:r>
              <a:rPr sz="3300" b="1" spc="4" dirty="0">
                <a:latin typeface="Arial"/>
                <a:cs typeface="Arial"/>
              </a:rPr>
              <a:t>e</a:t>
            </a:r>
            <a:r>
              <a:rPr sz="3300" b="1" spc="-4" dirty="0">
                <a:latin typeface="Arial"/>
                <a:cs typeface="Arial"/>
              </a:rPr>
              <a:t>h</a:t>
            </a:r>
            <a:r>
              <a:rPr sz="3300" b="1" spc="0" dirty="0">
                <a:latin typeface="Arial"/>
                <a:cs typeface="Arial"/>
              </a:rPr>
              <a:t>o</a:t>
            </a:r>
            <a:r>
              <a:rPr sz="3300" b="1" spc="-4" dirty="0">
                <a:latin typeface="Arial"/>
                <a:cs typeface="Arial"/>
              </a:rPr>
              <a:t>l</a:t>
            </a:r>
            <a:r>
              <a:rPr sz="3300" b="1" spc="0" dirty="0">
                <a:latin typeface="Arial"/>
                <a:cs typeface="Arial"/>
              </a:rPr>
              <a:t>d</a:t>
            </a:r>
            <a:r>
              <a:rPr sz="3300" b="1" spc="-4" dirty="0">
                <a:latin typeface="Arial"/>
                <a:cs typeface="Arial"/>
              </a:rPr>
              <a:t>e</a:t>
            </a:r>
            <a:r>
              <a:rPr sz="3300" b="1" spc="4" dirty="0">
                <a:latin typeface="Arial"/>
                <a:cs typeface="Arial"/>
              </a:rPr>
              <a:t>r</a:t>
            </a:r>
            <a:r>
              <a:rPr sz="3300" b="1" spc="-4" dirty="0">
                <a:latin typeface="Arial"/>
                <a:cs typeface="Arial"/>
              </a:rPr>
              <a:t>s</a:t>
            </a:r>
            <a:r>
              <a:rPr sz="3300" b="1" spc="0" dirty="0">
                <a:latin typeface="Arial"/>
                <a:cs typeface="Arial"/>
              </a:rPr>
              <a:t>, </a:t>
            </a:r>
            <a:r>
              <a:rPr sz="3300" b="1" spc="-4" dirty="0">
                <a:latin typeface="Arial"/>
                <a:cs typeface="Arial"/>
              </a:rPr>
              <a:t>b</a:t>
            </a:r>
            <a:r>
              <a:rPr sz="3300" b="1" spc="0" dirty="0">
                <a:latin typeface="Arial"/>
                <a:cs typeface="Arial"/>
              </a:rPr>
              <a:t>o</a:t>
            </a:r>
            <a:r>
              <a:rPr sz="3300" b="1" spc="-4" dirty="0">
                <a:latin typeface="Arial"/>
                <a:cs typeface="Arial"/>
              </a:rPr>
              <a:t>a</a:t>
            </a:r>
            <a:r>
              <a:rPr sz="3300" b="1" spc="4" dirty="0">
                <a:latin typeface="Arial"/>
                <a:cs typeface="Arial"/>
              </a:rPr>
              <a:t>r</a:t>
            </a:r>
            <a:r>
              <a:rPr sz="3300" b="1" spc="0" dirty="0">
                <a:latin typeface="Arial"/>
                <a:cs typeface="Arial"/>
              </a:rPr>
              <a:t>d </a:t>
            </a:r>
            <a:r>
              <a:rPr sz="3300" b="1" spc="-4" dirty="0">
                <a:latin typeface="Arial"/>
                <a:cs typeface="Arial"/>
              </a:rPr>
              <a:t>o</a:t>
            </a:r>
            <a:r>
              <a:rPr sz="3300" b="1" spc="0" dirty="0">
                <a:latin typeface="Arial"/>
                <a:cs typeface="Arial"/>
              </a:rPr>
              <a:t>f</a:t>
            </a:r>
            <a:endParaRPr sz="3300" dirty="0">
              <a:latin typeface="Arial"/>
              <a:cs typeface="Arial"/>
            </a:endParaRPr>
          </a:p>
          <a:p>
            <a:pPr marL="412750" marR="15240">
              <a:lnSpc>
                <a:spcPct val="95825"/>
              </a:lnSpc>
            </a:pPr>
            <a:r>
              <a:rPr sz="3300" b="1" spc="-4" dirty="0">
                <a:latin typeface="Arial"/>
                <a:cs typeface="Arial"/>
              </a:rPr>
              <a:t>di</a:t>
            </a:r>
            <a:r>
              <a:rPr sz="3300" b="1" spc="4" dirty="0">
                <a:latin typeface="Arial"/>
                <a:cs typeface="Arial"/>
              </a:rPr>
              <a:t>re</a:t>
            </a:r>
            <a:r>
              <a:rPr sz="3300" b="1" spc="-4" dirty="0">
                <a:latin typeface="Arial"/>
                <a:cs typeface="Arial"/>
              </a:rPr>
              <a:t>c</a:t>
            </a:r>
            <a:r>
              <a:rPr sz="3300" b="1" spc="4" dirty="0">
                <a:latin typeface="Arial"/>
                <a:cs typeface="Arial"/>
              </a:rPr>
              <a:t>t</a:t>
            </a:r>
            <a:r>
              <a:rPr sz="3300" b="1" spc="-4" dirty="0">
                <a:latin typeface="Arial"/>
                <a:cs typeface="Arial"/>
              </a:rPr>
              <a:t>or</a:t>
            </a:r>
            <a:r>
              <a:rPr sz="3300" b="1" spc="4" dirty="0">
                <a:latin typeface="Arial"/>
                <a:cs typeface="Arial"/>
              </a:rPr>
              <a:t>s</a:t>
            </a:r>
            <a:r>
              <a:rPr sz="3300" b="1" spc="0" dirty="0">
                <a:latin typeface="Arial"/>
                <a:cs typeface="Arial"/>
              </a:rPr>
              <a:t>,</a:t>
            </a:r>
            <a:r>
              <a:rPr sz="3300" b="1" spc="-9" dirty="0">
                <a:latin typeface="Arial"/>
                <a:cs typeface="Arial"/>
              </a:rPr>
              <a:t> </a:t>
            </a:r>
            <a:r>
              <a:rPr sz="3300" b="1" spc="4" dirty="0">
                <a:latin typeface="Arial"/>
                <a:cs typeface="Arial"/>
              </a:rPr>
              <a:t>a</a:t>
            </a:r>
            <a:r>
              <a:rPr sz="3300" b="1" spc="0" dirty="0">
                <a:latin typeface="Arial"/>
                <a:cs typeface="Arial"/>
              </a:rPr>
              <a:t>nd</a:t>
            </a:r>
            <a:r>
              <a:rPr sz="3300" b="1" spc="-9" dirty="0">
                <a:latin typeface="Arial"/>
                <a:cs typeface="Arial"/>
              </a:rPr>
              <a:t> </a:t>
            </a:r>
            <a:r>
              <a:rPr sz="3300" b="1" spc="4" dirty="0">
                <a:latin typeface="Arial"/>
                <a:cs typeface="Arial"/>
              </a:rPr>
              <a:t>se</a:t>
            </a:r>
            <a:r>
              <a:rPr sz="3300" b="1" spc="-4" dirty="0">
                <a:latin typeface="Arial"/>
                <a:cs typeface="Arial"/>
              </a:rPr>
              <a:t>ni</a:t>
            </a:r>
            <a:r>
              <a:rPr sz="3300" b="1" spc="0" dirty="0">
                <a:latin typeface="Arial"/>
                <a:cs typeface="Arial"/>
              </a:rPr>
              <a:t>or </a:t>
            </a:r>
            <a:r>
              <a:rPr sz="3300" b="1" spc="4" dirty="0">
                <a:latin typeface="Arial"/>
                <a:cs typeface="Arial"/>
              </a:rPr>
              <a:t>m</a:t>
            </a:r>
            <a:r>
              <a:rPr sz="3300" b="1" spc="-4" dirty="0">
                <a:latin typeface="Arial"/>
                <a:cs typeface="Arial"/>
              </a:rPr>
              <a:t>a</a:t>
            </a:r>
            <a:r>
              <a:rPr sz="3300" b="1" spc="0" dirty="0">
                <a:latin typeface="Arial"/>
                <a:cs typeface="Arial"/>
              </a:rPr>
              <a:t>n</a:t>
            </a:r>
            <a:r>
              <a:rPr sz="3300" b="1" spc="-4" dirty="0">
                <a:latin typeface="Arial"/>
                <a:cs typeface="Arial"/>
              </a:rPr>
              <a:t>a</a:t>
            </a:r>
            <a:r>
              <a:rPr sz="3300" b="1" spc="0" dirty="0">
                <a:latin typeface="Arial"/>
                <a:cs typeface="Arial"/>
              </a:rPr>
              <a:t>g</a:t>
            </a:r>
            <a:r>
              <a:rPr sz="3300" b="1" spc="4" dirty="0">
                <a:latin typeface="Arial"/>
                <a:cs typeface="Arial"/>
              </a:rPr>
              <a:t>em</a:t>
            </a:r>
            <a:r>
              <a:rPr sz="3300" b="1" spc="-4" dirty="0">
                <a:latin typeface="Arial"/>
                <a:cs typeface="Arial"/>
              </a:rPr>
              <a:t>e</a:t>
            </a:r>
            <a:r>
              <a:rPr sz="3300" b="1" spc="0" dirty="0">
                <a:latin typeface="Arial"/>
                <a:cs typeface="Arial"/>
              </a:rPr>
              <a:t>nt.</a:t>
            </a:r>
            <a:endParaRPr sz="3300" dirty="0">
              <a:latin typeface="Arial"/>
              <a:cs typeface="Arial"/>
            </a:endParaRPr>
          </a:p>
          <a:p>
            <a:pPr marL="12700" marR="127214">
              <a:lnSpc>
                <a:spcPct val="100041"/>
              </a:lnSpc>
              <a:spcBef>
                <a:spcPts val="1805"/>
              </a:spcBef>
            </a:pPr>
            <a:r>
              <a:rPr sz="3300" b="1" spc="-14" dirty="0">
                <a:latin typeface="Arial"/>
                <a:cs typeface="Arial"/>
              </a:rPr>
              <a:t>T</a:t>
            </a:r>
            <a:r>
              <a:rPr sz="3300" b="1" spc="0" dirty="0">
                <a:latin typeface="Arial"/>
                <a:cs typeface="Arial"/>
              </a:rPr>
              <a:t>h</a:t>
            </a:r>
            <a:r>
              <a:rPr sz="3300" b="1" spc="-4" dirty="0">
                <a:latin typeface="Arial"/>
                <a:cs typeface="Arial"/>
              </a:rPr>
              <a:t>e</a:t>
            </a:r>
            <a:r>
              <a:rPr sz="3300" b="1" spc="0" dirty="0">
                <a:latin typeface="Arial"/>
                <a:cs typeface="Arial"/>
              </a:rPr>
              <a:t>n </a:t>
            </a:r>
            <a:r>
              <a:rPr sz="3300" b="1" i="1" spc="4" dirty="0">
                <a:solidFill>
                  <a:srgbClr val="E43F5C"/>
                </a:solidFill>
                <a:latin typeface="Arial"/>
                <a:cs typeface="Arial"/>
              </a:rPr>
              <a:t>s</a:t>
            </a:r>
            <a:r>
              <a:rPr sz="3300" b="1" i="1" spc="-4" dirty="0">
                <a:solidFill>
                  <a:srgbClr val="E43F5C"/>
                </a:solidFill>
                <a:latin typeface="Arial"/>
                <a:cs typeface="Arial"/>
              </a:rPr>
              <a:t>h</a:t>
            </a:r>
            <a:r>
              <a:rPr sz="3300" b="1" i="1" spc="4" dirty="0">
                <a:solidFill>
                  <a:srgbClr val="E43F5C"/>
                </a:solidFill>
                <a:latin typeface="Arial"/>
                <a:cs typeface="Arial"/>
              </a:rPr>
              <a:t>ar</a:t>
            </a:r>
            <a:r>
              <a:rPr sz="3300" b="1" i="1" spc="-4" dirty="0">
                <a:solidFill>
                  <a:srgbClr val="E43F5C"/>
                </a:solidFill>
                <a:latin typeface="Arial"/>
                <a:cs typeface="Arial"/>
              </a:rPr>
              <a:t>eh</a:t>
            </a:r>
            <a:r>
              <a:rPr sz="3300" b="1" i="1" spc="0" dirty="0">
                <a:solidFill>
                  <a:srgbClr val="E43F5C"/>
                </a:solidFill>
                <a:latin typeface="Arial"/>
                <a:cs typeface="Arial"/>
              </a:rPr>
              <a:t>o</a:t>
            </a:r>
            <a:r>
              <a:rPr sz="3300" b="1" i="1" spc="-4" dirty="0">
                <a:solidFill>
                  <a:srgbClr val="E43F5C"/>
                </a:solidFill>
                <a:latin typeface="Arial"/>
                <a:cs typeface="Arial"/>
              </a:rPr>
              <a:t>l</a:t>
            </a:r>
            <a:r>
              <a:rPr sz="3300" b="1" i="1" spc="0" dirty="0">
                <a:solidFill>
                  <a:srgbClr val="E43F5C"/>
                </a:solidFill>
                <a:latin typeface="Arial"/>
                <a:cs typeface="Arial"/>
              </a:rPr>
              <a:t>d</a:t>
            </a:r>
            <a:r>
              <a:rPr sz="3300" b="1" i="1" spc="-4" dirty="0">
                <a:solidFill>
                  <a:srgbClr val="E43F5C"/>
                </a:solidFill>
                <a:latin typeface="Arial"/>
                <a:cs typeface="Arial"/>
              </a:rPr>
              <a:t>e</a:t>
            </a:r>
            <a:r>
              <a:rPr sz="3300" b="1" i="1" spc="0" dirty="0">
                <a:solidFill>
                  <a:srgbClr val="E43F5C"/>
                </a:solidFill>
                <a:latin typeface="Arial"/>
                <a:cs typeface="Arial"/>
              </a:rPr>
              <a:t>r w</a:t>
            </a:r>
            <a:r>
              <a:rPr sz="3300" b="1" i="1" spc="4" dirty="0">
                <a:solidFill>
                  <a:srgbClr val="E43F5C"/>
                </a:solidFill>
                <a:latin typeface="Arial"/>
                <a:cs typeface="Arial"/>
              </a:rPr>
              <a:t>e</a:t>
            </a:r>
            <a:r>
              <a:rPr sz="3300" b="1" i="1" spc="-4" dirty="0">
                <a:solidFill>
                  <a:srgbClr val="E43F5C"/>
                </a:solidFill>
                <a:latin typeface="Arial"/>
                <a:cs typeface="Arial"/>
              </a:rPr>
              <a:t>al</a:t>
            </a:r>
            <a:r>
              <a:rPr sz="3300" b="1" i="1" spc="4" dirty="0">
                <a:solidFill>
                  <a:srgbClr val="E43F5C"/>
                </a:solidFill>
                <a:latin typeface="Arial"/>
                <a:cs typeface="Arial"/>
              </a:rPr>
              <a:t>t</a:t>
            </a:r>
            <a:r>
              <a:rPr sz="3300" b="1" i="1" spc="0" dirty="0">
                <a:solidFill>
                  <a:srgbClr val="E43F5C"/>
                </a:solidFill>
                <a:latin typeface="Arial"/>
                <a:cs typeface="Arial"/>
              </a:rPr>
              <a:t>h</a:t>
            </a:r>
            <a:r>
              <a:rPr sz="3300" b="1" i="1" spc="-9" dirty="0">
                <a:solidFill>
                  <a:srgbClr val="E43F5C"/>
                </a:solidFill>
                <a:latin typeface="Arial"/>
                <a:cs typeface="Arial"/>
              </a:rPr>
              <a:t> </a:t>
            </a:r>
            <a:r>
              <a:rPr sz="3300" b="1" i="1" spc="14" dirty="0">
                <a:solidFill>
                  <a:srgbClr val="E43F5C"/>
                </a:solidFill>
                <a:latin typeface="Arial"/>
                <a:cs typeface="Arial"/>
              </a:rPr>
              <a:t>m</a:t>
            </a:r>
            <a:r>
              <a:rPr sz="3300" b="1" i="1" spc="-4" dirty="0">
                <a:solidFill>
                  <a:srgbClr val="E43F5C"/>
                </a:solidFill>
                <a:latin typeface="Arial"/>
                <a:cs typeface="Arial"/>
              </a:rPr>
              <a:t>a</a:t>
            </a:r>
            <a:r>
              <a:rPr sz="3300" b="1" i="1" spc="4" dirty="0">
                <a:solidFill>
                  <a:srgbClr val="E43F5C"/>
                </a:solidFill>
                <a:latin typeface="Arial"/>
                <a:cs typeface="Arial"/>
              </a:rPr>
              <a:t>x</a:t>
            </a:r>
            <a:r>
              <a:rPr sz="3300" b="1" i="1" spc="-4" dirty="0">
                <a:solidFill>
                  <a:srgbClr val="E43F5C"/>
                </a:solidFill>
                <a:latin typeface="Arial"/>
                <a:cs typeface="Arial"/>
              </a:rPr>
              <a:t>i</a:t>
            </a:r>
            <a:r>
              <a:rPr sz="3300" b="1" i="1" spc="4" dirty="0">
                <a:solidFill>
                  <a:srgbClr val="E43F5C"/>
                </a:solidFill>
                <a:latin typeface="Arial"/>
                <a:cs typeface="Arial"/>
              </a:rPr>
              <a:t>m</a:t>
            </a:r>
            <a:r>
              <a:rPr sz="3300" b="1" i="1" spc="-4" dirty="0">
                <a:solidFill>
                  <a:srgbClr val="E43F5C"/>
                </a:solidFill>
                <a:latin typeface="Arial"/>
                <a:cs typeface="Arial"/>
              </a:rPr>
              <a:t>i</a:t>
            </a:r>
            <a:r>
              <a:rPr sz="3300" b="1" i="1" spc="4" dirty="0">
                <a:solidFill>
                  <a:srgbClr val="E43F5C"/>
                </a:solidFill>
                <a:latin typeface="Arial"/>
                <a:cs typeface="Arial"/>
              </a:rPr>
              <a:t>za</a:t>
            </a:r>
            <a:r>
              <a:rPr sz="3300" b="1" i="1" spc="0" dirty="0">
                <a:solidFill>
                  <a:srgbClr val="E43F5C"/>
                </a:solidFill>
                <a:latin typeface="Arial"/>
                <a:cs typeface="Arial"/>
              </a:rPr>
              <a:t>t</a:t>
            </a:r>
            <a:r>
              <a:rPr sz="3300" b="1" i="1" spc="-4" dirty="0">
                <a:solidFill>
                  <a:srgbClr val="E43F5C"/>
                </a:solidFill>
                <a:latin typeface="Arial"/>
                <a:cs typeface="Arial"/>
              </a:rPr>
              <a:t>i</a:t>
            </a:r>
            <a:r>
              <a:rPr sz="3300" b="1" i="1" spc="0" dirty="0">
                <a:solidFill>
                  <a:srgbClr val="E43F5C"/>
                </a:solidFill>
                <a:latin typeface="Arial"/>
                <a:cs typeface="Arial"/>
              </a:rPr>
              <a:t>on </a:t>
            </a:r>
            <a:r>
              <a:rPr sz="3300" b="1" spc="-4" dirty="0">
                <a:latin typeface="Arial"/>
                <a:cs typeface="Arial"/>
              </a:rPr>
              <a:t>r</a:t>
            </a:r>
            <a:r>
              <a:rPr sz="3300" b="1" spc="4" dirty="0">
                <a:latin typeface="Arial"/>
                <a:cs typeface="Arial"/>
              </a:rPr>
              <a:t>em</a:t>
            </a:r>
            <a:r>
              <a:rPr sz="3300" b="1" spc="-4" dirty="0">
                <a:latin typeface="Arial"/>
                <a:cs typeface="Arial"/>
              </a:rPr>
              <a:t>ai</a:t>
            </a:r>
            <a:r>
              <a:rPr sz="3300" b="1" spc="0" dirty="0">
                <a:latin typeface="Arial"/>
                <a:cs typeface="Arial"/>
              </a:rPr>
              <a:t>ns the </a:t>
            </a:r>
            <a:r>
              <a:rPr sz="3300" b="1" spc="-4" dirty="0">
                <a:latin typeface="Arial"/>
                <a:cs typeface="Arial"/>
              </a:rPr>
              <a:t>a</a:t>
            </a:r>
            <a:r>
              <a:rPr sz="3300" b="1" spc="0" dirty="0">
                <a:latin typeface="Arial"/>
                <a:cs typeface="Arial"/>
              </a:rPr>
              <a:t>p</a:t>
            </a:r>
            <a:r>
              <a:rPr sz="3300" b="1" spc="-4" dirty="0">
                <a:latin typeface="Arial"/>
                <a:cs typeface="Arial"/>
              </a:rPr>
              <a:t>p</a:t>
            </a:r>
            <a:r>
              <a:rPr sz="3300" b="1" spc="4" dirty="0">
                <a:latin typeface="Arial"/>
                <a:cs typeface="Arial"/>
              </a:rPr>
              <a:t>r</a:t>
            </a:r>
            <a:r>
              <a:rPr sz="3300" b="1" spc="-4" dirty="0">
                <a:latin typeface="Arial"/>
                <a:cs typeface="Arial"/>
              </a:rPr>
              <a:t>o</a:t>
            </a:r>
            <a:r>
              <a:rPr sz="3300" b="1" spc="0" dirty="0">
                <a:latin typeface="Arial"/>
                <a:cs typeface="Arial"/>
              </a:rPr>
              <a:t>p</a:t>
            </a:r>
            <a:r>
              <a:rPr sz="3300" b="1" spc="-4" dirty="0">
                <a:latin typeface="Arial"/>
                <a:cs typeface="Arial"/>
              </a:rPr>
              <a:t>r</a:t>
            </a:r>
            <a:r>
              <a:rPr sz="3300" b="1" spc="0" dirty="0">
                <a:latin typeface="Arial"/>
                <a:cs typeface="Arial"/>
              </a:rPr>
              <a:t>i</a:t>
            </a:r>
            <a:r>
              <a:rPr sz="3300" b="1" spc="-4" dirty="0">
                <a:latin typeface="Arial"/>
                <a:cs typeface="Arial"/>
              </a:rPr>
              <a:t>a</a:t>
            </a:r>
            <a:r>
              <a:rPr sz="3300" b="1" spc="4" dirty="0">
                <a:latin typeface="Arial"/>
                <a:cs typeface="Arial"/>
              </a:rPr>
              <a:t>t</a:t>
            </a:r>
            <a:r>
              <a:rPr sz="3300" b="1" spc="0" dirty="0">
                <a:latin typeface="Arial"/>
                <a:cs typeface="Arial"/>
              </a:rPr>
              <a:t>e </a:t>
            </a:r>
            <a:r>
              <a:rPr sz="3300" b="1" spc="-4" dirty="0">
                <a:latin typeface="Arial"/>
                <a:cs typeface="Arial"/>
              </a:rPr>
              <a:t>g</a:t>
            </a:r>
            <a:r>
              <a:rPr sz="3300" b="1" spc="0" dirty="0">
                <a:latin typeface="Arial"/>
                <a:cs typeface="Arial"/>
              </a:rPr>
              <a:t>o</a:t>
            </a:r>
            <a:r>
              <a:rPr sz="3300" b="1" spc="-4" dirty="0">
                <a:latin typeface="Arial"/>
                <a:cs typeface="Arial"/>
              </a:rPr>
              <a:t>a</a:t>
            </a:r>
            <a:r>
              <a:rPr sz="3300" b="1" spc="0" dirty="0">
                <a:latin typeface="Arial"/>
                <a:cs typeface="Arial"/>
              </a:rPr>
              <a:t>l </a:t>
            </a:r>
            <a:r>
              <a:rPr sz="3300" b="1" spc="-4" dirty="0">
                <a:latin typeface="Arial"/>
                <a:cs typeface="Arial"/>
              </a:rPr>
              <a:t>i</a:t>
            </a:r>
            <a:r>
              <a:rPr sz="3300" b="1" spc="0" dirty="0">
                <a:latin typeface="Arial"/>
                <a:cs typeface="Arial"/>
              </a:rPr>
              <a:t>n </a:t>
            </a:r>
            <a:r>
              <a:rPr sz="3300" b="1" spc="-4" dirty="0">
                <a:latin typeface="Arial"/>
                <a:cs typeface="Arial"/>
              </a:rPr>
              <a:t>g</a:t>
            </a:r>
            <a:r>
              <a:rPr sz="3300" b="1" spc="0" dirty="0">
                <a:latin typeface="Arial"/>
                <a:cs typeface="Arial"/>
              </a:rPr>
              <a:t>o</a:t>
            </a:r>
            <a:r>
              <a:rPr sz="3300" b="1" spc="-4" dirty="0">
                <a:latin typeface="Arial"/>
                <a:cs typeface="Arial"/>
              </a:rPr>
              <a:t>v</a:t>
            </a:r>
            <a:r>
              <a:rPr sz="3300" b="1" spc="4" dirty="0">
                <a:latin typeface="Arial"/>
                <a:cs typeface="Arial"/>
              </a:rPr>
              <a:t>er</a:t>
            </a:r>
            <a:r>
              <a:rPr sz="3300" b="1" spc="-4" dirty="0">
                <a:latin typeface="Arial"/>
                <a:cs typeface="Arial"/>
              </a:rPr>
              <a:t>ni</a:t>
            </a:r>
            <a:r>
              <a:rPr sz="3300" b="1" spc="0" dirty="0">
                <a:latin typeface="Arial"/>
                <a:cs typeface="Arial"/>
              </a:rPr>
              <a:t>ng the f</a:t>
            </a:r>
            <a:r>
              <a:rPr sz="3300" b="1" spc="-4" dirty="0">
                <a:latin typeface="Arial"/>
                <a:cs typeface="Arial"/>
              </a:rPr>
              <a:t>ir</a:t>
            </a:r>
            <a:r>
              <a:rPr sz="3300" b="1" spc="4" dirty="0">
                <a:latin typeface="Arial"/>
                <a:cs typeface="Arial"/>
              </a:rPr>
              <a:t>m</a:t>
            </a:r>
            <a:r>
              <a:rPr sz="3300" b="1" spc="0" dirty="0">
                <a:latin typeface="Arial"/>
                <a:cs typeface="Arial"/>
              </a:rPr>
              <a:t>.</a:t>
            </a:r>
            <a:endParaRPr sz="3300" dirty="0">
              <a:latin typeface="Arial"/>
              <a:cs typeface="Arial"/>
            </a:endParaRPr>
          </a:p>
          <a:p>
            <a:pPr marL="1005840">
              <a:lnSpc>
                <a:spcPct val="95825"/>
              </a:lnSpc>
              <a:spcBef>
                <a:spcPts val="1868"/>
              </a:spcBef>
            </a:pPr>
            <a:r>
              <a:rPr sz="800" spc="4" dirty="0">
                <a:latin typeface="Arial"/>
                <a:cs typeface="Arial"/>
              </a:rPr>
              <a:t>V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9" dirty="0">
                <a:latin typeface="Arial"/>
                <a:cs typeface="Arial"/>
              </a:rPr>
              <a:t>H</a:t>
            </a:r>
            <a:r>
              <a:rPr sz="800" spc="4" dirty="0">
                <a:latin typeface="Arial"/>
                <a:cs typeface="Arial"/>
              </a:rPr>
              <a:t>o</a:t>
            </a:r>
            <a:r>
              <a:rPr sz="800" spc="-4" dirty="0">
                <a:latin typeface="Arial"/>
                <a:cs typeface="Arial"/>
              </a:rPr>
              <a:t>r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0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an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34" dirty="0">
                <a:latin typeface="Arial"/>
                <a:cs typeface="Arial"/>
              </a:rPr>
              <a:t>W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4" dirty="0">
                <a:latin typeface="Arial"/>
                <a:cs typeface="Arial"/>
              </a:rPr>
              <a:t>h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-19" dirty="0">
                <a:latin typeface="Arial"/>
                <a:cs typeface="Arial"/>
              </a:rPr>
              <a:t>w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0" dirty="0">
                <a:latin typeface="Arial"/>
                <a:cs typeface="Arial"/>
              </a:rPr>
              <a:t>z,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F</a:t>
            </a:r>
            <a:r>
              <a:rPr sz="800" spc="4" dirty="0">
                <a:latin typeface="Arial"/>
                <a:cs typeface="Arial"/>
              </a:rPr>
              <a:t>u</a:t>
            </a:r>
            <a:r>
              <a:rPr sz="800" spc="-4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d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25" dirty="0">
                <a:latin typeface="Arial"/>
                <a:cs typeface="Arial"/>
              </a:rPr>
              <a:t>m</a:t>
            </a:r>
            <a:r>
              <a:rPr sz="800" spc="-4" dirty="0">
                <a:latin typeface="Arial"/>
                <a:cs typeface="Arial"/>
              </a:rPr>
              <a:t>en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9" dirty="0">
                <a:latin typeface="Arial"/>
                <a:cs typeface="Arial"/>
              </a:rPr>
              <a:t>l</a:t>
            </a:r>
            <a:r>
              <a:rPr sz="800" spc="0" dirty="0">
                <a:latin typeface="Arial"/>
                <a:cs typeface="Arial"/>
              </a:rPr>
              <a:t>s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f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Fi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-4" dirty="0">
                <a:latin typeface="Arial"/>
                <a:cs typeface="Arial"/>
              </a:rPr>
              <a:t>an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0" dirty="0">
                <a:latin typeface="Arial"/>
                <a:cs typeface="Arial"/>
              </a:rPr>
              <a:t>l </a:t>
            </a:r>
            <a:r>
              <a:rPr sz="800" spc="-4" dirty="0">
                <a:latin typeface="Arial"/>
                <a:cs typeface="Arial"/>
              </a:rPr>
              <a:t>M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-4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-4" dirty="0">
                <a:latin typeface="Arial"/>
                <a:cs typeface="Arial"/>
              </a:rPr>
              <a:t>ge</a:t>
            </a:r>
            <a:r>
              <a:rPr sz="800" spc="25" dirty="0">
                <a:latin typeface="Arial"/>
                <a:cs typeface="Arial"/>
              </a:rPr>
              <a:t>m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0" dirty="0">
                <a:latin typeface="Arial"/>
                <a:cs typeface="Arial"/>
              </a:rPr>
              <a:t>t,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1</a:t>
            </a:r>
            <a:r>
              <a:rPr sz="800" spc="4" dirty="0">
                <a:latin typeface="Arial"/>
                <a:cs typeface="Arial"/>
              </a:rPr>
              <a:t>3t</a:t>
            </a:r>
            <a:r>
              <a:rPr sz="800" spc="0" dirty="0">
                <a:latin typeface="Arial"/>
                <a:cs typeface="Arial"/>
              </a:rPr>
              <a:t>h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d</a:t>
            </a:r>
            <a:r>
              <a:rPr sz="800" spc="0" dirty="0">
                <a:latin typeface="Arial"/>
                <a:cs typeface="Arial"/>
              </a:rPr>
              <a:t>it</a:t>
            </a:r>
            <a:r>
              <a:rPr sz="800" spc="9" dirty="0">
                <a:latin typeface="Arial"/>
                <a:cs typeface="Arial"/>
              </a:rPr>
              <a:t>i</a:t>
            </a:r>
            <a:r>
              <a:rPr sz="800" spc="-4" dirty="0">
                <a:latin typeface="Arial"/>
                <a:cs typeface="Arial"/>
              </a:rPr>
              <a:t>on</a:t>
            </a:r>
            <a:r>
              <a:rPr sz="800" spc="0" dirty="0">
                <a:latin typeface="Arial"/>
                <a:cs typeface="Arial"/>
              </a:rPr>
              <a:t>.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©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P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9" dirty="0">
                <a:latin typeface="Arial"/>
                <a:cs typeface="Arial"/>
              </a:rPr>
              <a:t>s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 E</a:t>
            </a:r>
            <a:r>
              <a:rPr sz="800" spc="-4" dirty="0">
                <a:latin typeface="Arial"/>
                <a:cs typeface="Arial"/>
              </a:rPr>
              <a:t>d</a:t>
            </a:r>
            <a:r>
              <a:rPr sz="800" spc="4" dirty="0">
                <a:latin typeface="Arial"/>
                <a:cs typeface="Arial"/>
              </a:rPr>
              <a:t>u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 L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14" dirty="0">
                <a:latin typeface="Arial"/>
                <a:cs typeface="Arial"/>
              </a:rPr>
              <a:t>m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2</a:t>
            </a:r>
            <a:r>
              <a:rPr sz="800" spc="4" dirty="0">
                <a:latin typeface="Arial"/>
                <a:cs typeface="Arial"/>
              </a:rPr>
              <a:t>0</a:t>
            </a:r>
            <a:r>
              <a:rPr sz="800" spc="-4" dirty="0">
                <a:latin typeface="Arial"/>
                <a:cs typeface="Arial"/>
              </a:rPr>
              <a:t>09</a:t>
            </a:r>
            <a:r>
              <a:rPr sz="800" spc="0" dirty="0">
                <a:latin typeface="Arial"/>
                <a:cs typeface="Arial"/>
              </a:rPr>
              <a:t>.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9" dirty="0">
                <a:latin typeface="Arial"/>
                <a:cs typeface="Arial"/>
              </a:rPr>
              <a:t>C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at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b</a:t>
            </a:r>
            <a:r>
              <a:rPr sz="800" spc="0" dirty="0">
                <a:latin typeface="Arial"/>
                <a:cs typeface="Arial"/>
              </a:rPr>
              <a:t>y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G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g</a:t>
            </a:r>
            <a:r>
              <a:rPr sz="800" spc="-4" dirty="0">
                <a:latin typeface="Arial"/>
                <a:cs typeface="Arial"/>
              </a:rPr>
              <a:t>or</a:t>
            </a:r>
            <a:r>
              <a:rPr sz="800" spc="0" dirty="0">
                <a:latin typeface="Arial"/>
                <a:cs typeface="Arial"/>
              </a:rPr>
              <a:t>y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4" dirty="0">
                <a:latin typeface="Arial"/>
                <a:cs typeface="Arial"/>
              </a:rPr>
              <a:t>K</a:t>
            </a:r>
            <a:r>
              <a:rPr sz="800" spc="-4" dirty="0">
                <a:latin typeface="Arial"/>
                <a:cs typeface="Arial"/>
              </a:rPr>
              <a:t>uh</a:t>
            </a:r>
            <a:r>
              <a:rPr sz="800" spc="0" dirty="0">
                <a:latin typeface="Arial"/>
                <a:cs typeface="Arial"/>
              </a:rPr>
              <a:t>l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14" dirty="0">
                <a:latin typeface="Arial"/>
                <a:cs typeface="Arial"/>
              </a:rPr>
              <a:t>m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9" dirty="0">
                <a:latin typeface="Arial"/>
                <a:cs typeface="Arial"/>
              </a:rPr>
              <a:t>y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4" dirty="0">
                <a:latin typeface="Arial"/>
                <a:cs typeface="Arial"/>
              </a:rPr>
              <a:t>r</a:t>
            </a:r>
            <a:r>
              <a:rPr sz="800" spc="0" dirty="0">
                <a:latin typeface="Arial"/>
                <a:cs typeface="Arial"/>
              </a:rPr>
              <a:t>.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1869" y="3682812"/>
            <a:ext cx="182275" cy="339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20"/>
              </a:lnSpc>
              <a:spcBef>
                <a:spcPts val="131"/>
              </a:spcBef>
            </a:pPr>
            <a:r>
              <a:rPr sz="245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70" y="4898202"/>
            <a:ext cx="182275" cy="339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20"/>
              </a:lnSpc>
              <a:spcBef>
                <a:spcPts val="131"/>
              </a:spcBef>
            </a:pPr>
            <a:r>
              <a:rPr sz="245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54330" y="6566122"/>
            <a:ext cx="239385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4" dirty="0">
                <a:latin typeface="Arial"/>
                <a:cs typeface="Arial"/>
              </a:rPr>
              <a:t>1</a:t>
            </a:r>
            <a:r>
              <a:rPr sz="800" spc="9" dirty="0">
                <a:latin typeface="Arial"/>
                <a:cs typeface="Arial"/>
              </a:rPr>
              <a:t>.</a:t>
            </a:r>
            <a:r>
              <a:rPr sz="800" spc="-4" dirty="0">
                <a:latin typeface="Arial"/>
                <a:cs typeface="Arial"/>
              </a:rPr>
              <a:t>2</a:t>
            </a:r>
            <a:r>
              <a:rPr sz="800" spc="0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-6350" y="-6350"/>
            <a:ext cx="1554480" cy="1626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53870" y="861646"/>
            <a:ext cx="172368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Board</a:t>
            </a:r>
            <a:endParaRPr sz="4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23030" y="861646"/>
            <a:ext cx="635613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i="1" spc="-9" dirty="0">
                <a:solidFill>
                  <a:srgbClr val="104EFA"/>
                </a:solidFill>
                <a:latin typeface="Arial"/>
                <a:cs typeface="Arial"/>
              </a:rPr>
              <a:t>o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f</a:t>
            </a:r>
            <a:endParaRPr sz="4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04208" y="861646"/>
            <a:ext cx="2562437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D</a:t>
            </a:r>
            <a:r>
              <a:rPr sz="4400" b="1" i="1" spc="4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rec</a:t>
            </a:r>
            <a:r>
              <a:rPr sz="4400" b="1" i="1" spc="-4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ors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7569" y="1811908"/>
            <a:ext cx="4713633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b="1" spc="-14" dirty="0">
                <a:solidFill>
                  <a:srgbClr val="00342F"/>
                </a:solidFill>
                <a:latin typeface="Arial"/>
                <a:cs typeface="Arial"/>
              </a:rPr>
              <a:t>T</a:t>
            </a:r>
            <a:r>
              <a:rPr sz="3200" b="1" spc="0" dirty="0">
                <a:solidFill>
                  <a:srgbClr val="00342F"/>
                </a:solidFill>
                <a:latin typeface="Arial"/>
                <a:cs typeface="Arial"/>
              </a:rPr>
              <a:t>y</a:t>
            </a:r>
            <a:r>
              <a:rPr sz="3200" b="1" spc="-4" dirty="0">
                <a:solidFill>
                  <a:srgbClr val="00342F"/>
                </a:solidFill>
                <a:latin typeface="Arial"/>
                <a:cs typeface="Arial"/>
              </a:rPr>
              <a:t>p</a:t>
            </a:r>
            <a:r>
              <a:rPr sz="3200" b="1" spc="0" dirty="0">
                <a:solidFill>
                  <a:srgbClr val="00342F"/>
                </a:solidFill>
                <a:latin typeface="Arial"/>
                <a:cs typeface="Arial"/>
              </a:rPr>
              <a:t>i</a:t>
            </a:r>
            <a:r>
              <a:rPr sz="3200" b="1" spc="4" dirty="0">
                <a:solidFill>
                  <a:srgbClr val="00342F"/>
                </a:solidFill>
                <a:latin typeface="Arial"/>
                <a:cs typeface="Arial"/>
              </a:rPr>
              <a:t>ca</a:t>
            </a:r>
            <a:r>
              <a:rPr sz="3200" b="1" spc="0" dirty="0">
                <a:solidFill>
                  <a:srgbClr val="00342F"/>
                </a:solidFill>
                <a:latin typeface="Arial"/>
                <a:cs typeface="Arial"/>
              </a:rPr>
              <a:t>l</a:t>
            </a:r>
            <a:r>
              <a:rPr sz="3200" b="1" spc="-9" dirty="0">
                <a:solidFill>
                  <a:srgbClr val="00342F"/>
                </a:solidFill>
                <a:latin typeface="Arial"/>
                <a:cs typeface="Arial"/>
              </a:rPr>
              <a:t> </a:t>
            </a:r>
            <a:r>
              <a:rPr sz="3200" b="1" spc="4" dirty="0">
                <a:solidFill>
                  <a:srgbClr val="00342F"/>
                </a:solidFill>
                <a:latin typeface="Arial"/>
                <a:cs typeface="Arial"/>
              </a:rPr>
              <a:t>res</a:t>
            </a:r>
            <a:r>
              <a:rPr sz="3200" b="1" spc="-4" dirty="0">
                <a:solidFill>
                  <a:srgbClr val="00342F"/>
                </a:solidFill>
                <a:latin typeface="Arial"/>
                <a:cs typeface="Arial"/>
              </a:rPr>
              <a:t>p</a:t>
            </a:r>
            <a:r>
              <a:rPr sz="3200" b="1" spc="4" dirty="0">
                <a:solidFill>
                  <a:srgbClr val="00342F"/>
                </a:solidFill>
                <a:latin typeface="Arial"/>
                <a:cs typeface="Arial"/>
              </a:rPr>
              <a:t>on</a:t>
            </a:r>
            <a:r>
              <a:rPr sz="3200" b="1" spc="0" dirty="0">
                <a:solidFill>
                  <a:srgbClr val="00342F"/>
                </a:solidFill>
                <a:latin typeface="Arial"/>
                <a:cs typeface="Arial"/>
              </a:rPr>
              <a:t>sibi</a:t>
            </a:r>
            <a:r>
              <a:rPr sz="3200" b="1" spc="-9" dirty="0">
                <a:solidFill>
                  <a:srgbClr val="00342F"/>
                </a:solidFill>
                <a:latin typeface="Arial"/>
                <a:cs typeface="Arial"/>
              </a:rPr>
              <a:t>l</a:t>
            </a:r>
            <a:r>
              <a:rPr sz="3200" b="1" spc="0" dirty="0">
                <a:solidFill>
                  <a:srgbClr val="00342F"/>
                </a:solidFill>
                <a:latin typeface="Arial"/>
                <a:cs typeface="Arial"/>
              </a:rPr>
              <a:t>ities: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670" y="1837086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06220" y="2402236"/>
            <a:ext cx="6988198" cy="28359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5"/>
              </a:lnSpc>
              <a:spcBef>
                <a:spcPts val="127"/>
              </a:spcBef>
            </a:pPr>
            <a:r>
              <a:rPr sz="2400" b="1" spc="-9" dirty="0">
                <a:solidFill>
                  <a:srgbClr val="00342F"/>
                </a:solidFill>
                <a:latin typeface="Arial"/>
                <a:cs typeface="Arial"/>
              </a:rPr>
              <a:t>S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e</a:t>
            </a: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t</a:t>
            </a:r>
            <a:r>
              <a:rPr sz="2400" b="1" spc="9" dirty="0">
                <a:solidFill>
                  <a:srgbClr val="00342F"/>
                </a:solidFill>
                <a:latin typeface="Arial"/>
                <a:cs typeface="Arial"/>
              </a:rPr>
              <a:t> 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c</a:t>
            </a:r>
            <a:r>
              <a:rPr sz="2400" b="1" spc="4" dirty="0">
                <a:solidFill>
                  <a:srgbClr val="00342F"/>
                </a:solidFill>
                <a:latin typeface="Arial"/>
                <a:cs typeface="Arial"/>
              </a:rPr>
              <a:t>o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m</a:t>
            </a:r>
            <a:r>
              <a:rPr sz="2400" b="1" spc="4" dirty="0">
                <a:solidFill>
                  <a:srgbClr val="00342F"/>
                </a:solidFill>
                <a:latin typeface="Arial"/>
                <a:cs typeface="Arial"/>
              </a:rPr>
              <a:t>p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an</a:t>
            </a:r>
            <a:r>
              <a:rPr sz="2400" b="1" spc="-25" dirty="0">
                <a:solidFill>
                  <a:srgbClr val="00342F"/>
                </a:solidFill>
                <a:latin typeface="Arial"/>
                <a:cs typeface="Arial"/>
              </a:rPr>
              <a:t>y</a:t>
            </a: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-</a:t>
            </a:r>
            <a:r>
              <a:rPr sz="2400" b="1" spc="29" dirty="0">
                <a:solidFill>
                  <a:srgbClr val="00342F"/>
                </a:solidFill>
                <a:latin typeface="Arial"/>
                <a:cs typeface="Arial"/>
              </a:rPr>
              <a:t>w</a:t>
            </a: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i</a:t>
            </a:r>
            <a:r>
              <a:rPr sz="2400" b="1" spc="4" dirty="0">
                <a:solidFill>
                  <a:srgbClr val="00342F"/>
                </a:solidFill>
                <a:latin typeface="Arial"/>
                <a:cs typeface="Arial"/>
              </a:rPr>
              <a:t>d</a:t>
            </a: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e 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p</a:t>
            </a:r>
            <a:r>
              <a:rPr sz="2400" b="1" spc="4" dirty="0">
                <a:solidFill>
                  <a:srgbClr val="00342F"/>
                </a:solidFill>
                <a:latin typeface="Arial"/>
                <a:cs typeface="Arial"/>
              </a:rPr>
              <a:t>o</a:t>
            </a: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lic</a:t>
            </a:r>
            <a:r>
              <a:rPr sz="2400" b="1" spc="-34" dirty="0">
                <a:solidFill>
                  <a:srgbClr val="00342F"/>
                </a:solidFill>
                <a:latin typeface="Arial"/>
                <a:cs typeface="Arial"/>
              </a:rPr>
              <a:t>y</a:t>
            </a: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;</a:t>
            </a:r>
            <a:endParaRPr sz="2400" dirty="0">
              <a:latin typeface="Arial"/>
              <a:cs typeface="Arial"/>
            </a:endParaRPr>
          </a:p>
          <a:p>
            <a:pPr marL="12700" algn="just">
              <a:lnSpc>
                <a:spcPts val="3640"/>
              </a:lnSpc>
              <a:spcBef>
                <a:spcPts val="264"/>
              </a:spcBef>
            </a:pPr>
            <a:r>
              <a:rPr sz="2400" b="1" spc="4" dirty="0">
                <a:solidFill>
                  <a:srgbClr val="00342F"/>
                </a:solidFill>
                <a:latin typeface="Arial"/>
                <a:cs typeface="Arial"/>
              </a:rPr>
              <a:t>A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dv</a:t>
            </a: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ise </a:t>
            </a:r>
            <a:r>
              <a:rPr sz="2400" b="1" spc="9" dirty="0">
                <a:solidFill>
                  <a:srgbClr val="00342F"/>
                </a:solidFill>
                <a:latin typeface="Arial"/>
                <a:cs typeface="Arial"/>
              </a:rPr>
              <a:t>t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h</a:t>
            </a: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e 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C</a:t>
            </a: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EO 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a</a:t>
            </a:r>
            <a:r>
              <a:rPr sz="2400" b="1" spc="4" dirty="0">
                <a:solidFill>
                  <a:srgbClr val="00342F"/>
                </a:solidFill>
                <a:latin typeface="Arial"/>
                <a:cs typeface="Arial"/>
              </a:rPr>
              <a:t>n</a:t>
            </a: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d </a:t>
            </a:r>
            <a:r>
              <a:rPr sz="2400" b="1" spc="4" dirty="0">
                <a:solidFill>
                  <a:srgbClr val="00342F"/>
                </a:solidFill>
                <a:latin typeface="Arial"/>
                <a:cs typeface="Arial"/>
              </a:rPr>
              <a:t>o</a:t>
            </a: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t</a:t>
            </a:r>
            <a:r>
              <a:rPr sz="2400" b="1" spc="4" dirty="0">
                <a:solidFill>
                  <a:srgbClr val="00342F"/>
                </a:solidFill>
                <a:latin typeface="Arial"/>
                <a:cs typeface="Arial"/>
              </a:rPr>
              <a:t>h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e</a:t>
            </a: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r s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en</a:t>
            </a: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i</a:t>
            </a:r>
            <a:r>
              <a:rPr sz="2400" b="1" spc="4" dirty="0">
                <a:solidFill>
                  <a:srgbClr val="00342F"/>
                </a:solidFill>
                <a:latin typeface="Arial"/>
                <a:cs typeface="Arial"/>
              </a:rPr>
              <a:t>o</a:t>
            </a: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r</a:t>
            </a:r>
            <a:r>
              <a:rPr sz="2400" b="1" spc="4" dirty="0">
                <a:solidFill>
                  <a:srgbClr val="00342F"/>
                </a:solidFill>
                <a:latin typeface="Arial"/>
                <a:cs typeface="Arial"/>
              </a:rPr>
              <a:t> 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exe</a:t>
            </a: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c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u</a:t>
            </a: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t</a:t>
            </a:r>
            <a:r>
              <a:rPr sz="2400" b="1" spc="9" dirty="0">
                <a:solidFill>
                  <a:srgbClr val="00342F"/>
                </a:solidFill>
                <a:latin typeface="Arial"/>
                <a:cs typeface="Arial"/>
              </a:rPr>
              <a:t>i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ves</a:t>
            </a: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; 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H</a:t>
            </a: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i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r</a:t>
            </a: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e, f</a:t>
            </a:r>
            <a:r>
              <a:rPr sz="2400" b="1" spc="9" dirty="0">
                <a:solidFill>
                  <a:srgbClr val="00342F"/>
                </a:solidFill>
                <a:latin typeface="Arial"/>
                <a:cs typeface="Arial"/>
              </a:rPr>
              <a:t>i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re</a:t>
            </a: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,</a:t>
            </a:r>
            <a:r>
              <a:rPr sz="2400" b="1" spc="9" dirty="0">
                <a:solidFill>
                  <a:srgbClr val="00342F"/>
                </a:solidFill>
                <a:latin typeface="Arial"/>
                <a:cs typeface="Arial"/>
              </a:rPr>
              <a:t> 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an</a:t>
            </a: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d 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se</a:t>
            </a: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t</a:t>
            </a:r>
            <a:r>
              <a:rPr sz="2400" b="1" spc="9" dirty="0">
                <a:solidFill>
                  <a:srgbClr val="00342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t</a:t>
            </a:r>
            <a:r>
              <a:rPr sz="2400" b="1" spc="4" dirty="0">
                <a:solidFill>
                  <a:srgbClr val="00342F"/>
                </a:solidFill>
                <a:latin typeface="Arial"/>
                <a:cs typeface="Arial"/>
              </a:rPr>
              <a:t>h</a:t>
            </a: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e 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c</a:t>
            </a:r>
            <a:r>
              <a:rPr sz="2400" b="1" spc="4" dirty="0">
                <a:solidFill>
                  <a:srgbClr val="00342F"/>
                </a:solidFill>
                <a:latin typeface="Arial"/>
                <a:cs typeface="Arial"/>
              </a:rPr>
              <a:t>o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m</a:t>
            </a:r>
            <a:r>
              <a:rPr sz="2400" b="1" spc="4" dirty="0">
                <a:solidFill>
                  <a:srgbClr val="00342F"/>
                </a:solidFill>
                <a:latin typeface="Arial"/>
                <a:cs typeface="Arial"/>
              </a:rPr>
              <a:t>p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ens</a:t>
            </a: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ati</a:t>
            </a:r>
            <a:r>
              <a:rPr sz="2400" b="1" spc="4" dirty="0">
                <a:solidFill>
                  <a:srgbClr val="00342F"/>
                </a:solidFill>
                <a:latin typeface="Arial"/>
                <a:cs typeface="Arial"/>
              </a:rPr>
              <a:t>o</a:t>
            </a: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n </a:t>
            </a:r>
            <a:r>
              <a:rPr sz="2400" b="1" spc="4" dirty="0">
                <a:solidFill>
                  <a:srgbClr val="00342F"/>
                </a:solidFill>
                <a:latin typeface="Arial"/>
                <a:cs typeface="Arial"/>
              </a:rPr>
              <a:t>o</a:t>
            </a: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f </a:t>
            </a:r>
            <a:r>
              <a:rPr sz="2400" b="1" spc="9" dirty="0">
                <a:solidFill>
                  <a:srgbClr val="00342F"/>
                </a:solidFill>
                <a:latin typeface="Arial"/>
                <a:cs typeface="Arial"/>
              </a:rPr>
              <a:t>t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h</a:t>
            </a: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e</a:t>
            </a:r>
            <a:r>
              <a:rPr sz="2400" b="1" spc="4" dirty="0">
                <a:solidFill>
                  <a:srgbClr val="00342F"/>
                </a:solidFill>
                <a:latin typeface="Arial"/>
                <a:cs typeface="Arial"/>
              </a:rPr>
              <a:t> </a:t>
            </a:r>
            <a:r>
              <a:rPr sz="2400" b="1" spc="-9" dirty="0">
                <a:solidFill>
                  <a:srgbClr val="00342F"/>
                </a:solidFill>
                <a:latin typeface="Arial"/>
                <a:cs typeface="Arial"/>
              </a:rPr>
              <a:t>C</a:t>
            </a: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EO; 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Rev</a:t>
            </a: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i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e</a:t>
            </a: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w</a:t>
            </a:r>
            <a:r>
              <a:rPr sz="2400" b="1" spc="34" dirty="0">
                <a:solidFill>
                  <a:srgbClr val="00342F"/>
                </a:solidFill>
                <a:latin typeface="Arial"/>
                <a:cs typeface="Arial"/>
              </a:rPr>
              <a:t> 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a</a:t>
            </a:r>
            <a:r>
              <a:rPr sz="2400" b="1" spc="4" dirty="0">
                <a:solidFill>
                  <a:srgbClr val="00342F"/>
                </a:solidFill>
                <a:latin typeface="Arial"/>
                <a:cs typeface="Arial"/>
              </a:rPr>
              <a:t>n</a:t>
            </a: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d 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a</a:t>
            </a:r>
            <a:r>
              <a:rPr sz="2400" b="1" spc="4" dirty="0">
                <a:solidFill>
                  <a:srgbClr val="00342F"/>
                </a:solidFill>
                <a:latin typeface="Arial"/>
                <a:cs typeface="Arial"/>
              </a:rPr>
              <a:t>p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p</a:t>
            </a:r>
            <a:r>
              <a:rPr sz="2400" b="1" spc="4" dirty="0">
                <a:solidFill>
                  <a:srgbClr val="00342F"/>
                </a:solidFill>
                <a:latin typeface="Arial"/>
                <a:cs typeface="Arial"/>
              </a:rPr>
              <a:t>r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o</a:t>
            </a: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ve 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s</a:t>
            </a: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t</a:t>
            </a:r>
            <a:r>
              <a:rPr sz="2400" b="1" spc="4" dirty="0">
                <a:solidFill>
                  <a:srgbClr val="00342F"/>
                </a:solidFill>
                <a:latin typeface="Arial"/>
                <a:cs typeface="Arial"/>
              </a:rPr>
              <a:t>r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a</a:t>
            </a:r>
            <a:r>
              <a:rPr sz="2400" b="1" spc="9" dirty="0">
                <a:solidFill>
                  <a:srgbClr val="00342F"/>
                </a:solidFill>
                <a:latin typeface="Arial"/>
                <a:cs typeface="Arial"/>
              </a:rPr>
              <a:t>t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eg</a:t>
            </a:r>
            <a:r>
              <a:rPr sz="2400" b="1" spc="-25" dirty="0">
                <a:solidFill>
                  <a:srgbClr val="00342F"/>
                </a:solidFill>
                <a:latin typeface="Arial"/>
                <a:cs typeface="Arial"/>
              </a:rPr>
              <a:t>y</a:t>
            </a: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,</a:t>
            </a:r>
            <a:r>
              <a:rPr sz="2400" b="1" spc="9" dirty="0">
                <a:solidFill>
                  <a:srgbClr val="00342F"/>
                </a:solidFill>
                <a:latin typeface="Arial"/>
                <a:cs typeface="Arial"/>
              </a:rPr>
              <a:t> 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s</a:t>
            </a: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i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g</a:t>
            </a:r>
            <a:r>
              <a:rPr sz="2400" b="1" spc="4" dirty="0">
                <a:solidFill>
                  <a:srgbClr val="00342F"/>
                </a:solidFill>
                <a:latin typeface="Arial"/>
                <a:cs typeface="Arial"/>
              </a:rPr>
              <a:t>n</a:t>
            </a: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ific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an</a:t>
            </a: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t</a:t>
            </a:r>
            <a:endParaRPr sz="2400" dirty="0">
              <a:latin typeface="Arial"/>
              <a:cs typeface="Arial"/>
            </a:endParaRPr>
          </a:p>
          <a:p>
            <a:pPr marL="12700" marR="39873" algn="just">
              <a:lnSpc>
                <a:spcPts val="2370"/>
              </a:lnSpc>
            </a:pPr>
            <a:r>
              <a:rPr sz="3600" b="1" spc="0" baseline="1207" dirty="0">
                <a:solidFill>
                  <a:srgbClr val="00342F"/>
                </a:solidFill>
                <a:latin typeface="Arial"/>
                <a:cs typeface="Arial"/>
              </a:rPr>
              <a:t>i</a:t>
            </a:r>
            <a:r>
              <a:rPr sz="3600" b="1" spc="-4" baseline="1207" dirty="0">
                <a:solidFill>
                  <a:srgbClr val="00342F"/>
                </a:solidFill>
                <a:latin typeface="Arial"/>
                <a:cs typeface="Arial"/>
              </a:rPr>
              <a:t>nv</a:t>
            </a:r>
            <a:r>
              <a:rPr sz="3600" b="1" spc="0" baseline="1207" dirty="0">
                <a:solidFill>
                  <a:srgbClr val="00342F"/>
                </a:solidFill>
                <a:latin typeface="Arial"/>
                <a:cs typeface="Arial"/>
              </a:rPr>
              <a:t>e</a:t>
            </a:r>
            <a:r>
              <a:rPr sz="3600" b="1" spc="-4" baseline="1207" dirty="0">
                <a:solidFill>
                  <a:srgbClr val="00342F"/>
                </a:solidFill>
                <a:latin typeface="Arial"/>
                <a:cs typeface="Arial"/>
              </a:rPr>
              <a:t>s</a:t>
            </a:r>
            <a:r>
              <a:rPr sz="3600" b="1" spc="0" baseline="1207" dirty="0">
                <a:solidFill>
                  <a:srgbClr val="00342F"/>
                </a:solidFill>
                <a:latin typeface="Arial"/>
                <a:cs typeface="Arial"/>
              </a:rPr>
              <a:t>t</a:t>
            </a:r>
            <a:r>
              <a:rPr sz="3600" b="1" spc="4" baseline="1207" dirty="0">
                <a:solidFill>
                  <a:srgbClr val="00342F"/>
                </a:solidFill>
                <a:latin typeface="Arial"/>
                <a:cs typeface="Arial"/>
              </a:rPr>
              <a:t>m</a:t>
            </a:r>
            <a:r>
              <a:rPr sz="3600" b="1" spc="-4" baseline="1207" dirty="0">
                <a:solidFill>
                  <a:srgbClr val="00342F"/>
                </a:solidFill>
                <a:latin typeface="Arial"/>
                <a:cs typeface="Arial"/>
              </a:rPr>
              <a:t>e</a:t>
            </a:r>
            <a:r>
              <a:rPr sz="3600" b="1" spc="4" baseline="1207" dirty="0">
                <a:solidFill>
                  <a:srgbClr val="00342F"/>
                </a:solidFill>
                <a:latin typeface="Arial"/>
                <a:cs typeface="Arial"/>
              </a:rPr>
              <a:t>n</a:t>
            </a:r>
            <a:r>
              <a:rPr sz="3600" b="1" spc="0" baseline="1207" dirty="0">
                <a:solidFill>
                  <a:srgbClr val="00342F"/>
                </a:solidFill>
                <a:latin typeface="Arial"/>
                <a:cs typeface="Arial"/>
              </a:rPr>
              <a:t>t</a:t>
            </a:r>
            <a:r>
              <a:rPr sz="3600" b="1" spc="-4" baseline="1207" dirty="0">
                <a:solidFill>
                  <a:srgbClr val="00342F"/>
                </a:solidFill>
                <a:latin typeface="Arial"/>
                <a:cs typeface="Arial"/>
              </a:rPr>
              <a:t>s</a:t>
            </a:r>
            <a:r>
              <a:rPr sz="3600" b="1" spc="0" baseline="1207" dirty="0">
                <a:solidFill>
                  <a:srgbClr val="00342F"/>
                </a:solidFill>
                <a:latin typeface="Arial"/>
                <a:cs typeface="Arial"/>
              </a:rPr>
              <a:t>, a</a:t>
            </a:r>
            <a:r>
              <a:rPr sz="3600" b="1" spc="-4" baseline="1207" dirty="0">
                <a:solidFill>
                  <a:srgbClr val="00342F"/>
                </a:solidFill>
                <a:latin typeface="Arial"/>
                <a:cs typeface="Arial"/>
              </a:rPr>
              <a:t>n</a:t>
            </a:r>
            <a:r>
              <a:rPr sz="3600" b="1" spc="0" baseline="1207" dirty="0">
                <a:solidFill>
                  <a:srgbClr val="00342F"/>
                </a:solidFill>
                <a:latin typeface="Arial"/>
                <a:cs typeface="Arial"/>
              </a:rPr>
              <a:t>d </a:t>
            </a:r>
            <a:r>
              <a:rPr sz="3600" b="1" spc="-4" baseline="1207" dirty="0">
                <a:solidFill>
                  <a:srgbClr val="00342F"/>
                </a:solidFill>
                <a:latin typeface="Arial"/>
                <a:cs typeface="Arial"/>
              </a:rPr>
              <a:t>ac</a:t>
            </a:r>
            <a:r>
              <a:rPr sz="3600" b="1" spc="4" baseline="1207" dirty="0">
                <a:solidFill>
                  <a:srgbClr val="00342F"/>
                </a:solidFill>
                <a:latin typeface="Arial"/>
                <a:cs typeface="Arial"/>
              </a:rPr>
              <a:t>q</a:t>
            </a:r>
            <a:r>
              <a:rPr sz="3600" b="1" spc="-4" baseline="1207" dirty="0">
                <a:solidFill>
                  <a:srgbClr val="00342F"/>
                </a:solidFill>
                <a:latin typeface="Arial"/>
                <a:cs typeface="Arial"/>
              </a:rPr>
              <a:t>u</a:t>
            </a:r>
            <a:r>
              <a:rPr sz="3600" b="1" spc="0" baseline="1207" dirty="0">
                <a:solidFill>
                  <a:srgbClr val="00342F"/>
                </a:solidFill>
                <a:latin typeface="Arial"/>
                <a:cs typeface="Arial"/>
              </a:rPr>
              <a:t>i</a:t>
            </a:r>
            <a:r>
              <a:rPr sz="3600" b="1" spc="-4" baseline="1207" dirty="0">
                <a:solidFill>
                  <a:srgbClr val="00342F"/>
                </a:solidFill>
                <a:latin typeface="Arial"/>
                <a:cs typeface="Arial"/>
              </a:rPr>
              <a:t>s</a:t>
            </a:r>
            <a:r>
              <a:rPr sz="3600" b="1" spc="0" baseline="1207" dirty="0">
                <a:solidFill>
                  <a:srgbClr val="00342F"/>
                </a:solidFill>
                <a:latin typeface="Arial"/>
                <a:cs typeface="Arial"/>
              </a:rPr>
              <a:t>i</a:t>
            </a:r>
            <a:r>
              <a:rPr sz="3600" b="1" spc="9" baseline="1207" dirty="0">
                <a:solidFill>
                  <a:srgbClr val="00342F"/>
                </a:solidFill>
                <a:latin typeface="Arial"/>
                <a:cs typeface="Arial"/>
              </a:rPr>
              <a:t>t</a:t>
            </a:r>
            <a:r>
              <a:rPr sz="3600" b="1" spc="0" baseline="1207" dirty="0">
                <a:solidFill>
                  <a:srgbClr val="00342F"/>
                </a:solidFill>
                <a:latin typeface="Arial"/>
                <a:cs typeface="Arial"/>
              </a:rPr>
              <a:t>i</a:t>
            </a:r>
            <a:r>
              <a:rPr sz="3600" b="1" spc="-4" baseline="1207" dirty="0">
                <a:solidFill>
                  <a:srgbClr val="00342F"/>
                </a:solidFill>
                <a:latin typeface="Arial"/>
                <a:cs typeface="Arial"/>
              </a:rPr>
              <a:t>o</a:t>
            </a:r>
            <a:r>
              <a:rPr sz="3600" b="1" spc="4" baseline="1207" dirty="0">
                <a:solidFill>
                  <a:srgbClr val="00342F"/>
                </a:solidFill>
                <a:latin typeface="Arial"/>
                <a:cs typeface="Arial"/>
              </a:rPr>
              <a:t>n</a:t>
            </a:r>
            <a:r>
              <a:rPr sz="3600" b="1" spc="-4" baseline="1207" dirty="0">
                <a:solidFill>
                  <a:srgbClr val="00342F"/>
                </a:solidFill>
                <a:latin typeface="Arial"/>
                <a:cs typeface="Arial"/>
              </a:rPr>
              <a:t>s</a:t>
            </a:r>
            <a:r>
              <a:rPr sz="3600" b="1" spc="0" baseline="1207" dirty="0">
                <a:solidFill>
                  <a:srgbClr val="00342F"/>
                </a:solidFill>
                <a:latin typeface="Arial"/>
                <a:cs typeface="Arial"/>
              </a:rPr>
              <a:t>;</a:t>
            </a:r>
            <a:r>
              <a:rPr sz="3600" b="1" spc="19" baseline="1207" dirty="0">
                <a:solidFill>
                  <a:srgbClr val="00342F"/>
                </a:solidFill>
                <a:latin typeface="Arial"/>
                <a:cs typeface="Arial"/>
              </a:rPr>
              <a:t> </a:t>
            </a:r>
            <a:r>
              <a:rPr sz="3600" b="1" spc="-4" baseline="1207" dirty="0">
                <a:solidFill>
                  <a:srgbClr val="00342F"/>
                </a:solidFill>
                <a:latin typeface="Arial"/>
                <a:cs typeface="Arial"/>
              </a:rPr>
              <a:t>an</a:t>
            </a:r>
            <a:r>
              <a:rPr sz="3600" b="1" spc="0" baseline="1207" dirty="0">
                <a:solidFill>
                  <a:srgbClr val="00342F"/>
                </a:solidFill>
                <a:latin typeface="Arial"/>
                <a:cs typeface="Arial"/>
              </a:rPr>
              <a:t>d</a:t>
            </a:r>
            <a:endParaRPr sz="2400" dirty="0">
              <a:latin typeface="Arial"/>
              <a:cs typeface="Arial"/>
            </a:endParaRPr>
          </a:p>
          <a:p>
            <a:pPr marL="12700" marR="256692" algn="just">
              <a:lnSpc>
                <a:spcPts val="2600"/>
              </a:lnSpc>
              <a:spcBef>
                <a:spcPts val="1052"/>
              </a:spcBef>
            </a:pP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O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ve</a:t>
            </a:r>
            <a:r>
              <a:rPr sz="2400" b="1" spc="4" dirty="0">
                <a:solidFill>
                  <a:srgbClr val="00342F"/>
                </a:solidFill>
                <a:latin typeface="Arial"/>
                <a:cs typeface="Arial"/>
              </a:rPr>
              <a:t>r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se</a:t>
            </a: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e</a:t>
            </a:r>
            <a:r>
              <a:rPr sz="2400" b="1" spc="4" dirty="0">
                <a:solidFill>
                  <a:srgbClr val="00342F"/>
                </a:solidFill>
                <a:latin typeface="Arial"/>
                <a:cs typeface="Arial"/>
              </a:rPr>
              <a:t> 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op</a:t>
            </a: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e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ra</a:t>
            </a:r>
            <a:r>
              <a:rPr sz="2400" b="1" spc="9" dirty="0">
                <a:solidFill>
                  <a:srgbClr val="00342F"/>
                </a:solidFill>
                <a:latin typeface="Arial"/>
                <a:cs typeface="Arial"/>
              </a:rPr>
              <a:t>t</a:t>
            </a: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i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n</a:t>
            </a: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g 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p</a:t>
            </a:r>
            <a:r>
              <a:rPr sz="2400" b="1" spc="9" dirty="0">
                <a:solidFill>
                  <a:srgbClr val="00342F"/>
                </a:solidFill>
                <a:latin typeface="Arial"/>
                <a:cs typeface="Arial"/>
              </a:rPr>
              <a:t>l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an</a:t>
            </a: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s, 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ca</a:t>
            </a:r>
            <a:r>
              <a:rPr sz="2400" b="1" spc="4" dirty="0">
                <a:solidFill>
                  <a:srgbClr val="00342F"/>
                </a:solidFill>
                <a:latin typeface="Arial"/>
                <a:cs typeface="Arial"/>
              </a:rPr>
              <a:t>p</a:t>
            </a: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ital 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b</a:t>
            </a:r>
            <a:r>
              <a:rPr sz="2400" b="1" spc="4" dirty="0">
                <a:solidFill>
                  <a:srgbClr val="00342F"/>
                </a:solidFill>
                <a:latin typeface="Arial"/>
                <a:cs typeface="Arial"/>
              </a:rPr>
              <a:t>u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d</a:t>
            </a:r>
            <a:r>
              <a:rPr sz="2400" b="1" spc="4" dirty="0">
                <a:solidFill>
                  <a:srgbClr val="00342F"/>
                </a:solidFill>
                <a:latin typeface="Arial"/>
                <a:cs typeface="Arial"/>
              </a:rPr>
              <a:t>g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e</a:t>
            </a: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t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s</a:t>
            </a: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,</a:t>
            </a:r>
            <a:r>
              <a:rPr sz="2400" b="1" spc="9" dirty="0">
                <a:solidFill>
                  <a:srgbClr val="00342F"/>
                </a:solidFill>
                <a:latin typeface="Arial"/>
                <a:cs typeface="Arial"/>
              </a:rPr>
              <a:t> 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an</a:t>
            </a: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d fi</a:t>
            </a:r>
            <a:r>
              <a:rPr sz="2400" b="1" spc="4" dirty="0">
                <a:solidFill>
                  <a:srgbClr val="00342F"/>
                </a:solidFill>
                <a:latin typeface="Arial"/>
                <a:cs typeface="Arial"/>
              </a:rPr>
              <a:t>n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anc</a:t>
            </a:r>
            <a:r>
              <a:rPr sz="2400" b="1" spc="9" dirty="0">
                <a:solidFill>
                  <a:srgbClr val="00342F"/>
                </a:solidFill>
                <a:latin typeface="Arial"/>
                <a:cs typeface="Arial"/>
              </a:rPr>
              <a:t>i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a</a:t>
            </a: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l </a:t>
            </a:r>
            <a:r>
              <a:rPr sz="2400" b="1" spc="4" dirty="0">
                <a:solidFill>
                  <a:srgbClr val="00342F"/>
                </a:solidFill>
                <a:latin typeface="Arial"/>
                <a:cs typeface="Arial"/>
              </a:rPr>
              <a:t>r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ep</a:t>
            </a:r>
            <a:r>
              <a:rPr sz="2400" b="1" spc="4" dirty="0">
                <a:solidFill>
                  <a:srgbClr val="00342F"/>
                </a:solidFill>
                <a:latin typeface="Arial"/>
                <a:cs typeface="Arial"/>
              </a:rPr>
              <a:t>or</a:t>
            </a: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ts </a:t>
            </a:r>
            <a:r>
              <a:rPr sz="2400" b="1" spc="9" dirty="0">
                <a:solidFill>
                  <a:srgbClr val="00342F"/>
                </a:solidFill>
                <a:latin typeface="Arial"/>
                <a:cs typeface="Arial"/>
              </a:rPr>
              <a:t>t</a:t>
            </a: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o 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c</a:t>
            </a:r>
            <a:r>
              <a:rPr sz="2400" b="1" spc="4" dirty="0">
                <a:solidFill>
                  <a:srgbClr val="00342F"/>
                </a:solidFill>
                <a:latin typeface="Arial"/>
                <a:cs typeface="Arial"/>
              </a:rPr>
              <a:t>o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m</a:t>
            </a:r>
            <a:r>
              <a:rPr sz="2400" b="1" spc="4" dirty="0">
                <a:solidFill>
                  <a:srgbClr val="00342F"/>
                </a:solidFill>
                <a:latin typeface="Arial"/>
                <a:cs typeface="Arial"/>
              </a:rPr>
              <a:t>m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o</a:t>
            </a: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n 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s</a:t>
            </a:r>
            <a:r>
              <a:rPr sz="2400" b="1" spc="4" dirty="0">
                <a:solidFill>
                  <a:srgbClr val="00342F"/>
                </a:solidFill>
                <a:latin typeface="Arial"/>
                <a:cs typeface="Arial"/>
              </a:rPr>
              <a:t>h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ar</a:t>
            </a: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e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ho</a:t>
            </a:r>
            <a:r>
              <a:rPr sz="2400" b="1" spc="9" dirty="0">
                <a:solidFill>
                  <a:srgbClr val="00342F"/>
                </a:solidFill>
                <a:latin typeface="Arial"/>
                <a:cs typeface="Arial"/>
              </a:rPr>
              <a:t>l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de</a:t>
            </a:r>
            <a:r>
              <a:rPr sz="2400" b="1" spc="4" dirty="0">
                <a:solidFill>
                  <a:srgbClr val="00342F"/>
                </a:solidFill>
                <a:latin typeface="Arial"/>
                <a:cs typeface="Arial"/>
              </a:rPr>
              <a:t>r</a:t>
            </a:r>
            <a:r>
              <a:rPr sz="2400" b="1" spc="-4" dirty="0">
                <a:solidFill>
                  <a:srgbClr val="00342F"/>
                </a:solidFill>
                <a:latin typeface="Arial"/>
                <a:cs typeface="Arial"/>
              </a:rPr>
              <a:t>s</a:t>
            </a:r>
            <a:r>
              <a:rPr sz="2400" b="1" spc="0" dirty="0">
                <a:solidFill>
                  <a:srgbClr val="00342F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7620" y="2420802"/>
            <a:ext cx="13972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7620" y="2883082"/>
            <a:ext cx="13972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7620" y="3344092"/>
            <a:ext cx="13972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7620" y="3806372"/>
            <a:ext cx="13972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7620" y="4597582"/>
            <a:ext cx="13972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569" y="5382402"/>
            <a:ext cx="7915029" cy="1320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40">
              <a:lnSpc>
                <a:spcPts val="2960"/>
              </a:lnSpc>
              <a:spcBef>
                <a:spcPts val="148"/>
              </a:spcBef>
            </a:pPr>
            <a:r>
              <a:rPr sz="2800" b="1" spc="-9" dirty="0">
                <a:solidFill>
                  <a:srgbClr val="00342F"/>
                </a:solidFill>
                <a:latin typeface="Arial"/>
                <a:cs typeface="Arial"/>
              </a:rPr>
              <a:t>CE</a:t>
            </a:r>
            <a:r>
              <a:rPr sz="2800" b="1" spc="0" dirty="0">
                <a:solidFill>
                  <a:srgbClr val="00342F"/>
                </a:solidFill>
                <a:latin typeface="Arial"/>
                <a:cs typeface="Arial"/>
              </a:rPr>
              <a:t>O/</a:t>
            </a:r>
            <a:r>
              <a:rPr sz="2800" b="1" spc="-9" dirty="0">
                <a:solidFill>
                  <a:srgbClr val="00342F"/>
                </a:solidFill>
                <a:latin typeface="Arial"/>
                <a:cs typeface="Arial"/>
              </a:rPr>
              <a:t>Ch</a:t>
            </a:r>
            <a:r>
              <a:rPr sz="2800" b="1" spc="0" dirty="0">
                <a:solidFill>
                  <a:srgbClr val="00342F"/>
                </a:solidFill>
                <a:latin typeface="Arial"/>
                <a:cs typeface="Arial"/>
              </a:rPr>
              <a:t>a</a:t>
            </a:r>
            <a:r>
              <a:rPr sz="2800" b="1" spc="9" dirty="0">
                <a:solidFill>
                  <a:srgbClr val="00342F"/>
                </a:solidFill>
                <a:latin typeface="Arial"/>
                <a:cs typeface="Arial"/>
              </a:rPr>
              <a:t>i</a:t>
            </a:r>
            <a:r>
              <a:rPr sz="2800" b="1" spc="0" dirty="0">
                <a:solidFill>
                  <a:srgbClr val="00342F"/>
                </a:solidFill>
                <a:latin typeface="Arial"/>
                <a:cs typeface="Arial"/>
              </a:rPr>
              <a:t>r</a:t>
            </a:r>
            <a:r>
              <a:rPr sz="2800" b="1" spc="-9" dirty="0">
                <a:solidFill>
                  <a:srgbClr val="00342F"/>
                </a:solidFill>
                <a:latin typeface="Arial"/>
                <a:cs typeface="Arial"/>
              </a:rPr>
              <a:t>m</a:t>
            </a:r>
            <a:r>
              <a:rPr sz="2800" b="1" spc="0" dirty="0">
                <a:solidFill>
                  <a:srgbClr val="00342F"/>
                </a:solidFill>
                <a:latin typeface="Arial"/>
                <a:cs typeface="Arial"/>
              </a:rPr>
              <a:t>an r</a:t>
            </a:r>
            <a:r>
              <a:rPr sz="2800" b="1" spc="-9" dirty="0">
                <a:solidFill>
                  <a:srgbClr val="00342F"/>
                </a:solidFill>
                <a:latin typeface="Arial"/>
                <a:cs typeface="Arial"/>
              </a:rPr>
              <a:t>o</a:t>
            </a:r>
            <a:r>
              <a:rPr sz="2800" b="1" spc="0" dirty="0">
                <a:solidFill>
                  <a:srgbClr val="00342F"/>
                </a:solidFill>
                <a:latin typeface="Arial"/>
                <a:cs typeface="Arial"/>
              </a:rPr>
              <a:t>les co</a:t>
            </a:r>
            <a:r>
              <a:rPr sz="2800" b="1" spc="-9" dirty="0">
                <a:solidFill>
                  <a:srgbClr val="00342F"/>
                </a:solidFill>
                <a:latin typeface="Arial"/>
                <a:cs typeface="Arial"/>
              </a:rPr>
              <a:t>mm</a:t>
            </a:r>
            <a:r>
              <a:rPr sz="2800" b="1" spc="0" dirty="0">
                <a:solidFill>
                  <a:srgbClr val="00342F"/>
                </a:solidFill>
                <a:latin typeface="Arial"/>
                <a:cs typeface="Arial"/>
              </a:rPr>
              <a:t>o</a:t>
            </a:r>
            <a:r>
              <a:rPr sz="2800" b="1" spc="-14" dirty="0">
                <a:solidFill>
                  <a:srgbClr val="00342F"/>
                </a:solidFill>
                <a:latin typeface="Arial"/>
                <a:cs typeface="Arial"/>
              </a:rPr>
              <a:t>n</a:t>
            </a:r>
            <a:r>
              <a:rPr sz="2800" b="1" spc="0" dirty="0">
                <a:solidFill>
                  <a:srgbClr val="00342F"/>
                </a:solidFill>
                <a:latin typeface="Arial"/>
                <a:cs typeface="Arial"/>
              </a:rPr>
              <a:t>ly</a:t>
            </a:r>
            <a:r>
              <a:rPr sz="2800" b="1" spc="-34" dirty="0">
                <a:solidFill>
                  <a:srgbClr val="00342F"/>
                </a:solidFill>
                <a:latin typeface="Arial"/>
                <a:cs typeface="Arial"/>
              </a:rPr>
              <a:t> </a:t>
            </a:r>
            <a:r>
              <a:rPr sz="2800" b="1" spc="9" dirty="0">
                <a:solidFill>
                  <a:srgbClr val="00342F"/>
                </a:solidFill>
                <a:latin typeface="Arial"/>
                <a:cs typeface="Arial"/>
              </a:rPr>
              <a:t>s</a:t>
            </a:r>
            <a:r>
              <a:rPr sz="2800" b="1" spc="-4" dirty="0">
                <a:solidFill>
                  <a:srgbClr val="00342F"/>
                </a:solidFill>
                <a:latin typeface="Arial"/>
                <a:cs typeface="Arial"/>
              </a:rPr>
              <a:t>a</a:t>
            </a:r>
            <a:r>
              <a:rPr sz="2800" b="1" spc="0" dirty="0">
                <a:solidFill>
                  <a:srgbClr val="00342F"/>
                </a:solidFill>
                <a:latin typeface="Arial"/>
                <a:cs typeface="Arial"/>
              </a:rPr>
              <a:t>me </a:t>
            </a:r>
            <a:r>
              <a:rPr sz="2800" b="1" spc="-9" dirty="0">
                <a:solidFill>
                  <a:srgbClr val="00342F"/>
                </a:solidFill>
                <a:latin typeface="Arial"/>
                <a:cs typeface="Arial"/>
              </a:rPr>
              <a:t>p</a:t>
            </a:r>
            <a:r>
              <a:rPr sz="2800" b="1" spc="0" dirty="0">
                <a:solidFill>
                  <a:srgbClr val="00342F"/>
                </a:solidFill>
                <a:latin typeface="Arial"/>
                <a:cs typeface="Arial"/>
              </a:rPr>
              <a:t>e</a:t>
            </a:r>
            <a:r>
              <a:rPr sz="2800" b="1" spc="9" dirty="0">
                <a:solidFill>
                  <a:srgbClr val="00342F"/>
                </a:solidFill>
                <a:latin typeface="Arial"/>
                <a:cs typeface="Arial"/>
              </a:rPr>
              <a:t>r</a:t>
            </a:r>
            <a:r>
              <a:rPr sz="2800" b="1" spc="0" dirty="0">
                <a:solidFill>
                  <a:srgbClr val="00342F"/>
                </a:solidFill>
                <a:latin typeface="Arial"/>
                <a:cs typeface="Arial"/>
              </a:rPr>
              <a:t>s</a:t>
            </a:r>
            <a:r>
              <a:rPr sz="2800" b="1" spc="-9" dirty="0">
                <a:solidFill>
                  <a:srgbClr val="00342F"/>
                </a:solidFill>
                <a:latin typeface="Arial"/>
                <a:cs typeface="Arial"/>
              </a:rPr>
              <a:t>o</a:t>
            </a:r>
            <a:r>
              <a:rPr sz="2800" b="1" spc="0" dirty="0">
                <a:solidFill>
                  <a:srgbClr val="00342F"/>
                </a:solidFill>
                <a:latin typeface="Arial"/>
                <a:cs typeface="Arial"/>
              </a:rPr>
              <a:t>n</a:t>
            </a:r>
            <a:endParaRPr sz="2800" dirty="0">
              <a:latin typeface="Arial"/>
              <a:cs typeface="Arial"/>
            </a:endParaRPr>
          </a:p>
          <a:p>
            <a:pPr marL="12700" marR="503244" algn="just">
              <a:lnSpc>
                <a:spcPts val="3020"/>
              </a:lnSpc>
              <a:spcBef>
                <a:spcPts val="12"/>
              </a:spcBef>
            </a:pPr>
            <a:r>
              <a:rPr sz="2800" b="1" spc="0" dirty="0">
                <a:solidFill>
                  <a:srgbClr val="00342F"/>
                </a:solidFill>
                <a:latin typeface="Arial"/>
                <a:cs typeface="Arial"/>
              </a:rPr>
              <a:t>in</a:t>
            </a:r>
            <a:r>
              <a:rPr sz="2800" b="1" spc="-9" dirty="0">
                <a:solidFill>
                  <a:srgbClr val="00342F"/>
                </a:solidFill>
                <a:latin typeface="Arial"/>
                <a:cs typeface="Arial"/>
              </a:rPr>
              <a:t> </a:t>
            </a:r>
            <a:r>
              <a:rPr sz="2800" b="1" spc="-4" dirty="0">
                <a:solidFill>
                  <a:srgbClr val="00342F"/>
                </a:solidFill>
                <a:latin typeface="Arial"/>
                <a:cs typeface="Arial"/>
              </a:rPr>
              <a:t>U</a:t>
            </a:r>
            <a:r>
              <a:rPr sz="2800" b="1" spc="-9" dirty="0">
                <a:solidFill>
                  <a:srgbClr val="00342F"/>
                </a:solidFill>
                <a:latin typeface="Arial"/>
                <a:cs typeface="Arial"/>
              </a:rPr>
              <a:t>S</a:t>
            </a:r>
            <a:r>
              <a:rPr sz="2800" b="1" spc="0" dirty="0">
                <a:solidFill>
                  <a:srgbClr val="00342F"/>
                </a:solidFill>
                <a:latin typeface="Arial"/>
                <a:cs typeface="Arial"/>
              </a:rPr>
              <a:t>, </a:t>
            </a:r>
            <a:r>
              <a:rPr sz="2800" b="1" spc="-9" dirty="0">
                <a:solidFill>
                  <a:srgbClr val="00342F"/>
                </a:solidFill>
                <a:latin typeface="Arial"/>
                <a:cs typeface="Arial"/>
              </a:rPr>
              <a:t>bu</a:t>
            </a:r>
            <a:r>
              <a:rPr sz="2800" b="1" spc="0" dirty="0">
                <a:solidFill>
                  <a:srgbClr val="00342F"/>
                </a:solidFill>
                <a:latin typeface="Arial"/>
                <a:cs typeface="Arial"/>
              </a:rPr>
              <a:t>t</a:t>
            </a:r>
            <a:r>
              <a:rPr sz="2800" b="1" spc="9" dirty="0">
                <a:solidFill>
                  <a:srgbClr val="00342F"/>
                </a:solidFill>
                <a:latin typeface="Arial"/>
                <a:cs typeface="Arial"/>
              </a:rPr>
              <a:t> </a:t>
            </a:r>
            <a:r>
              <a:rPr sz="2800" b="1" spc="0" dirty="0">
                <a:solidFill>
                  <a:srgbClr val="00342F"/>
                </a:solidFill>
                <a:latin typeface="Arial"/>
                <a:cs typeface="Arial"/>
              </a:rPr>
              <a:t>separa</a:t>
            </a:r>
            <a:r>
              <a:rPr sz="2800" b="1" spc="-4" dirty="0">
                <a:solidFill>
                  <a:srgbClr val="00342F"/>
                </a:solidFill>
                <a:latin typeface="Arial"/>
                <a:cs typeface="Arial"/>
              </a:rPr>
              <a:t>t</a:t>
            </a:r>
            <a:r>
              <a:rPr sz="2800" b="1" spc="0" dirty="0">
                <a:solidFill>
                  <a:srgbClr val="00342F"/>
                </a:solidFill>
                <a:latin typeface="Arial"/>
                <a:cs typeface="Arial"/>
              </a:rPr>
              <a:t>e in </a:t>
            </a:r>
            <a:r>
              <a:rPr sz="2800" b="1" spc="-9" dirty="0">
                <a:solidFill>
                  <a:srgbClr val="00342F"/>
                </a:solidFill>
                <a:latin typeface="Arial"/>
                <a:cs typeface="Arial"/>
              </a:rPr>
              <a:t>B</a:t>
            </a:r>
            <a:r>
              <a:rPr sz="2800" b="1" spc="0" dirty="0">
                <a:solidFill>
                  <a:srgbClr val="00342F"/>
                </a:solidFill>
                <a:latin typeface="Arial"/>
                <a:cs typeface="Arial"/>
              </a:rPr>
              <a:t>ri</a:t>
            </a:r>
            <a:r>
              <a:rPr sz="2800" b="1" spc="4" dirty="0">
                <a:solidFill>
                  <a:srgbClr val="00342F"/>
                </a:solidFill>
                <a:latin typeface="Arial"/>
                <a:cs typeface="Arial"/>
              </a:rPr>
              <a:t>t</a:t>
            </a:r>
            <a:r>
              <a:rPr sz="2800" b="1" spc="0" dirty="0">
                <a:solidFill>
                  <a:srgbClr val="00342F"/>
                </a:solidFill>
                <a:latin typeface="Arial"/>
                <a:cs typeface="Arial"/>
              </a:rPr>
              <a:t>ain</a:t>
            </a:r>
            <a:r>
              <a:rPr sz="2800" b="1" spc="-9" dirty="0">
                <a:solidFill>
                  <a:srgbClr val="00342F"/>
                </a:solidFill>
                <a:latin typeface="Arial"/>
                <a:cs typeface="Arial"/>
              </a:rPr>
              <a:t> </a:t>
            </a:r>
            <a:r>
              <a:rPr sz="2800" b="1" spc="4" dirty="0">
                <a:solidFill>
                  <a:srgbClr val="00342F"/>
                </a:solidFill>
                <a:latin typeface="Arial"/>
                <a:cs typeface="Arial"/>
              </a:rPr>
              <a:t>(</a:t>
            </a:r>
            <a:r>
              <a:rPr sz="2800" b="1" spc="-4" dirty="0">
                <a:solidFill>
                  <a:srgbClr val="00342F"/>
                </a:solidFill>
                <a:latin typeface="Arial"/>
                <a:cs typeface="Arial"/>
              </a:rPr>
              <a:t>U</a:t>
            </a:r>
            <a:r>
              <a:rPr sz="2800" b="1" spc="0" dirty="0">
                <a:solidFill>
                  <a:srgbClr val="00342F"/>
                </a:solidFill>
                <a:latin typeface="Arial"/>
                <a:cs typeface="Arial"/>
              </a:rPr>
              <a:t>S </a:t>
            </a:r>
            <a:r>
              <a:rPr sz="2800" b="1" spc="-9" dirty="0">
                <a:solidFill>
                  <a:srgbClr val="00342F"/>
                </a:solidFill>
                <a:latin typeface="Arial"/>
                <a:cs typeface="Arial"/>
              </a:rPr>
              <a:t>mo</a:t>
            </a:r>
            <a:r>
              <a:rPr sz="2800" b="1" spc="9" dirty="0">
                <a:solidFill>
                  <a:srgbClr val="00342F"/>
                </a:solidFill>
                <a:latin typeface="Arial"/>
                <a:cs typeface="Arial"/>
              </a:rPr>
              <a:t>v</a:t>
            </a:r>
            <a:r>
              <a:rPr sz="2800" b="1" spc="0" dirty="0">
                <a:solidFill>
                  <a:srgbClr val="00342F"/>
                </a:solidFill>
                <a:latin typeface="Arial"/>
                <a:cs typeface="Arial"/>
              </a:rPr>
              <a:t>i</a:t>
            </a:r>
            <a:r>
              <a:rPr sz="2800" b="1" spc="-9" dirty="0">
                <a:solidFill>
                  <a:srgbClr val="00342F"/>
                </a:solidFill>
                <a:latin typeface="Arial"/>
                <a:cs typeface="Arial"/>
              </a:rPr>
              <a:t>n</a:t>
            </a:r>
            <a:r>
              <a:rPr sz="2800" b="1" spc="0" dirty="0">
                <a:solidFill>
                  <a:srgbClr val="00342F"/>
                </a:solidFill>
                <a:latin typeface="Arial"/>
                <a:cs typeface="Arial"/>
              </a:rPr>
              <a:t>g</a:t>
            </a:r>
            <a:r>
              <a:rPr sz="2800" b="1" spc="-9" dirty="0">
                <a:solidFill>
                  <a:srgbClr val="00342F"/>
                </a:solidFill>
                <a:latin typeface="Arial"/>
                <a:cs typeface="Arial"/>
              </a:rPr>
              <a:t> </a:t>
            </a:r>
            <a:r>
              <a:rPr sz="2800" b="1" spc="0" dirty="0">
                <a:solidFill>
                  <a:srgbClr val="00342F"/>
                </a:solidFill>
                <a:latin typeface="Arial"/>
                <a:cs typeface="Arial"/>
              </a:rPr>
              <a:t>in </a:t>
            </a:r>
            <a:r>
              <a:rPr sz="2800" b="1" spc="-4" dirty="0">
                <a:solidFill>
                  <a:srgbClr val="00342F"/>
                </a:solidFill>
                <a:latin typeface="Arial"/>
                <a:cs typeface="Arial"/>
              </a:rPr>
              <a:t>t</a:t>
            </a:r>
            <a:r>
              <a:rPr sz="2800" b="1" spc="0" dirty="0">
                <a:solidFill>
                  <a:srgbClr val="00342F"/>
                </a:solidFill>
                <a:latin typeface="Arial"/>
                <a:cs typeface="Arial"/>
              </a:rPr>
              <a:t>his </a:t>
            </a:r>
            <a:r>
              <a:rPr sz="2800" b="1" spc="-9" dirty="0">
                <a:solidFill>
                  <a:srgbClr val="00342F"/>
                </a:solidFill>
                <a:latin typeface="Arial"/>
                <a:cs typeface="Arial"/>
              </a:rPr>
              <a:t>d</a:t>
            </a:r>
            <a:r>
              <a:rPr sz="2800" b="1" spc="0" dirty="0">
                <a:solidFill>
                  <a:srgbClr val="00342F"/>
                </a:solidFill>
                <a:latin typeface="Arial"/>
                <a:cs typeface="Arial"/>
              </a:rPr>
              <a:t>irec</a:t>
            </a:r>
            <a:r>
              <a:rPr sz="2800" b="1" spc="4" dirty="0">
                <a:solidFill>
                  <a:srgbClr val="00342F"/>
                </a:solidFill>
                <a:latin typeface="Arial"/>
                <a:cs typeface="Arial"/>
              </a:rPr>
              <a:t>t</a:t>
            </a:r>
            <a:r>
              <a:rPr sz="2800" b="1" spc="0" dirty="0">
                <a:solidFill>
                  <a:srgbClr val="00342F"/>
                </a:solidFill>
                <a:latin typeface="Arial"/>
                <a:cs typeface="Arial"/>
              </a:rPr>
              <a:t>i</a:t>
            </a:r>
            <a:r>
              <a:rPr sz="2800" b="1" spc="-9" dirty="0">
                <a:solidFill>
                  <a:srgbClr val="00342F"/>
                </a:solidFill>
                <a:latin typeface="Arial"/>
                <a:cs typeface="Arial"/>
              </a:rPr>
              <a:t>o</a:t>
            </a:r>
            <a:r>
              <a:rPr sz="2800" b="1" spc="0" dirty="0">
                <a:solidFill>
                  <a:srgbClr val="00342F"/>
                </a:solidFill>
                <a:latin typeface="Arial"/>
                <a:cs typeface="Arial"/>
              </a:rPr>
              <a:t>n</a:t>
            </a:r>
            <a:r>
              <a:rPr sz="2800" b="1" spc="-4" dirty="0">
                <a:solidFill>
                  <a:srgbClr val="00342F"/>
                </a:solidFill>
                <a:latin typeface="Arial"/>
                <a:cs typeface="Arial"/>
              </a:rPr>
              <a:t>)</a:t>
            </a:r>
            <a:r>
              <a:rPr sz="2800" b="1" spc="0" dirty="0">
                <a:solidFill>
                  <a:srgbClr val="00342F"/>
                </a:solidFill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1005840">
              <a:lnSpc>
                <a:spcPct val="95825"/>
              </a:lnSpc>
              <a:spcBef>
                <a:spcPts val="234"/>
              </a:spcBef>
            </a:pPr>
            <a:r>
              <a:rPr sz="800" spc="4" dirty="0">
                <a:latin typeface="Arial"/>
                <a:cs typeface="Arial"/>
              </a:rPr>
              <a:t>V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9" dirty="0">
                <a:latin typeface="Arial"/>
                <a:cs typeface="Arial"/>
              </a:rPr>
              <a:t>H</a:t>
            </a:r>
            <a:r>
              <a:rPr sz="800" spc="4" dirty="0">
                <a:latin typeface="Arial"/>
                <a:cs typeface="Arial"/>
              </a:rPr>
              <a:t>o</a:t>
            </a:r>
            <a:r>
              <a:rPr sz="800" spc="-4" dirty="0">
                <a:latin typeface="Arial"/>
                <a:cs typeface="Arial"/>
              </a:rPr>
              <a:t>r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0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an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34" dirty="0">
                <a:latin typeface="Arial"/>
                <a:cs typeface="Arial"/>
              </a:rPr>
              <a:t>W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4" dirty="0">
                <a:latin typeface="Arial"/>
                <a:cs typeface="Arial"/>
              </a:rPr>
              <a:t>h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-19" dirty="0">
                <a:latin typeface="Arial"/>
                <a:cs typeface="Arial"/>
              </a:rPr>
              <a:t>w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0" dirty="0">
                <a:latin typeface="Arial"/>
                <a:cs typeface="Arial"/>
              </a:rPr>
              <a:t>z,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F</a:t>
            </a:r>
            <a:r>
              <a:rPr sz="800" spc="4" dirty="0">
                <a:latin typeface="Arial"/>
                <a:cs typeface="Arial"/>
              </a:rPr>
              <a:t>u</a:t>
            </a:r>
            <a:r>
              <a:rPr sz="800" spc="-4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d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25" dirty="0">
                <a:latin typeface="Arial"/>
                <a:cs typeface="Arial"/>
              </a:rPr>
              <a:t>m</a:t>
            </a:r>
            <a:r>
              <a:rPr sz="800" spc="-4" dirty="0">
                <a:latin typeface="Arial"/>
                <a:cs typeface="Arial"/>
              </a:rPr>
              <a:t>en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9" dirty="0">
                <a:latin typeface="Arial"/>
                <a:cs typeface="Arial"/>
              </a:rPr>
              <a:t>l</a:t>
            </a:r>
            <a:r>
              <a:rPr sz="800" spc="0" dirty="0">
                <a:latin typeface="Arial"/>
                <a:cs typeface="Arial"/>
              </a:rPr>
              <a:t>s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f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Fi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-4" dirty="0">
                <a:latin typeface="Arial"/>
                <a:cs typeface="Arial"/>
              </a:rPr>
              <a:t>an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0" dirty="0">
                <a:latin typeface="Arial"/>
                <a:cs typeface="Arial"/>
              </a:rPr>
              <a:t>l </a:t>
            </a:r>
            <a:r>
              <a:rPr sz="800" spc="-4" dirty="0">
                <a:latin typeface="Arial"/>
                <a:cs typeface="Arial"/>
              </a:rPr>
              <a:t>M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-4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-4" dirty="0">
                <a:latin typeface="Arial"/>
                <a:cs typeface="Arial"/>
              </a:rPr>
              <a:t>ge</a:t>
            </a:r>
            <a:r>
              <a:rPr sz="800" spc="25" dirty="0">
                <a:latin typeface="Arial"/>
                <a:cs typeface="Arial"/>
              </a:rPr>
              <a:t>m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0" dirty="0">
                <a:latin typeface="Arial"/>
                <a:cs typeface="Arial"/>
              </a:rPr>
              <a:t>t,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1</a:t>
            </a:r>
            <a:r>
              <a:rPr sz="800" spc="4" dirty="0">
                <a:latin typeface="Arial"/>
                <a:cs typeface="Arial"/>
              </a:rPr>
              <a:t>3t</a:t>
            </a:r>
            <a:r>
              <a:rPr sz="800" spc="0" dirty="0">
                <a:latin typeface="Arial"/>
                <a:cs typeface="Arial"/>
              </a:rPr>
              <a:t>h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d</a:t>
            </a:r>
            <a:r>
              <a:rPr sz="800" spc="0" dirty="0">
                <a:latin typeface="Arial"/>
                <a:cs typeface="Arial"/>
              </a:rPr>
              <a:t>it</a:t>
            </a:r>
            <a:r>
              <a:rPr sz="800" spc="9" dirty="0">
                <a:latin typeface="Arial"/>
                <a:cs typeface="Arial"/>
              </a:rPr>
              <a:t>i</a:t>
            </a:r>
            <a:r>
              <a:rPr sz="800" spc="-4" dirty="0">
                <a:latin typeface="Arial"/>
                <a:cs typeface="Arial"/>
              </a:rPr>
              <a:t>on</a:t>
            </a:r>
            <a:r>
              <a:rPr sz="800" spc="0" dirty="0">
                <a:latin typeface="Arial"/>
                <a:cs typeface="Arial"/>
              </a:rPr>
              <a:t>.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©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P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9" dirty="0">
                <a:latin typeface="Arial"/>
                <a:cs typeface="Arial"/>
              </a:rPr>
              <a:t>s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 E</a:t>
            </a:r>
            <a:r>
              <a:rPr sz="800" spc="-4" dirty="0">
                <a:latin typeface="Arial"/>
                <a:cs typeface="Arial"/>
              </a:rPr>
              <a:t>d</a:t>
            </a:r>
            <a:r>
              <a:rPr sz="800" spc="4" dirty="0">
                <a:latin typeface="Arial"/>
                <a:cs typeface="Arial"/>
              </a:rPr>
              <a:t>u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 L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14" dirty="0">
                <a:latin typeface="Arial"/>
                <a:cs typeface="Arial"/>
              </a:rPr>
              <a:t>m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2</a:t>
            </a:r>
            <a:r>
              <a:rPr sz="800" spc="4" dirty="0">
                <a:latin typeface="Arial"/>
                <a:cs typeface="Arial"/>
              </a:rPr>
              <a:t>0</a:t>
            </a:r>
            <a:r>
              <a:rPr sz="800" spc="-4" dirty="0">
                <a:latin typeface="Arial"/>
                <a:cs typeface="Arial"/>
              </a:rPr>
              <a:t>09</a:t>
            </a:r>
            <a:r>
              <a:rPr sz="800" spc="0" dirty="0">
                <a:latin typeface="Arial"/>
                <a:cs typeface="Arial"/>
              </a:rPr>
              <a:t>.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9" dirty="0">
                <a:latin typeface="Arial"/>
                <a:cs typeface="Arial"/>
              </a:rPr>
              <a:t>C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at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b</a:t>
            </a:r>
            <a:r>
              <a:rPr sz="800" spc="0" dirty="0">
                <a:latin typeface="Arial"/>
                <a:cs typeface="Arial"/>
              </a:rPr>
              <a:t>y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G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g</a:t>
            </a:r>
            <a:r>
              <a:rPr sz="800" spc="-4" dirty="0">
                <a:latin typeface="Arial"/>
                <a:cs typeface="Arial"/>
              </a:rPr>
              <a:t>or</a:t>
            </a:r>
            <a:r>
              <a:rPr sz="800" spc="0" dirty="0">
                <a:latin typeface="Arial"/>
                <a:cs typeface="Arial"/>
              </a:rPr>
              <a:t>y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4" dirty="0">
                <a:latin typeface="Arial"/>
                <a:cs typeface="Arial"/>
              </a:rPr>
              <a:t>K</a:t>
            </a:r>
            <a:r>
              <a:rPr sz="800" spc="-4" dirty="0">
                <a:latin typeface="Arial"/>
                <a:cs typeface="Arial"/>
              </a:rPr>
              <a:t>uh</a:t>
            </a:r>
            <a:r>
              <a:rPr sz="800" spc="0" dirty="0">
                <a:latin typeface="Arial"/>
                <a:cs typeface="Arial"/>
              </a:rPr>
              <a:t>l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14" dirty="0">
                <a:latin typeface="Arial"/>
                <a:cs typeface="Arial"/>
              </a:rPr>
              <a:t>m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9" dirty="0">
                <a:latin typeface="Arial"/>
                <a:cs typeface="Arial"/>
              </a:rPr>
              <a:t>y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4" dirty="0">
                <a:latin typeface="Arial"/>
                <a:cs typeface="Arial"/>
              </a:rPr>
              <a:t>r</a:t>
            </a:r>
            <a:r>
              <a:rPr sz="800" spc="0" dirty="0">
                <a:latin typeface="Arial"/>
                <a:cs typeface="Arial"/>
              </a:rPr>
              <a:t>.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70" y="5403639"/>
            <a:ext cx="158776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54330" y="6566122"/>
            <a:ext cx="239385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4" dirty="0">
                <a:latin typeface="Arial"/>
                <a:cs typeface="Arial"/>
              </a:rPr>
              <a:t>1</a:t>
            </a:r>
            <a:r>
              <a:rPr sz="800" spc="9" dirty="0">
                <a:latin typeface="Arial"/>
                <a:cs typeface="Arial"/>
              </a:rPr>
              <a:t>.</a:t>
            </a:r>
            <a:r>
              <a:rPr sz="800" spc="-4" dirty="0">
                <a:latin typeface="Arial"/>
                <a:cs typeface="Arial"/>
              </a:rPr>
              <a:t>2</a:t>
            </a:r>
            <a:r>
              <a:rPr sz="800" spc="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-6350" y="-6350"/>
            <a:ext cx="1554480" cy="1626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53870" y="874870"/>
            <a:ext cx="6780861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90"/>
              </a:lnSpc>
              <a:spcBef>
                <a:spcPts val="209"/>
              </a:spcBef>
            </a:pPr>
            <a:r>
              <a:rPr sz="4000" b="1" i="1" spc="-9" dirty="0">
                <a:solidFill>
                  <a:srgbClr val="104EFA"/>
                </a:solidFill>
                <a:latin typeface="Arial"/>
                <a:cs typeface="Arial"/>
              </a:rPr>
              <a:t>S</a:t>
            </a:r>
            <a:r>
              <a:rPr sz="4000" b="1" i="1" spc="-4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4000" b="1" i="1" spc="0" dirty="0">
                <a:solidFill>
                  <a:srgbClr val="104EFA"/>
                </a:solidFill>
                <a:latin typeface="Arial"/>
                <a:cs typeface="Arial"/>
              </a:rPr>
              <a:t>rb</a:t>
            </a:r>
            <a:r>
              <a:rPr sz="4000" b="1" i="1" spc="-9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4000" b="1" i="1" spc="0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4000" b="1" i="1" spc="-19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4000" b="1" i="1" spc="4" dirty="0">
                <a:solidFill>
                  <a:srgbClr val="104EFA"/>
                </a:solidFill>
                <a:latin typeface="Arial"/>
                <a:cs typeface="Arial"/>
              </a:rPr>
              <a:t>s</a:t>
            </a:r>
            <a:r>
              <a:rPr sz="4000" b="1" i="1" spc="-4" dirty="0">
                <a:solidFill>
                  <a:srgbClr val="104EFA"/>
                </a:solidFill>
                <a:latin typeface="Arial"/>
                <a:cs typeface="Arial"/>
              </a:rPr>
              <a:t>-</a:t>
            </a:r>
            <a:r>
              <a:rPr sz="4000" b="1" i="1" spc="0" dirty="0">
                <a:solidFill>
                  <a:srgbClr val="104EFA"/>
                </a:solidFill>
                <a:latin typeface="Arial"/>
                <a:cs typeface="Arial"/>
              </a:rPr>
              <a:t>O</a:t>
            </a:r>
            <a:r>
              <a:rPr sz="4000" b="1" i="1" spc="-9" dirty="0">
                <a:solidFill>
                  <a:srgbClr val="104EFA"/>
                </a:solidFill>
                <a:latin typeface="Arial"/>
                <a:cs typeface="Arial"/>
              </a:rPr>
              <a:t>x</a:t>
            </a:r>
            <a:r>
              <a:rPr sz="4000" b="1" i="1" spc="0" dirty="0">
                <a:solidFill>
                  <a:srgbClr val="104EFA"/>
                </a:solidFill>
                <a:latin typeface="Arial"/>
                <a:cs typeface="Arial"/>
              </a:rPr>
              <a:t>l</a:t>
            </a:r>
            <a:r>
              <a:rPr sz="4000" b="1" i="1" spc="-9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4000" b="1" i="1" spc="0" dirty="0">
                <a:solidFill>
                  <a:srgbClr val="104EFA"/>
                </a:solidFill>
                <a:latin typeface="Arial"/>
                <a:cs typeface="Arial"/>
              </a:rPr>
              <a:t>y </a:t>
            </a:r>
            <a:r>
              <a:rPr sz="4000" b="1" i="1" spc="-9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4000" b="1" i="1" spc="-4" dirty="0">
                <a:solidFill>
                  <a:srgbClr val="104EFA"/>
                </a:solidFill>
                <a:latin typeface="Arial"/>
                <a:cs typeface="Arial"/>
              </a:rPr>
              <a:t>c</a:t>
            </a:r>
            <a:r>
              <a:rPr sz="4000" b="1" i="1" spc="0" dirty="0">
                <a:solidFill>
                  <a:srgbClr val="104EFA"/>
                </a:solidFill>
                <a:latin typeface="Arial"/>
                <a:cs typeface="Arial"/>
              </a:rPr>
              <a:t>t </a:t>
            </a:r>
            <a:r>
              <a:rPr sz="4000" b="1" i="1" spc="-14" dirty="0">
                <a:solidFill>
                  <a:srgbClr val="104EFA"/>
                </a:solidFill>
                <a:latin typeface="Arial"/>
                <a:cs typeface="Arial"/>
              </a:rPr>
              <a:t>o</a:t>
            </a:r>
            <a:r>
              <a:rPr sz="4000" b="1" i="1" spc="0" dirty="0">
                <a:solidFill>
                  <a:srgbClr val="104EFA"/>
                </a:solidFill>
                <a:latin typeface="Arial"/>
                <a:cs typeface="Arial"/>
              </a:rPr>
              <a:t>f </a:t>
            </a:r>
            <a:r>
              <a:rPr sz="4000" b="1" i="1" spc="-4" dirty="0">
                <a:solidFill>
                  <a:srgbClr val="104EFA"/>
                </a:solidFill>
                <a:latin typeface="Arial"/>
                <a:cs typeface="Arial"/>
              </a:rPr>
              <a:t>200</a:t>
            </a:r>
            <a:r>
              <a:rPr sz="4000" b="1" i="1" spc="0" dirty="0">
                <a:solidFill>
                  <a:srgbClr val="104EFA"/>
                </a:solidFill>
                <a:latin typeface="Arial"/>
                <a:cs typeface="Arial"/>
              </a:rPr>
              <a:t>2</a:t>
            </a:r>
            <a:endParaRPr sz="4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569" y="1957736"/>
            <a:ext cx="7860579" cy="1316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5"/>
              </a:lnSpc>
              <a:spcBef>
                <a:spcPts val="127"/>
              </a:spcBef>
            </a:pPr>
            <a:r>
              <a:rPr sz="2400" b="1" i="1" spc="-9" dirty="0">
                <a:solidFill>
                  <a:srgbClr val="E43F5C"/>
                </a:solidFill>
                <a:latin typeface="Arial"/>
                <a:cs typeface="Arial"/>
              </a:rPr>
              <a:t>S</a:t>
            </a:r>
            <a:r>
              <a:rPr sz="2400" b="1" i="1" spc="0" dirty="0">
                <a:solidFill>
                  <a:srgbClr val="E43F5C"/>
                </a:solidFill>
                <a:latin typeface="Arial"/>
                <a:cs typeface="Arial"/>
              </a:rPr>
              <a:t>a</a:t>
            </a:r>
            <a:r>
              <a:rPr sz="2400" b="1" i="1" spc="-4" dirty="0">
                <a:solidFill>
                  <a:srgbClr val="E43F5C"/>
                </a:solidFill>
                <a:latin typeface="Arial"/>
                <a:cs typeface="Arial"/>
              </a:rPr>
              <a:t>r</a:t>
            </a:r>
            <a:r>
              <a:rPr sz="2400" b="1" i="1" spc="4" dirty="0">
                <a:solidFill>
                  <a:srgbClr val="E43F5C"/>
                </a:solidFill>
                <a:latin typeface="Arial"/>
                <a:cs typeface="Arial"/>
              </a:rPr>
              <a:t>b</a:t>
            </a:r>
            <a:r>
              <a:rPr sz="2400" b="1" i="1" spc="-4" dirty="0">
                <a:solidFill>
                  <a:srgbClr val="E43F5C"/>
                </a:solidFill>
                <a:latin typeface="Arial"/>
                <a:cs typeface="Arial"/>
              </a:rPr>
              <a:t>ane</a:t>
            </a:r>
            <a:r>
              <a:rPr sz="2400" b="1" i="1" spc="0" dirty="0">
                <a:solidFill>
                  <a:srgbClr val="E43F5C"/>
                </a:solidFill>
                <a:latin typeface="Arial"/>
                <a:cs typeface="Arial"/>
              </a:rPr>
              <a:t>s-O</a:t>
            </a:r>
            <a:r>
              <a:rPr sz="2400" b="1" i="1" spc="-4" dirty="0">
                <a:solidFill>
                  <a:srgbClr val="E43F5C"/>
                </a:solidFill>
                <a:latin typeface="Arial"/>
                <a:cs typeface="Arial"/>
              </a:rPr>
              <a:t>x</a:t>
            </a:r>
            <a:r>
              <a:rPr sz="2400" b="1" i="1" spc="9" dirty="0">
                <a:solidFill>
                  <a:srgbClr val="E43F5C"/>
                </a:solidFill>
                <a:latin typeface="Arial"/>
                <a:cs typeface="Arial"/>
              </a:rPr>
              <a:t>l</a:t>
            </a:r>
            <a:r>
              <a:rPr sz="2400" b="1" i="1" spc="-4" dirty="0">
                <a:solidFill>
                  <a:srgbClr val="E43F5C"/>
                </a:solidFill>
                <a:latin typeface="Arial"/>
                <a:cs typeface="Arial"/>
              </a:rPr>
              <a:t>e</a:t>
            </a:r>
            <a:r>
              <a:rPr sz="2400" b="1" i="1" spc="0" dirty="0">
                <a:solidFill>
                  <a:srgbClr val="E43F5C"/>
                </a:solidFill>
                <a:latin typeface="Arial"/>
                <a:cs typeface="Arial"/>
              </a:rPr>
              <a:t>y </a:t>
            </a:r>
            <a:r>
              <a:rPr sz="2400" b="1" i="1" spc="-4" dirty="0">
                <a:solidFill>
                  <a:srgbClr val="E43F5C"/>
                </a:solidFill>
                <a:latin typeface="Arial"/>
                <a:cs typeface="Arial"/>
              </a:rPr>
              <a:t>Ac</a:t>
            </a:r>
            <a:r>
              <a:rPr sz="2400" b="1" i="1" spc="0" dirty="0">
                <a:solidFill>
                  <a:srgbClr val="E43F5C"/>
                </a:solidFill>
                <a:latin typeface="Arial"/>
                <a:cs typeface="Arial"/>
              </a:rPr>
              <a:t>t</a:t>
            </a:r>
            <a:r>
              <a:rPr sz="2400" b="1" i="1" spc="9" dirty="0">
                <a:solidFill>
                  <a:srgbClr val="E43F5C"/>
                </a:solidFill>
                <a:latin typeface="Arial"/>
                <a:cs typeface="Arial"/>
              </a:rPr>
              <a:t> </a:t>
            </a:r>
            <a:r>
              <a:rPr sz="2400" b="1" i="1" spc="-4" dirty="0">
                <a:solidFill>
                  <a:srgbClr val="E43F5C"/>
                </a:solidFill>
                <a:latin typeface="Arial"/>
                <a:cs typeface="Arial"/>
              </a:rPr>
              <a:t>o</a:t>
            </a:r>
            <a:r>
              <a:rPr sz="2400" b="1" i="1" spc="0" dirty="0">
                <a:solidFill>
                  <a:srgbClr val="E43F5C"/>
                </a:solidFill>
                <a:latin typeface="Arial"/>
                <a:cs typeface="Arial"/>
              </a:rPr>
              <a:t>f</a:t>
            </a:r>
            <a:r>
              <a:rPr sz="2400" b="1" i="1" spc="9" dirty="0">
                <a:solidFill>
                  <a:srgbClr val="E43F5C"/>
                </a:solidFill>
                <a:latin typeface="Arial"/>
                <a:cs typeface="Arial"/>
              </a:rPr>
              <a:t> </a:t>
            </a:r>
            <a:r>
              <a:rPr sz="2400" b="1" i="1" spc="-4" dirty="0">
                <a:solidFill>
                  <a:srgbClr val="E43F5C"/>
                </a:solidFill>
                <a:latin typeface="Arial"/>
                <a:cs typeface="Arial"/>
              </a:rPr>
              <a:t>200</a:t>
            </a:r>
            <a:r>
              <a:rPr sz="2400" b="1" i="1" spc="0" dirty="0">
                <a:solidFill>
                  <a:srgbClr val="E43F5C"/>
                </a:solidFill>
                <a:latin typeface="Arial"/>
                <a:cs typeface="Arial"/>
              </a:rPr>
              <a:t>2</a:t>
            </a:r>
            <a:r>
              <a:rPr sz="2400" b="1" i="1" spc="39" dirty="0">
                <a:solidFill>
                  <a:srgbClr val="E43F5C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(SOX): a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dd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ress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e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s</a:t>
            </a:r>
            <a:r>
              <a:rPr lang="en-US" sz="2400" spc="0" dirty="0">
                <a:solidFill>
                  <a:srgbClr val="00342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c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o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rp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o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r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a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te 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go</a:t>
            </a:r>
            <a:r>
              <a:rPr sz="2400" spc="-9" dirty="0">
                <a:solidFill>
                  <a:srgbClr val="00342F"/>
                </a:solidFill>
                <a:latin typeface="Arial"/>
                <a:cs typeface="Arial"/>
              </a:rPr>
              <a:t>v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e</a:t>
            </a:r>
            <a:r>
              <a:rPr sz="2400" spc="9" dirty="0">
                <a:solidFill>
                  <a:srgbClr val="00342F"/>
                </a:solidFill>
                <a:latin typeface="Arial"/>
                <a:cs typeface="Arial"/>
              </a:rPr>
              <a:t>r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nan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ce, 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audi</a:t>
            </a:r>
            <a:r>
              <a:rPr sz="2400" spc="9" dirty="0">
                <a:solidFill>
                  <a:srgbClr val="00342F"/>
                </a:solidFill>
                <a:latin typeface="Arial"/>
                <a:cs typeface="Arial"/>
              </a:rPr>
              <a:t>t</a:t>
            </a:r>
            <a:r>
              <a:rPr sz="2400" spc="-9" dirty="0">
                <a:solidFill>
                  <a:srgbClr val="00342F"/>
                </a:solidFill>
                <a:latin typeface="Arial"/>
                <a:cs typeface="Arial"/>
              </a:rPr>
              <a:t>i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ng 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an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d 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a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cc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ou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nt</a:t>
            </a:r>
            <a:r>
              <a:rPr sz="2400" spc="-9" dirty="0">
                <a:solidFill>
                  <a:srgbClr val="00342F"/>
                </a:solidFill>
                <a:latin typeface="Arial"/>
                <a:cs typeface="Arial"/>
              </a:rPr>
              <a:t>i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n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g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, 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e</a:t>
            </a:r>
            <a:r>
              <a:rPr sz="2400" spc="-9" dirty="0">
                <a:solidFill>
                  <a:srgbClr val="00342F"/>
                </a:solidFill>
                <a:latin typeface="Arial"/>
                <a:cs typeface="Arial"/>
              </a:rPr>
              <a:t>x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e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cut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i</a:t>
            </a:r>
            <a:r>
              <a:rPr sz="2400" spc="-9" dirty="0">
                <a:solidFill>
                  <a:srgbClr val="00342F"/>
                </a:solidFill>
                <a:latin typeface="Arial"/>
                <a:cs typeface="Arial"/>
              </a:rPr>
              <a:t>v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e c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o</a:t>
            </a:r>
            <a:r>
              <a:rPr sz="2400" spc="29" dirty="0">
                <a:solidFill>
                  <a:srgbClr val="00342F"/>
                </a:solidFill>
                <a:latin typeface="Arial"/>
                <a:cs typeface="Arial"/>
              </a:rPr>
              <a:t>m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pen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sat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ion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, a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n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d 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en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h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an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c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e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d</a:t>
            </a:r>
            <a:r>
              <a:rPr sz="2400" spc="4" dirty="0">
                <a:solidFill>
                  <a:srgbClr val="00342F"/>
                </a:solidFill>
                <a:latin typeface="Arial"/>
                <a:cs typeface="Arial"/>
              </a:rPr>
              <a:t> 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an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d </a:t>
            </a:r>
            <a:r>
              <a:rPr sz="2400" spc="9" dirty="0">
                <a:solidFill>
                  <a:srgbClr val="00342F"/>
                </a:solidFill>
                <a:latin typeface="Arial"/>
                <a:cs typeface="Arial"/>
              </a:rPr>
              <a:t>t</a:t>
            </a:r>
            <a:r>
              <a:rPr sz="2400" spc="-9" dirty="0">
                <a:solidFill>
                  <a:srgbClr val="00342F"/>
                </a:solidFill>
                <a:latin typeface="Arial"/>
                <a:cs typeface="Arial"/>
              </a:rPr>
              <a:t>i</a:t>
            </a:r>
            <a:r>
              <a:rPr sz="2400" spc="29" dirty="0">
                <a:solidFill>
                  <a:srgbClr val="00342F"/>
                </a:solidFill>
                <a:latin typeface="Arial"/>
                <a:cs typeface="Arial"/>
              </a:rPr>
              <a:t>m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e</a:t>
            </a:r>
            <a:r>
              <a:rPr sz="2400" spc="-9" dirty="0">
                <a:solidFill>
                  <a:srgbClr val="00342F"/>
                </a:solidFill>
                <a:latin typeface="Arial"/>
                <a:cs typeface="Arial"/>
              </a:rPr>
              <a:t>l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y d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i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s</a:t>
            </a:r>
            <a:r>
              <a:rPr sz="2400" spc="-9" dirty="0">
                <a:solidFill>
                  <a:srgbClr val="00342F"/>
                </a:solidFill>
                <a:latin typeface="Arial"/>
                <a:cs typeface="Arial"/>
              </a:rPr>
              <a:t>c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lo</a:t>
            </a:r>
            <a:r>
              <a:rPr sz="2400" spc="4" dirty="0">
                <a:solidFill>
                  <a:srgbClr val="00342F"/>
                </a:solidFill>
                <a:latin typeface="Arial"/>
                <a:cs typeface="Arial"/>
              </a:rPr>
              <a:t>s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u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re of c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o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rp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o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r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a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te 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in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f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o</a:t>
            </a:r>
            <a:r>
              <a:rPr sz="2400" spc="9" dirty="0">
                <a:solidFill>
                  <a:srgbClr val="00342F"/>
                </a:solidFill>
                <a:latin typeface="Arial"/>
                <a:cs typeface="Arial"/>
              </a:rPr>
              <a:t>r</a:t>
            </a:r>
            <a:r>
              <a:rPr sz="2400" spc="19" dirty="0">
                <a:solidFill>
                  <a:srgbClr val="00342F"/>
                </a:solidFill>
                <a:latin typeface="Arial"/>
                <a:cs typeface="Arial"/>
              </a:rPr>
              <a:t>m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at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ion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70" y="1976302"/>
            <a:ext cx="13972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6220" y="3425856"/>
            <a:ext cx="7286379" cy="3277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40" algn="just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I</a:t>
            </a:r>
            <a:r>
              <a:rPr sz="2400" spc="29" dirty="0">
                <a:solidFill>
                  <a:srgbClr val="00342F"/>
                </a:solidFill>
                <a:latin typeface="Arial"/>
                <a:cs typeface="Arial"/>
              </a:rPr>
              <a:t>m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po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s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e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s n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e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w</a:t>
            </a:r>
            <a:r>
              <a:rPr sz="2400" spc="4" dirty="0">
                <a:solidFill>
                  <a:srgbClr val="00342F"/>
                </a:solidFill>
                <a:latin typeface="Arial"/>
                <a:cs typeface="Arial"/>
              </a:rPr>
              <a:t> 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pe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n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al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t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ie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s f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o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r</a:t>
            </a:r>
            <a:r>
              <a:rPr sz="2400" spc="9" dirty="0">
                <a:solidFill>
                  <a:srgbClr val="00342F"/>
                </a:solidFill>
                <a:latin typeface="Arial"/>
                <a:cs typeface="Arial"/>
              </a:rPr>
              <a:t> </a:t>
            </a:r>
            <a:r>
              <a:rPr sz="2400" spc="-9" dirty="0">
                <a:solidFill>
                  <a:srgbClr val="00342F"/>
                </a:solidFill>
                <a:latin typeface="Arial"/>
                <a:cs typeface="Arial"/>
              </a:rPr>
              <a:t>v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iola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t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ion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s</a:t>
            </a:r>
            <a:r>
              <a:rPr sz="2400" spc="9" dirty="0">
                <a:solidFill>
                  <a:srgbClr val="00342F"/>
                </a:solidFill>
                <a:latin typeface="Arial"/>
                <a:cs typeface="Arial"/>
              </a:rPr>
              <a:t> 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o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f s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e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c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u</a:t>
            </a:r>
            <a:r>
              <a:rPr sz="2400" spc="9" dirty="0">
                <a:solidFill>
                  <a:srgbClr val="00342F"/>
                </a:solidFill>
                <a:latin typeface="Arial"/>
                <a:cs typeface="Arial"/>
              </a:rPr>
              <a:t>r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i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t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ie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s</a:t>
            </a:r>
            <a:r>
              <a:rPr lang="en-US" sz="2400" spc="0" dirty="0">
                <a:solidFill>
                  <a:srgbClr val="00342F"/>
                </a:solidFill>
                <a:latin typeface="Arial"/>
                <a:cs typeface="Arial"/>
              </a:rPr>
              <a:t> </a:t>
            </a:r>
            <a:r>
              <a:rPr sz="2400" spc="-9" dirty="0">
                <a:solidFill>
                  <a:srgbClr val="00342F"/>
                </a:solidFill>
                <a:latin typeface="Arial"/>
                <a:cs typeface="Arial"/>
              </a:rPr>
              <a:t>l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a</a:t>
            </a:r>
            <a:r>
              <a:rPr sz="2400" spc="4" dirty="0">
                <a:solidFill>
                  <a:srgbClr val="00342F"/>
                </a:solidFill>
                <a:latin typeface="Arial"/>
                <a:cs typeface="Arial"/>
              </a:rPr>
              <a:t>w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s.</a:t>
            </a:r>
            <a:endParaRPr sz="2400" dirty="0">
              <a:latin typeface="Arial"/>
              <a:cs typeface="Arial"/>
            </a:endParaRPr>
          </a:p>
          <a:p>
            <a:pPr marL="12700" marR="180886" algn="just">
              <a:lnSpc>
                <a:spcPts val="2590"/>
              </a:lnSpc>
              <a:spcBef>
                <a:spcPts val="1209"/>
              </a:spcBef>
            </a:pPr>
            <a:r>
              <a:rPr sz="2400" spc="-9" dirty="0">
                <a:solidFill>
                  <a:srgbClr val="00342F"/>
                </a:solidFill>
                <a:latin typeface="Arial"/>
                <a:cs typeface="Arial"/>
              </a:rPr>
              <a:t>E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sta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bli</a:t>
            </a:r>
            <a:r>
              <a:rPr sz="2400" spc="-9" dirty="0">
                <a:solidFill>
                  <a:srgbClr val="00342F"/>
                </a:solidFill>
                <a:latin typeface="Arial"/>
                <a:cs typeface="Arial"/>
              </a:rPr>
              <a:t>s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h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e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d the P</a:t>
            </a:r>
            <a:r>
              <a:rPr sz="2400" spc="-9" dirty="0">
                <a:solidFill>
                  <a:srgbClr val="00342F"/>
                </a:solidFill>
                <a:latin typeface="Arial"/>
                <a:cs typeface="Arial"/>
              </a:rPr>
              <a:t>u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bli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c 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Co</a:t>
            </a:r>
            <a:r>
              <a:rPr sz="2400" spc="29" dirty="0">
                <a:solidFill>
                  <a:srgbClr val="00342F"/>
                </a:solidFill>
                <a:latin typeface="Arial"/>
                <a:cs typeface="Arial"/>
              </a:rPr>
              <a:t>m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pan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y</a:t>
            </a:r>
            <a:r>
              <a:rPr sz="2400" spc="9" dirty="0">
                <a:solidFill>
                  <a:srgbClr val="00342F"/>
                </a:solidFill>
                <a:latin typeface="Arial"/>
                <a:cs typeface="Arial"/>
              </a:rPr>
              <a:t> </a:t>
            </a:r>
            <a:r>
              <a:rPr sz="2400" spc="-9" dirty="0">
                <a:solidFill>
                  <a:srgbClr val="00342F"/>
                </a:solidFill>
                <a:latin typeface="Arial"/>
                <a:cs typeface="Arial"/>
              </a:rPr>
              <a:t>A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cc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ou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nt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in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g O</a:t>
            </a:r>
            <a:r>
              <a:rPr sz="2400" spc="-9" dirty="0">
                <a:solidFill>
                  <a:srgbClr val="00342F"/>
                </a:solidFill>
                <a:latin typeface="Arial"/>
                <a:cs typeface="Arial"/>
              </a:rPr>
              <a:t>v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e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rs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igh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t</a:t>
            </a:r>
            <a:r>
              <a:rPr sz="2400" spc="9" dirty="0">
                <a:solidFill>
                  <a:srgbClr val="00342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B</a:t>
            </a:r>
            <a:r>
              <a:rPr sz="2400" spc="-9" dirty="0">
                <a:solidFill>
                  <a:srgbClr val="00342F"/>
                </a:solidFill>
                <a:latin typeface="Arial"/>
                <a:cs typeface="Arial"/>
              </a:rPr>
              <a:t>o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a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rd</a:t>
            </a:r>
            <a:r>
              <a:rPr sz="2400" spc="4" dirty="0">
                <a:solidFill>
                  <a:srgbClr val="00342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(P</a:t>
            </a:r>
            <a:r>
              <a:rPr sz="2400" spc="-14" dirty="0">
                <a:solidFill>
                  <a:srgbClr val="00342F"/>
                </a:solidFill>
                <a:latin typeface="Arial"/>
                <a:cs typeface="Arial"/>
              </a:rPr>
              <a:t>C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AOB) </a:t>
            </a:r>
            <a:r>
              <a:rPr sz="2400" spc="9" dirty="0">
                <a:solidFill>
                  <a:srgbClr val="00342F"/>
                </a:solidFill>
                <a:latin typeface="Arial"/>
                <a:cs typeface="Arial"/>
              </a:rPr>
              <a:t>t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o 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ad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o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p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t 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a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u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di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t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ing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, q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uali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ty c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on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t</a:t>
            </a:r>
            <a:r>
              <a:rPr sz="2400" spc="9" dirty="0">
                <a:solidFill>
                  <a:srgbClr val="00342F"/>
                </a:solidFill>
                <a:latin typeface="Arial"/>
                <a:cs typeface="Arial"/>
              </a:rPr>
              <a:t>r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ol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, 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e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th</a:t>
            </a:r>
            <a:r>
              <a:rPr sz="2400" spc="-9" dirty="0">
                <a:solidFill>
                  <a:srgbClr val="00342F"/>
                </a:solidFill>
                <a:latin typeface="Arial"/>
                <a:cs typeface="Arial"/>
              </a:rPr>
              <a:t>i</a:t>
            </a:r>
            <a:r>
              <a:rPr sz="2400" spc="4" dirty="0">
                <a:solidFill>
                  <a:srgbClr val="00342F"/>
                </a:solidFill>
                <a:latin typeface="Arial"/>
                <a:cs typeface="Arial"/>
              </a:rPr>
              <a:t>c</a:t>
            </a:r>
            <a:r>
              <a:rPr sz="2400" spc="-9" dirty="0">
                <a:solidFill>
                  <a:srgbClr val="00342F"/>
                </a:solidFill>
                <a:latin typeface="Arial"/>
                <a:cs typeface="Arial"/>
              </a:rPr>
              <a:t>s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,</a:t>
            </a:r>
            <a:r>
              <a:rPr sz="2400" spc="9" dirty="0">
                <a:solidFill>
                  <a:srgbClr val="00342F"/>
                </a:solidFill>
                <a:latin typeface="Arial"/>
                <a:cs typeface="Arial"/>
              </a:rPr>
              <a:t> 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di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sc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lo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s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u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re st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an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d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a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r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d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s</a:t>
            </a:r>
            <a:r>
              <a:rPr sz="2400" spc="9" dirty="0">
                <a:solidFill>
                  <a:srgbClr val="00342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f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o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r</a:t>
            </a:r>
            <a:r>
              <a:rPr sz="2400" spc="9" dirty="0">
                <a:solidFill>
                  <a:srgbClr val="00342F"/>
                </a:solidFill>
                <a:latin typeface="Arial"/>
                <a:cs typeface="Arial"/>
              </a:rPr>
              <a:t> 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publi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c c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o</a:t>
            </a:r>
            <a:r>
              <a:rPr sz="2400" spc="29" dirty="0">
                <a:solidFill>
                  <a:srgbClr val="00342F"/>
                </a:solidFill>
                <a:latin typeface="Arial"/>
                <a:cs typeface="Arial"/>
              </a:rPr>
              <a:t>m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panie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s a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n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d </a:t>
            </a:r>
            <a:r>
              <a:rPr sz="2400" spc="9" dirty="0">
                <a:solidFill>
                  <a:srgbClr val="00342F"/>
                </a:solidFill>
                <a:latin typeface="Arial"/>
                <a:cs typeface="Arial"/>
              </a:rPr>
              <a:t>t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hei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r 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a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u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di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t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o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rs,</a:t>
            </a:r>
            <a:r>
              <a:rPr sz="2400" spc="9" dirty="0">
                <a:solidFill>
                  <a:srgbClr val="00342F"/>
                </a:solidFill>
                <a:latin typeface="Arial"/>
                <a:cs typeface="Arial"/>
              </a:rPr>
              <a:t> 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an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d</a:t>
            </a:r>
            <a:r>
              <a:rPr sz="2400" spc="4" dirty="0">
                <a:solidFill>
                  <a:srgbClr val="00342F"/>
                </a:solidFill>
                <a:latin typeface="Arial"/>
                <a:cs typeface="Arial"/>
              </a:rPr>
              <a:t> 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poli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c</a:t>
            </a:r>
            <a:r>
              <a:rPr sz="2400" spc="-9" dirty="0">
                <a:solidFill>
                  <a:srgbClr val="00342F"/>
                </a:solidFill>
                <a:latin typeface="Arial"/>
                <a:cs typeface="Arial"/>
              </a:rPr>
              <a:t>i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ng 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au</a:t>
            </a:r>
            <a:r>
              <a:rPr sz="2400" spc="9" dirty="0">
                <a:solidFill>
                  <a:srgbClr val="00342F"/>
                </a:solidFill>
                <a:latin typeface="Arial"/>
                <a:cs typeface="Arial"/>
              </a:rPr>
              <a:t>t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ho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r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i</a:t>
            </a:r>
            <a:r>
              <a:rPr sz="2400" spc="9" dirty="0">
                <a:solidFill>
                  <a:srgbClr val="00342F"/>
                </a:solidFill>
                <a:latin typeface="Arial"/>
                <a:cs typeface="Arial"/>
              </a:rPr>
              <a:t>t</a:t>
            </a:r>
            <a:r>
              <a:rPr sz="2400" spc="-9" dirty="0">
                <a:solidFill>
                  <a:srgbClr val="00342F"/>
                </a:solidFill>
                <a:latin typeface="Arial"/>
                <a:cs typeface="Arial"/>
              </a:rPr>
              <a:t>y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12700" marR="705044" algn="just">
              <a:lnSpc>
                <a:spcPts val="2590"/>
              </a:lnSpc>
              <a:spcBef>
                <a:spcPts val="1200"/>
              </a:spcBef>
            </a:pP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G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ene</a:t>
            </a:r>
            <a:r>
              <a:rPr sz="2400" spc="9" dirty="0">
                <a:solidFill>
                  <a:srgbClr val="00342F"/>
                </a:solidFill>
                <a:latin typeface="Arial"/>
                <a:cs typeface="Arial"/>
              </a:rPr>
              <a:t>r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all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y 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in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cre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a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s</a:t>
            </a:r>
            <a:r>
              <a:rPr sz="2400" spc="-9" dirty="0">
                <a:solidFill>
                  <a:srgbClr val="00342F"/>
                </a:solidFill>
                <a:latin typeface="Arial"/>
                <a:cs typeface="Arial"/>
              </a:rPr>
              <a:t>i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ng t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h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e st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an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d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a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r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d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s</a:t>
            </a:r>
            <a:r>
              <a:rPr sz="2400" spc="9" dirty="0">
                <a:solidFill>
                  <a:srgbClr val="00342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f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o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r</a:t>
            </a:r>
            <a:r>
              <a:rPr sz="2400" spc="9" dirty="0">
                <a:solidFill>
                  <a:srgbClr val="00342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c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o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r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p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or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a</a:t>
            </a:r>
            <a:r>
              <a:rPr sz="2400" spc="9" dirty="0">
                <a:solidFill>
                  <a:srgbClr val="00342F"/>
                </a:solidFill>
                <a:latin typeface="Arial"/>
                <a:cs typeface="Arial"/>
              </a:rPr>
              <a:t>t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e 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go</a:t>
            </a:r>
            <a:r>
              <a:rPr sz="2400" spc="-9" dirty="0">
                <a:solidFill>
                  <a:srgbClr val="00342F"/>
                </a:solidFill>
                <a:latin typeface="Arial"/>
                <a:cs typeface="Arial"/>
              </a:rPr>
              <a:t>v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e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rn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an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c</a:t>
            </a:r>
            <a:r>
              <a:rPr sz="2400" spc="-4" dirty="0">
                <a:solidFill>
                  <a:srgbClr val="00342F"/>
                </a:solidFill>
                <a:latin typeface="Arial"/>
                <a:cs typeface="Arial"/>
              </a:rPr>
              <a:t>e</a:t>
            </a:r>
            <a:r>
              <a:rPr sz="2400" spc="0" dirty="0">
                <a:solidFill>
                  <a:srgbClr val="00342F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377190">
              <a:lnSpc>
                <a:spcPct val="95825"/>
              </a:lnSpc>
              <a:spcBef>
                <a:spcPts val="1582"/>
              </a:spcBef>
            </a:pPr>
            <a:r>
              <a:rPr sz="800" spc="4" dirty="0">
                <a:latin typeface="Arial"/>
                <a:cs typeface="Arial"/>
              </a:rPr>
              <a:t>V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9" dirty="0">
                <a:latin typeface="Arial"/>
                <a:cs typeface="Arial"/>
              </a:rPr>
              <a:t>H</a:t>
            </a:r>
            <a:r>
              <a:rPr sz="800" spc="4" dirty="0">
                <a:latin typeface="Arial"/>
                <a:cs typeface="Arial"/>
              </a:rPr>
              <a:t>o</a:t>
            </a:r>
            <a:r>
              <a:rPr sz="800" spc="-4" dirty="0">
                <a:latin typeface="Arial"/>
                <a:cs typeface="Arial"/>
              </a:rPr>
              <a:t>r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0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an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34" dirty="0">
                <a:latin typeface="Arial"/>
                <a:cs typeface="Arial"/>
              </a:rPr>
              <a:t>W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4" dirty="0">
                <a:latin typeface="Arial"/>
                <a:cs typeface="Arial"/>
              </a:rPr>
              <a:t>h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-19" dirty="0">
                <a:latin typeface="Arial"/>
                <a:cs typeface="Arial"/>
              </a:rPr>
              <a:t>w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0" dirty="0">
                <a:latin typeface="Arial"/>
                <a:cs typeface="Arial"/>
              </a:rPr>
              <a:t>z,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F</a:t>
            </a:r>
            <a:r>
              <a:rPr sz="800" spc="4" dirty="0">
                <a:latin typeface="Arial"/>
                <a:cs typeface="Arial"/>
              </a:rPr>
              <a:t>u</a:t>
            </a:r>
            <a:r>
              <a:rPr sz="800" spc="-4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d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25" dirty="0">
                <a:latin typeface="Arial"/>
                <a:cs typeface="Arial"/>
              </a:rPr>
              <a:t>m</a:t>
            </a:r>
            <a:r>
              <a:rPr sz="800" spc="-4" dirty="0">
                <a:latin typeface="Arial"/>
                <a:cs typeface="Arial"/>
              </a:rPr>
              <a:t>en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9" dirty="0">
                <a:latin typeface="Arial"/>
                <a:cs typeface="Arial"/>
              </a:rPr>
              <a:t>l</a:t>
            </a:r>
            <a:r>
              <a:rPr sz="800" spc="0" dirty="0">
                <a:latin typeface="Arial"/>
                <a:cs typeface="Arial"/>
              </a:rPr>
              <a:t>s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f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Fi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-4" dirty="0">
                <a:latin typeface="Arial"/>
                <a:cs typeface="Arial"/>
              </a:rPr>
              <a:t>an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0" dirty="0">
                <a:latin typeface="Arial"/>
                <a:cs typeface="Arial"/>
              </a:rPr>
              <a:t>l </a:t>
            </a:r>
            <a:r>
              <a:rPr sz="800" spc="-4" dirty="0">
                <a:latin typeface="Arial"/>
                <a:cs typeface="Arial"/>
              </a:rPr>
              <a:t>M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-4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-4" dirty="0">
                <a:latin typeface="Arial"/>
                <a:cs typeface="Arial"/>
              </a:rPr>
              <a:t>ge</a:t>
            </a:r>
            <a:r>
              <a:rPr sz="800" spc="25" dirty="0">
                <a:latin typeface="Arial"/>
                <a:cs typeface="Arial"/>
              </a:rPr>
              <a:t>m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0" dirty="0">
                <a:latin typeface="Arial"/>
                <a:cs typeface="Arial"/>
              </a:rPr>
              <a:t>t,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1</a:t>
            </a:r>
            <a:r>
              <a:rPr sz="800" spc="4" dirty="0">
                <a:latin typeface="Arial"/>
                <a:cs typeface="Arial"/>
              </a:rPr>
              <a:t>3t</a:t>
            </a:r>
            <a:r>
              <a:rPr sz="800" spc="0" dirty="0">
                <a:latin typeface="Arial"/>
                <a:cs typeface="Arial"/>
              </a:rPr>
              <a:t>h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d</a:t>
            </a:r>
            <a:r>
              <a:rPr sz="800" spc="0" dirty="0">
                <a:latin typeface="Arial"/>
                <a:cs typeface="Arial"/>
              </a:rPr>
              <a:t>it</a:t>
            </a:r>
            <a:r>
              <a:rPr sz="800" spc="9" dirty="0">
                <a:latin typeface="Arial"/>
                <a:cs typeface="Arial"/>
              </a:rPr>
              <a:t>i</a:t>
            </a:r>
            <a:r>
              <a:rPr sz="800" spc="-4" dirty="0">
                <a:latin typeface="Arial"/>
                <a:cs typeface="Arial"/>
              </a:rPr>
              <a:t>on</a:t>
            </a:r>
            <a:r>
              <a:rPr sz="800" spc="0" dirty="0">
                <a:latin typeface="Arial"/>
                <a:cs typeface="Arial"/>
              </a:rPr>
              <a:t>.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©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P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9" dirty="0">
                <a:latin typeface="Arial"/>
                <a:cs typeface="Arial"/>
              </a:rPr>
              <a:t>s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 E</a:t>
            </a:r>
            <a:r>
              <a:rPr sz="800" spc="-4" dirty="0">
                <a:latin typeface="Arial"/>
                <a:cs typeface="Arial"/>
              </a:rPr>
              <a:t>d</a:t>
            </a:r>
            <a:r>
              <a:rPr sz="800" spc="4" dirty="0">
                <a:latin typeface="Arial"/>
                <a:cs typeface="Arial"/>
              </a:rPr>
              <a:t>u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 L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14" dirty="0">
                <a:latin typeface="Arial"/>
                <a:cs typeface="Arial"/>
              </a:rPr>
              <a:t>m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2</a:t>
            </a:r>
            <a:r>
              <a:rPr sz="800" spc="4" dirty="0">
                <a:latin typeface="Arial"/>
                <a:cs typeface="Arial"/>
              </a:rPr>
              <a:t>0</a:t>
            </a:r>
            <a:r>
              <a:rPr sz="800" spc="-4" dirty="0">
                <a:latin typeface="Arial"/>
                <a:cs typeface="Arial"/>
              </a:rPr>
              <a:t>09</a:t>
            </a:r>
            <a:r>
              <a:rPr sz="800" spc="0" dirty="0">
                <a:latin typeface="Arial"/>
                <a:cs typeface="Arial"/>
              </a:rPr>
              <a:t>.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9" dirty="0">
                <a:latin typeface="Arial"/>
                <a:cs typeface="Arial"/>
              </a:rPr>
              <a:t>C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at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b</a:t>
            </a:r>
            <a:r>
              <a:rPr sz="800" spc="0" dirty="0">
                <a:latin typeface="Arial"/>
                <a:cs typeface="Arial"/>
              </a:rPr>
              <a:t>y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G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g</a:t>
            </a:r>
            <a:r>
              <a:rPr sz="800" spc="-4" dirty="0">
                <a:latin typeface="Arial"/>
                <a:cs typeface="Arial"/>
              </a:rPr>
              <a:t>or</a:t>
            </a:r>
            <a:r>
              <a:rPr sz="800" spc="0" dirty="0">
                <a:latin typeface="Arial"/>
                <a:cs typeface="Arial"/>
              </a:rPr>
              <a:t>y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4" dirty="0">
                <a:latin typeface="Arial"/>
                <a:cs typeface="Arial"/>
              </a:rPr>
              <a:t>K</a:t>
            </a:r>
            <a:r>
              <a:rPr sz="800" spc="-4" dirty="0">
                <a:latin typeface="Arial"/>
                <a:cs typeface="Arial"/>
              </a:rPr>
              <a:t>uh</a:t>
            </a:r>
            <a:r>
              <a:rPr sz="800" spc="0" dirty="0">
                <a:latin typeface="Arial"/>
                <a:cs typeface="Arial"/>
              </a:rPr>
              <a:t>l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14" dirty="0">
                <a:latin typeface="Arial"/>
                <a:cs typeface="Arial"/>
              </a:rPr>
              <a:t>m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9" dirty="0">
                <a:latin typeface="Arial"/>
                <a:cs typeface="Arial"/>
              </a:rPr>
              <a:t>y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4" dirty="0">
                <a:latin typeface="Arial"/>
                <a:cs typeface="Arial"/>
              </a:rPr>
              <a:t>r</a:t>
            </a:r>
            <a:r>
              <a:rPr sz="800" spc="0" dirty="0">
                <a:latin typeface="Arial"/>
                <a:cs typeface="Arial"/>
              </a:rPr>
              <a:t>.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7620" y="3444422"/>
            <a:ext cx="139722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7620" y="4254682"/>
            <a:ext cx="13972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7620" y="5722802"/>
            <a:ext cx="13972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54330" y="6566122"/>
            <a:ext cx="239385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4" dirty="0">
                <a:latin typeface="Arial"/>
                <a:cs typeface="Arial"/>
              </a:rPr>
              <a:t>1</a:t>
            </a:r>
            <a:r>
              <a:rPr sz="800" spc="9" dirty="0">
                <a:latin typeface="Arial"/>
                <a:cs typeface="Arial"/>
              </a:rPr>
              <a:t>.</a:t>
            </a:r>
            <a:r>
              <a:rPr sz="800" spc="-4" dirty="0">
                <a:latin typeface="Arial"/>
                <a:cs typeface="Arial"/>
              </a:rPr>
              <a:t>2</a:t>
            </a:r>
            <a:r>
              <a:rPr sz="800" spc="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/>
          <p:nvPr/>
        </p:nvSpPr>
        <p:spPr>
          <a:xfrm>
            <a:off x="-6350" y="-6350"/>
            <a:ext cx="1554480" cy="1626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92350" y="1987550"/>
            <a:ext cx="4406900" cy="901700"/>
          </a:xfrm>
          <a:custGeom>
            <a:avLst/>
            <a:gdLst/>
            <a:ahLst/>
            <a:cxnLst/>
            <a:rect l="l" t="t" r="r" b="b"/>
            <a:pathLst>
              <a:path w="4406900" h="901700">
                <a:moveTo>
                  <a:pt x="2203450" y="901700"/>
                </a:moveTo>
                <a:lnTo>
                  <a:pt x="4406900" y="901700"/>
                </a:lnTo>
                <a:lnTo>
                  <a:pt x="4406900" y="0"/>
                </a:lnTo>
                <a:lnTo>
                  <a:pt x="0" y="0"/>
                </a:lnTo>
                <a:lnTo>
                  <a:pt x="0" y="901700"/>
                </a:lnTo>
                <a:lnTo>
                  <a:pt x="2203450" y="901700"/>
                </a:lnTo>
                <a:close/>
              </a:path>
            </a:pathLst>
          </a:custGeom>
          <a:solidFill>
            <a:srgbClr val="F9F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92350" y="1987550"/>
            <a:ext cx="4406900" cy="901700"/>
          </a:xfrm>
          <a:custGeom>
            <a:avLst/>
            <a:gdLst/>
            <a:ahLst/>
            <a:cxnLst/>
            <a:rect l="l" t="t" r="r" b="b"/>
            <a:pathLst>
              <a:path w="4406900" h="901700">
                <a:moveTo>
                  <a:pt x="2203450" y="901700"/>
                </a:moveTo>
                <a:lnTo>
                  <a:pt x="0" y="901700"/>
                </a:lnTo>
                <a:lnTo>
                  <a:pt x="0" y="0"/>
                </a:lnTo>
                <a:lnTo>
                  <a:pt x="4406900" y="0"/>
                </a:lnTo>
                <a:lnTo>
                  <a:pt x="4406900" y="901700"/>
                </a:lnTo>
                <a:lnTo>
                  <a:pt x="2203450" y="901700"/>
                </a:lnTo>
                <a:close/>
              </a:path>
            </a:pathLst>
          </a:custGeom>
          <a:ln w="12579">
            <a:solidFill>
              <a:srgbClr val="00342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92350" y="3282950"/>
            <a:ext cx="4559300" cy="901700"/>
          </a:xfrm>
          <a:custGeom>
            <a:avLst/>
            <a:gdLst/>
            <a:ahLst/>
            <a:cxnLst/>
            <a:rect l="l" t="t" r="r" b="b"/>
            <a:pathLst>
              <a:path w="4559300" h="901700">
                <a:moveTo>
                  <a:pt x="2279650" y="901700"/>
                </a:moveTo>
                <a:lnTo>
                  <a:pt x="4559300" y="901700"/>
                </a:lnTo>
                <a:lnTo>
                  <a:pt x="4559300" y="0"/>
                </a:lnTo>
                <a:lnTo>
                  <a:pt x="0" y="0"/>
                </a:lnTo>
                <a:lnTo>
                  <a:pt x="0" y="901700"/>
                </a:lnTo>
                <a:lnTo>
                  <a:pt x="2279650" y="901700"/>
                </a:lnTo>
                <a:close/>
              </a:path>
            </a:pathLst>
          </a:custGeom>
          <a:solidFill>
            <a:srgbClr val="F9F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92350" y="3282950"/>
            <a:ext cx="4559300" cy="901700"/>
          </a:xfrm>
          <a:custGeom>
            <a:avLst/>
            <a:gdLst/>
            <a:ahLst/>
            <a:cxnLst/>
            <a:rect l="l" t="t" r="r" b="b"/>
            <a:pathLst>
              <a:path w="4559300" h="901700">
                <a:moveTo>
                  <a:pt x="2279650" y="901700"/>
                </a:moveTo>
                <a:lnTo>
                  <a:pt x="0" y="901700"/>
                </a:lnTo>
                <a:lnTo>
                  <a:pt x="0" y="0"/>
                </a:lnTo>
                <a:lnTo>
                  <a:pt x="4559300" y="0"/>
                </a:lnTo>
                <a:lnTo>
                  <a:pt x="4559300" y="901700"/>
                </a:lnTo>
                <a:lnTo>
                  <a:pt x="2279650" y="901700"/>
                </a:lnTo>
                <a:close/>
              </a:path>
            </a:pathLst>
          </a:custGeom>
          <a:ln w="12579">
            <a:solidFill>
              <a:srgbClr val="00342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72000" y="28956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35350" y="4730750"/>
            <a:ext cx="2273300" cy="1206500"/>
          </a:xfrm>
          <a:custGeom>
            <a:avLst/>
            <a:gdLst/>
            <a:ahLst/>
            <a:cxnLst/>
            <a:rect l="l" t="t" r="r" b="b"/>
            <a:pathLst>
              <a:path w="2273300" h="1206500">
                <a:moveTo>
                  <a:pt x="1136650" y="1206500"/>
                </a:moveTo>
                <a:lnTo>
                  <a:pt x="2273300" y="1206500"/>
                </a:lnTo>
                <a:lnTo>
                  <a:pt x="2273300" y="0"/>
                </a:lnTo>
                <a:lnTo>
                  <a:pt x="0" y="0"/>
                </a:lnTo>
                <a:lnTo>
                  <a:pt x="0" y="1206500"/>
                </a:lnTo>
                <a:lnTo>
                  <a:pt x="1136650" y="1206500"/>
                </a:lnTo>
                <a:close/>
              </a:path>
            </a:pathLst>
          </a:custGeom>
          <a:solidFill>
            <a:srgbClr val="F9F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35350" y="4730750"/>
            <a:ext cx="2273300" cy="1206500"/>
          </a:xfrm>
          <a:custGeom>
            <a:avLst/>
            <a:gdLst/>
            <a:ahLst/>
            <a:cxnLst/>
            <a:rect l="l" t="t" r="r" b="b"/>
            <a:pathLst>
              <a:path w="2273300" h="1206500">
                <a:moveTo>
                  <a:pt x="1136650" y="1206500"/>
                </a:moveTo>
                <a:lnTo>
                  <a:pt x="0" y="1206500"/>
                </a:lnTo>
                <a:lnTo>
                  <a:pt x="0" y="0"/>
                </a:lnTo>
                <a:lnTo>
                  <a:pt x="2273300" y="0"/>
                </a:lnTo>
                <a:lnTo>
                  <a:pt x="2273300" y="1206500"/>
                </a:lnTo>
                <a:lnTo>
                  <a:pt x="1136650" y="1206500"/>
                </a:lnTo>
                <a:close/>
              </a:path>
            </a:pathLst>
          </a:custGeom>
          <a:ln w="12579">
            <a:solidFill>
              <a:srgbClr val="00342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72000" y="41910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2150" y="4730750"/>
            <a:ext cx="2273300" cy="1206500"/>
          </a:xfrm>
          <a:custGeom>
            <a:avLst/>
            <a:gdLst/>
            <a:ahLst/>
            <a:cxnLst/>
            <a:rect l="l" t="t" r="r" b="b"/>
            <a:pathLst>
              <a:path w="2273300" h="1206500">
                <a:moveTo>
                  <a:pt x="1136650" y="1206500"/>
                </a:moveTo>
                <a:lnTo>
                  <a:pt x="2273300" y="1206500"/>
                </a:lnTo>
                <a:lnTo>
                  <a:pt x="2273300" y="0"/>
                </a:lnTo>
                <a:lnTo>
                  <a:pt x="0" y="0"/>
                </a:lnTo>
                <a:lnTo>
                  <a:pt x="0" y="1206500"/>
                </a:lnTo>
                <a:lnTo>
                  <a:pt x="1136650" y="1206500"/>
                </a:lnTo>
                <a:close/>
              </a:path>
            </a:pathLst>
          </a:custGeom>
          <a:solidFill>
            <a:srgbClr val="F9F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2150" y="4730750"/>
            <a:ext cx="2273300" cy="1206500"/>
          </a:xfrm>
          <a:custGeom>
            <a:avLst/>
            <a:gdLst/>
            <a:ahLst/>
            <a:cxnLst/>
            <a:rect l="l" t="t" r="r" b="b"/>
            <a:pathLst>
              <a:path w="2273300" h="1206500">
                <a:moveTo>
                  <a:pt x="1136650" y="1206500"/>
                </a:moveTo>
                <a:lnTo>
                  <a:pt x="0" y="1206500"/>
                </a:lnTo>
                <a:lnTo>
                  <a:pt x="0" y="0"/>
                </a:lnTo>
                <a:lnTo>
                  <a:pt x="2273300" y="0"/>
                </a:lnTo>
                <a:lnTo>
                  <a:pt x="2273300" y="1206500"/>
                </a:lnTo>
                <a:lnTo>
                  <a:pt x="1136650" y="1206500"/>
                </a:lnTo>
                <a:close/>
              </a:path>
            </a:pathLst>
          </a:custGeom>
          <a:ln w="12579">
            <a:solidFill>
              <a:srgbClr val="00342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28800" y="41910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457200" y="0"/>
                </a:moveTo>
                <a:lnTo>
                  <a:pt x="0" y="53340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78550" y="4730750"/>
            <a:ext cx="2273300" cy="1206500"/>
          </a:xfrm>
          <a:custGeom>
            <a:avLst/>
            <a:gdLst/>
            <a:ahLst/>
            <a:cxnLst/>
            <a:rect l="l" t="t" r="r" b="b"/>
            <a:pathLst>
              <a:path w="2273300" h="1206500">
                <a:moveTo>
                  <a:pt x="1136650" y="1206500"/>
                </a:moveTo>
                <a:lnTo>
                  <a:pt x="2273300" y="1206500"/>
                </a:lnTo>
                <a:lnTo>
                  <a:pt x="2273300" y="0"/>
                </a:lnTo>
                <a:lnTo>
                  <a:pt x="0" y="0"/>
                </a:lnTo>
                <a:lnTo>
                  <a:pt x="0" y="1206500"/>
                </a:lnTo>
                <a:lnTo>
                  <a:pt x="1136650" y="1206500"/>
                </a:lnTo>
                <a:close/>
              </a:path>
            </a:pathLst>
          </a:custGeom>
          <a:solidFill>
            <a:srgbClr val="F9F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78550" y="4730750"/>
            <a:ext cx="2273300" cy="1206500"/>
          </a:xfrm>
          <a:custGeom>
            <a:avLst/>
            <a:gdLst/>
            <a:ahLst/>
            <a:cxnLst/>
            <a:rect l="l" t="t" r="r" b="b"/>
            <a:pathLst>
              <a:path w="2273300" h="1206500">
                <a:moveTo>
                  <a:pt x="1136650" y="1206500"/>
                </a:moveTo>
                <a:lnTo>
                  <a:pt x="0" y="1206500"/>
                </a:lnTo>
                <a:lnTo>
                  <a:pt x="0" y="0"/>
                </a:lnTo>
                <a:lnTo>
                  <a:pt x="2273300" y="0"/>
                </a:lnTo>
                <a:lnTo>
                  <a:pt x="2273300" y="1206500"/>
                </a:lnTo>
                <a:lnTo>
                  <a:pt x="1136650" y="1206500"/>
                </a:lnTo>
                <a:close/>
              </a:path>
            </a:pathLst>
          </a:custGeom>
          <a:ln w="12579">
            <a:solidFill>
              <a:srgbClr val="00342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58000" y="41910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0"/>
                </a:moveTo>
                <a:lnTo>
                  <a:pt x="457200" y="53340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753870" y="388460"/>
            <a:ext cx="3200826" cy="1143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90"/>
              </a:lnSpc>
              <a:spcBef>
                <a:spcPts val="209"/>
              </a:spcBef>
            </a:pPr>
            <a:r>
              <a:rPr sz="4000" b="1" i="1" spc="0" dirty="0">
                <a:solidFill>
                  <a:srgbClr val="104EFA"/>
                </a:solidFill>
                <a:latin typeface="Arial"/>
                <a:cs typeface="Arial"/>
              </a:rPr>
              <a:t>Or</a:t>
            </a:r>
            <a:r>
              <a:rPr sz="4000" b="1" i="1" spc="-19" dirty="0">
                <a:solidFill>
                  <a:srgbClr val="104EFA"/>
                </a:solidFill>
                <a:latin typeface="Arial"/>
                <a:cs typeface="Arial"/>
              </a:rPr>
              <a:t>g</a:t>
            </a:r>
            <a:r>
              <a:rPr sz="4000" b="1" i="1" spc="-4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4000" b="1" i="1" spc="0" dirty="0">
                <a:solidFill>
                  <a:srgbClr val="104EFA"/>
                </a:solidFill>
                <a:latin typeface="Arial"/>
                <a:cs typeface="Arial"/>
              </a:rPr>
              <a:t>niz</a:t>
            </a:r>
            <a:r>
              <a:rPr sz="4000" b="1" i="1" spc="-4" dirty="0">
                <a:solidFill>
                  <a:srgbClr val="104EFA"/>
                </a:solidFill>
                <a:latin typeface="Arial"/>
                <a:cs typeface="Arial"/>
              </a:rPr>
              <a:t>at</a:t>
            </a:r>
            <a:r>
              <a:rPr sz="4000" b="1" i="1" spc="4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4000" b="1" i="1" spc="-14" dirty="0">
                <a:solidFill>
                  <a:srgbClr val="104EFA"/>
                </a:solidFill>
                <a:latin typeface="Arial"/>
                <a:cs typeface="Arial"/>
              </a:rPr>
              <a:t>o</a:t>
            </a:r>
            <a:r>
              <a:rPr sz="4000" b="1" i="1" spc="0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endParaRPr sz="4000">
              <a:latin typeface="Arial"/>
              <a:cs typeface="Arial"/>
            </a:endParaRPr>
          </a:p>
          <a:p>
            <a:pPr marL="12700" marR="3978">
              <a:lnSpc>
                <a:spcPct val="95825"/>
              </a:lnSpc>
            </a:pPr>
            <a:r>
              <a:rPr sz="4000" b="1" i="1" spc="-25" dirty="0">
                <a:solidFill>
                  <a:srgbClr val="104EFA"/>
                </a:solidFill>
                <a:latin typeface="Arial"/>
                <a:cs typeface="Arial"/>
              </a:rPr>
              <a:t>M</a:t>
            </a:r>
            <a:r>
              <a:rPr sz="4000" b="1" i="1" spc="-4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4000" b="1" i="1" spc="0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4000" b="1" i="1" spc="-9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4000" b="1" i="1" spc="-14" dirty="0">
                <a:solidFill>
                  <a:srgbClr val="104EFA"/>
                </a:solidFill>
                <a:latin typeface="Arial"/>
                <a:cs typeface="Arial"/>
              </a:rPr>
              <a:t>g</a:t>
            </a:r>
            <a:r>
              <a:rPr sz="4000" b="1" i="1" spc="-4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4000" b="1" i="1" spc="0" dirty="0">
                <a:solidFill>
                  <a:srgbClr val="104EFA"/>
                </a:solidFill>
                <a:latin typeface="Arial"/>
                <a:cs typeface="Arial"/>
              </a:rPr>
              <a:t>m</a:t>
            </a:r>
            <a:r>
              <a:rPr sz="4000" b="1" i="1" spc="-4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4000" b="1" i="1" spc="-14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4000" b="1" i="1" spc="0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endParaRPr sz="4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90337" y="388460"/>
            <a:ext cx="3823122" cy="1143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763">
              <a:lnSpc>
                <a:spcPts val="4190"/>
              </a:lnSpc>
              <a:spcBef>
                <a:spcPts val="209"/>
              </a:spcBef>
            </a:pPr>
            <a:r>
              <a:rPr sz="4000" b="1" i="1" spc="-14" dirty="0">
                <a:solidFill>
                  <a:srgbClr val="104EFA"/>
                </a:solidFill>
                <a:latin typeface="Arial"/>
                <a:cs typeface="Arial"/>
              </a:rPr>
              <a:t>o</a:t>
            </a:r>
            <a:r>
              <a:rPr sz="4000" b="1" i="1" spc="0" dirty="0">
                <a:solidFill>
                  <a:srgbClr val="104EFA"/>
                </a:solidFill>
                <a:latin typeface="Arial"/>
                <a:cs typeface="Arial"/>
              </a:rPr>
              <a:t>f </a:t>
            </a:r>
            <a:r>
              <a:rPr sz="4000" b="1" i="1" spc="-4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r>
              <a:rPr sz="4000" b="1" i="1" spc="0" dirty="0">
                <a:solidFill>
                  <a:srgbClr val="104EFA"/>
                </a:solidFill>
                <a:latin typeface="Arial"/>
                <a:cs typeface="Arial"/>
              </a:rPr>
              <a:t>he Fi</a:t>
            </a:r>
            <a:r>
              <a:rPr sz="4000" b="1" i="1" spc="-14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4000" b="1" i="1" spc="-4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4000" b="1" i="1" spc="0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4000" b="1" i="1" spc="-9" dirty="0">
                <a:solidFill>
                  <a:srgbClr val="104EFA"/>
                </a:solidFill>
                <a:latin typeface="Arial"/>
                <a:cs typeface="Arial"/>
              </a:rPr>
              <a:t>c</a:t>
            </a:r>
            <a:r>
              <a:rPr sz="4000" b="1" i="1" spc="0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4000" b="1" i="1" spc="-9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4000" b="1" i="1" spc="0" dirty="0">
                <a:solidFill>
                  <a:srgbClr val="104EFA"/>
                </a:solidFill>
                <a:latin typeface="Arial"/>
                <a:cs typeface="Arial"/>
              </a:rPr>
              <a:t>l</a:t>
            </a:r>
            <a:endParaRPr sz="4000">
              <a:latin typeface="Arial"/>
              <a:cs typeface="Arial"/>
            </a:endParaRPr>
          </a:p>
          <a:p>
            <a:pPr marL="12700" marR="76200">
              <a:lnSpc>
                <a:spcPct val="95825"/>
              </a:lnSpc>
            </a:pPr>
            <a:r>
              <a:rPr sz="4000" b="1" i="1" spc="0" dirty="0">
                <a:solidFill>
                  <a:srgbClr val="104EFA"/>
                </a:solidFill>
                <a:latin typeface="Arial"/>
                <a:cs typeface="Arial"/>
              </a:rPr>
              <a:t>F</a:t>
            </a:r>
            <a:r>
              <a:rPr sz="4000" b="1" i="1" spc="-19" dirty="0">
                <a:solidFill>
                  <a:srgbClr val="104EFA"/>
                </a:solidFill>
                <a:latin typeface="Arial"/>
                <a:cs typeface="Arial"/>
              </a:rPr>
              <a:t>u</a:t>
            </a:r>
            <a:r>
              <a:rPr sz="4000" b="1" i="1" spc="0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4000" b="1" i="1" spc="-9" dirty="0">
                <a:solidFill>
                  <a:srgbClr val="104EFA"/>
                </a:solidFill>
                <a:latin typeface="Arial"/>
                <a:cs typeface="Arial"/>
              </a:rPr>
              <a:t>c</a:t>
            </a:r>
            <a:r>
              <a:rPr sz="4000" b="1" i="1" spc="-4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r>
              <a:rPr sz="4000" b="1" i="1" spc="4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4000" b="1" i="1" spc="-14" dirty="0">
                <a:solidFill>
                  <a:srgbClr val="104EFA"/>
                </a:solidFill>
                <a:latin typeface="Arial"/>
                <a:cs typeface="Arial"/>
              </a:rPr>
              <a:t>o</a:t>
            </a:r>
            <a:r>
              <a:rPr sz="4000" b="1" i="1" spc="0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endParaRPr sz="4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40429" y="4801266"/>
            <a:ext cx="149183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2400" b="1" spc="-9" dirty="0">
                <a:solidFill>
                  <a:srgbClr val="104EFA"/>
                </a:solidFill>
                <a:latin typeface="Arial"/>
                <a:cs typeface="Arial"/>
              </a:rPr>
              <a:t>x</a:t>
            </a:r>
            <a:r>
              <a:rPr sz="2400" b="1" spc="-4" dirty="0">
                <a:solidFill>
                  <a:srgbClr val="104EFA"/>
                </a:solidFill>
                <a:latin typeface="Arial"/>
                <a:cs typeface="Arial"/>
              </a:rPr>
              <a:t>ec</a:t>
            </a:r>
            <a:r>
              <a:rPr sz="2400" b="1" spc="4" dirty="0">
                <a:solidFill>
                  <a:srgbClr val="104EFA"/>
                </a:solidFill>
                <a:latin typeface="Arial"/>
                <a:cs typeface="Arial"/>
              </a:rPr>
              <a:t>u</a:t>
            </a:r>
            <a:r>
              <a:rPr sz="2400" b="1" spc="0" dirty="0">
                <a:solidFill>
                  <a:srgbClr val="104EFA"/>
                </a:solidFill>
                <a:latin typeface="Arial"/>
                <a:cs typeface="Arial"/>
              </a:rPr>
              <a:t>ti</a:t>
            </a:r>
            <a:r>
              <a:rPr sz="2400" b="1" spc="-4" dirty="0">
                <a:solidFill>
                  <a:srgbClr val="104EFA"/>
                </a:solidFill>
                <a:latin typeface="Arial"/>
                <a:cs typeface="Arial"/>
              </a:rPr>
              <a:t>v</a:t>
            </a:r>
            <a:r>
              <a:rPr sz="2400" b="1" spc="0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46141" y="4801266"/>
            <a:ext cx="69722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-9" dirty="0">
                <a:solidFill>
                  <a:srgbClr val="104EFA"/>
                </a:solidFill>
                <a:latin typeface="Arial"/>
                <a:cs typeface="Arial"/>
              </a:rPr>
              <a:t>V</a:t>
            </a:r>
            <a:r>
              <a:rPr sz="2400" b="1" spc="9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2400" b="1" spc="-4" dirty="0">
                <a:solidFill>
                  <a:srgbClr val="104EFA"/>
                </a:solidFill>
                <a:latin typeface="Arial"/>
                <a:cs typeface="Arial"/>
              </a:rPr>
              <a:t>c</a:t>
            </a:r>
            <a:r>
              <a:rPr sz="2400" b="1" spc="0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55720" y="5167026"/>
            <a:ext cx="145765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solidFill>
                  <a:srgbClr val="104EFA"/>
                </a:solidFill>
                <a:latin typeface="Arial"/>
                <a:cs typeface="Arial"/>
              </a:rPr>
              <a:t>P</a:t>
            </a:r>
            <a:r>
              <a:rPr sz="2400" b="1" spc="-9" dirty="0">
                <a:solidFill>
                  <a:srgbClr val="104EFA"/>
                </a:solidFill>
                <a:latin typeface="Arial"/>
                <a:cs typeface="Arial"/>
              </a:rPr>
              <a:t>r</a:t>
            </a:r>
            <a:r>
              <a:rPr sz="2400" b="1" spc="-4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2400" b="1" spc="0" dirty="0">
                <a:solidFill>
                  <a:srgbClr val="104EFA"/>
                </a:solidFill>
                <a:latin typeface="Arial"/>
                <a:cs typeface="Arial"/>
              </a:rPr>
              <a:t>si</a:t>
            </a:r>
            <a:r>
              <a:rPr sz="2400" b="1" spc="-4" dirty="0">
                <a:solidFill>
                  <a:srgbClr val="104EFA"/>
                </a:solidFill>
                <a:latin typeface="Arial"/>
                <a:cs typeface="Arial"/>
              </a:rPr>
              <a:t>de</a:t>
            </a:r>
            <a:r>
              <a:rPr sz="2400" b="1" spc="4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2400" b="1" spc="0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15029" y="5532786"/>
            <a:ext cx="233822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solidFill>
                  <a:srgbClr val="104EFA"/>
                </a:solidFill>
                <a:latin typeface="Arial"/>
                <a:cs typeface="Arial"/>
              </a:rPr>
              <a:t>(</a:t>
            </a:r>
            <a:r>
              <a:rPr sz="2400" b="1" spc="-4" dirty="0">
                <a:solidFill>
                  <a:srgbClr val="104EFA"/>
                </a:solidFill>
                <a:latin typeface="Arial"/>
                <a:cs typeface="Arial"/>
              </a:rPr>
              <a:t>F</a:t>
            </a:r>
            <a:r>
              <a:rPr sz="2400" b="1" spc="9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2400" b="1" spc="-4" dirty="0">
                <a:solidFill>
                  <a:srgbClr val="104EFA"/>
                </a:solidFill>
                <a:latin typeface="Arial"/>
                <a:cs typeface="Arial"/>
              </a:rPr>
              <a:t>na</a:t>
            </a:r>
            <a:r>
              <a:rPr sz="2400" b="1" spc="4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2400" b="1" spc="-4" dirty="0">
                <a:solidFill>
                  <a:srgbClr val="104EFA"/>
                </a:solidFill>
                <a:latin typeface="Arial"/>
                <a:cs typeface="Arial"/>
              </a:rPr>
              <a:t>c</a:t>
            </a:r>
            <a:r>
              <a:rPr sz="2400" b="1" spc="0" dirty="0">
                <a:solidFill>
                  <a:srgbClr val="104EFA"/>
                </a:solidFill>
                <a:latin typeface="Arial"/>
                <a:cs typeface="Arial"/>
              </a:rPr>
              <a:t>e -</a:t>
            </a:r>
            <a:r>
              <a:rPr sz="2400" b="1" spc="9" dirty="0">
                <a:solidFill>
                  <a:srgbClr val="104EFA"/>
                </a:solidFill>
                <a:latin typeface="Arial"/>
                <a:cs typeface="Arial"/>
              </a:rPr>
              <a:t> </a:t>
            </a:r>
            <a:r>
              <a:rPr sz="2400" b="1" spc="-4" dirty="0">
                <a:solidFill>
                  <a:srgbClr val="104EFA"/>
                </a:solidFill>
                <a:latin typeface="Arial"/>
                <a:cs typeface="Arial"/>
              </a:rPr>
              <a:t>CF</a:t>
            </a:r>
            <a:r>
              <a:rPr sz="2400" b="1" spc="0" dirty="0">
                <a:solidFill>
                  <a:srgbClr val="104EFA"/>
                </a:solidFill>
                <a:latin typeface="Arial"/>
                <a:cs typeface="Arial"/>
              </a:rPr>
              <a:t>O)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20180" y="5532786"/>
            <a:ext cx="171277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>
                <a:solidFill>
                  <a:srgbClr val="104EFA"/>
                </a:solidFill>
                <a:latin typeface="Arial"/>
                <a:cs typeface="Arial"/>
              </a:rPr>
              <a:t>(</a:t>
            </a:r>
            <a:r>
              <a:rPr sz="2400" b="1" spc="9" dirty="0">
                <a:solidFill>
                  <a:srgbClr val="104EFA"/>
                </a:solidFill>
                <a:latin typeface="Arial"/>
                <a:cs typeface="Arial"/>
              </a:rPr>
              <a:t>M</a:t>
            </a:r>
            <a:r>
              <a:rPr sz="2400" b="1" spc="-4" dirty="0">
                <a:solidFill>
                  <a:srgbClr val="104EFA"/>
                </a:solidFill>
                <a:latin typeface="Arial"/>
                <a:cs typeface="Arial"/>
              </a:rPr>
              <a:t>ar</a:t>
            </a:r>
            <a:r>
              <a:rPr sz="2400" b="1" spc="0" dirty="0">
                <a:solidFill>
                  <a:srgbClr val="104EFA"/>
                </a:solidFill>
                <a:latin typeface="Arial"/>
                <a:cs typeface="Arial"/>
              </a:rPr>
              <a:t>k</a:t>
            </a:r>
            <a:r>
              <a:rPr sz="2400" b="1" spc="-4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2400" b="1" spc="0" dirty="0">
                <a:solidFill>
                  <a:srgbClr val="104EFA"/>
                </a:solidFill>
                <a:latin typeface="Arial"/>
                <a:cs typeface="Arial"/>
              </a:rPr>
              <a:t>ti</a:t>
            </a:r>
            <a:r>
              <a:rPr sz="2400" b="1" spc="4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2400" b="1" spc="-4" dirty="0">
                <a:solidFill>
                  <a:srgbClr val="104EFA"/>
                </a:solidFill>
                <a:latin typeface="Arial"/>
                <a:cs typeface="Arial"/>
              </a:rPr>
              <a:t>g</a:t>
            </a:r>
            <a:r>
              <a:rPr sz="2400" b="1" spc="0" dirty="0">
                <a:solidFill>
                  <a:srgbClr val="104EFA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4330" y="6566122"/>
            <a:ext cx="239385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4" dirty="0">
                <a:latin typeface="Arial"/>
                <a:cs typeface="Arial"/>
              </a:rPr>
              <a:t>1</a:t>
            </a:r>
            <a:r>
              <a:rPr sz="800" spc="9" dirty="0">
                <a:latin typeface="Arial"/>
                <a:cs typeface="Arial"/>
              </a:rPr>
              <a:t>.</a:t>
            </a:r>
            <a:r>
              <a:rPr sz="800" spc="-4" dirty="0">
                <a:latin typeface="Arial"/>
                <a:cs typeface="Arial"/>
              </a:rPr>
              <a:t>2</a:t>
            </a:r>
            <a:r>
              <a:rPr sz="800" spc="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70710" y="6576282"/>
            <a:ext cx="6921889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4" dirty="0">
                <a:latin typeface="Arial"/>
                <a:cs typeface="Arial"/>
              </a:rPr>
              <a:t>V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9" dirty="0">
                <a:latin typeface="Arial"/>
                <a:cs typeface="Arial"/>
              </a:rPr>
              <a:t>H</a:t>
            </a:r>
            <a:r>
              <a:rPr sz="800" spc="4" dirty="0">
                <a:latin typeface="Arial"/>
                <a:cs typeface="Arial"/>
              </a:rPr>
              <a:t>o</a:t>
            </a:r>
            <a:r>
              <a:rPr sz="800" spc="-4" dirty="0">
                <a:latin typeface="Arial"/>
                <a:cs typeface="Arial"/>
              </a:rPr>
              <a:t>r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0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an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34" dirty="0">
                <a:latin typeface="Arial"/>
                <a:cs typeface="Arial"/>
              </a:rPr>
              <a:t>W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4" dirty="0">
                <a:latin typeface="Arial"/>
                <a:cs typeface="Arial"/>
              </a:rPr>
              <a:t>h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-19" dirty="0">
                <a:latin typeface="Arial"/>
                <a:cs typeface="Arial"/>
              </a:rPr>
              <a:t>w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0" dirty="0">
                <a:latin typeface="Arial"/>
                <a:cs typeface="Arial"/>
              </a:rPr>
              <a:t>z,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F</a:t>
            </a:r>
            <a:r>
              <a:rPr sz="800" spc="4" dirty="0">
                <a:latin typeface="Arial"/>
                <a:cs typeface="Arial"/>
              </a:rPr>
              <a:t>u</a:t>
            </a:r>
            <a:r>
              <a:rPr sz="800" spc="-4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d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25" dirty="0">
                <a:latin typeface="Arial"/>
                <a:cs typeface="Arial"/>
              </a:rPr>
              <a:t>m</a:t>
            </a:r>
            <a:r>
              <a:rPr sz="800" spc="-4" dirty="0">
                <a:latin typeface="Arial"/>
                <a:cs typeface="Arial"/>
              </a:rPr>
              <a:t>en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9" dirty="0">
                <a:latin typeface="Arial"/>
                <a:cs typeface="Arial"/>
              </a:rPr>
              <a:t>l</a:t>
            </a:r>
            <a:r>
              <a:rPr sz="800" spc="0" dirty="0">
                <a:latin typeface="Arial"/>
                <a:cs typeface="Arial"/>
              </a:rPr>
              <a:t>s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f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Fi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-4" dirty="0">
                <a:latin typeface="Arial"/>
                <a:cs typeface="Arial"/>
              </a:rPr>
              <a:t>an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0" dirty="0">
                <a:latin typeface="Arial"/>
                <a:cs typeface="Arial"/>
              </a:rPr>
              <a:t>l </a:t>
            </a:r>
            <a:r>
              <a:rPr sz="800" spc="-4" dirty="0">
                <a:latin typeface="Arial"/>
                <a:cs typeface="Arial"/>
              </a:rPr>
              <a:t>M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-4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-4" dirty="0">
                <a:latin typeface="Arial"/>
                <a:cs typeface="Arial"/>
              </a:rPr>
              <a:t>ge</a:t>
            </a:r>
            <a:r>
              <a:rPr sz="800" spc="25" dirty="0">
                <a:latin typeface="Arial"/>
                <a:cs typeface="Arial"/>
              </a:rPr>
              <a:t>m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0" dirty="0">
                <a:latin typeface="Arial"/>
                <a:cs typeface="Arial"/>
              </a:rPr>
              <a:t>t,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1</a:t>
            </a:r>
            <a:r>
              <a:rPr sz="800" spc="4" dirty="0">
                <a:latin typeface="Arial"/>
                <a:cs typeface="Arial"/>
              </a:rPr>
              <a:t>3t</a:t>
            </a:r>
            <a:r>
              <a:rPr sz="800" spc="0" dirty="0">
                <a:latin typeface="Arial"/>
                <a:cs typeface="Arial"/>
              </a:rPr>
              <a:t>h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d</a:t>
            </a:r>
            <a:r>
              <a:rPr sz="800" spc="0" dirty="0">
                <a:latin typeface="Arial"/>
                <a:cs typeface="Arial"/>
              </a:rPr>
              <a:t>it</a:t>
            </a:r>
            <a:r>
              <a:rPr sz="800" spc="9" dirty="0">
                <a:latin typeface="Arial"/>
                <a:cs typeface="Arial"/>
              </a:rPr>
              <a:t>i</a:t>
            </a:r>
            <a:r>
              <a:rPr sz="800" spc="-4" dirty="0">
                <a:latin typeface="Arial"/>
                <a:cs typeface="Arial"/>
              </a:rPr>
              <a:t>on</a:t>
            </a:r>
            <a:r>
              <a:rPr sz="800" spc="0" dirty="0">
                <a:latin typeface="Arial"/>
                <a:cs typeface="Arial"/>
              </a:rPr>
              <a:t>.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©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P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9" dirty="0">
                <a:latin typeface="Arial"/>
                <a:cs typeface="Arial"/>
              </a:rPr>
              <a:t>s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 E</a:t>
            </a:r>
            <a:r>
              <a:rPr sz="800" spc="-4" dirty="0">
                <a:latin typeface="Arial"/>
                <a:cs typeface="Arial"/>
              </a:rPr>
              <a:t>d</a:t>
            </a:r>
            <a:r>
              <a:rPr sz="800" spc="4" dirty="0">
                <a:latin typeface="Arial"/>
                <a:cs typeface="Arial"/>
              </a:rPr>
              <a:t>u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 L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14" dirty="0">
                <a:latin typeface="Arial"/>
                <a:cs typeface="Arial"/>
              </a:rPr>
              <a:t>m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2</a:t>
            </a:r>
            <a:r>
              <a:rPr sz="800" spc="4" dirty="0">
                <a:latin typeface="Arial"/>
                <a:cs typeface="Arial"/>
              </a:rPr>
              <a:t>0</a:t>
            </a:r>
            <a:r>
              <a:rPr sz="800" spc="-4" dirty="0">
                <a:latin typeface="Arial"/>
                <a:cs typeface="Arial"/>
              </a:rPr>
              <a:t>09</a:t>
            </a:r>
            <a:r>
              <a:rPr sz="800" spc="0" dirty="0">
                <a:latin typeface="Arial"/>
                <a:cs typeface="Arial"/>
              </a:rPr>
              <a:t>.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9" dirty="0">
                <a:latin typeface="Arial"/>
                <a:cs typeface="Arial"/>
              </a:rPr>
              <a:t>C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at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b</a:t>
            </a:r>
            <a:r>
              <a:rPr sz="800" spc="0" dirty="0">
                <a:latin typeface="Arial"/>
                <a:cs typeface="Arial"/>
              </a:rPr>
              <a:t>y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G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g</a:t>
            </a:r>
            <a:r>
              <a:rPr sz="800" spc="-4" dirty="0">
                <a:latin typeface="Arial"/>
                <a:cs typeface="Arial"/>
              </a:rPr>
              <a:t>or</a:t>
            </a:r>
            <a:r>
              <a:rPr sz="800" spc="0" dirty="0">
                <a:latin typeface="Arial"/>
                <a:cs typeface="Arial"/>
              </a:rPr>
              <a:t>y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4" dirty="0">
                <a:latin typeface="Arial"/>
                <a:cs typeface="Arial"/>
              </a:rPr>
              <a:t>K</a:t>
            </a:r>
            <a:r>
              <a:rPr sz="800" spc="-4" dirty="0">
                <a:latin typeface="Arial"/>
                <a:cs typeface="Arial"/>
              </a:rPr>
              <a:t>uh</a:t>
            </a:r>
            <a:r>
              <a:rPr sz="800" spc="0" dirty="0">
                <a:latin typeface="Arial"/>
                <a:cs typeface="Arial"/>
              </a:rPr>
              <a:t>l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14" dirty="0">
                <a:latin typeface="Arial"/>
                <a:cs typeface="Arial"/>
              </a:rPr>
              <a:t>m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9" dirty="0">
                <a:latin typeface="Arial"/>
                <a:cs typeface="Arial"/>
              </a:rPr>
              <a:t>y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4" dirty="0">
                <a:latin typeface="Arial"/>
                <a:cs typeface="Arial"/>
              </a:rPr>
              <a:t>r</a:t>
            </a:r>
            <a:r>
              <a:rPr sz="800" spc="0" dirty="0"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78550" y="4730750"/>
            <a:ext cx="1201872" cy="1206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4377" indent="-617067">
              <a:lnSpc>
                <a:spcPct val="100041"/>
              </a:lnSpc>
              <a:spcBef>
                <a:spcPts val="345"/>
              </a:spcBef>
            </a:pPr>
            <a:r>
              <a:rPr sz="2400" b="1" spc="-9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2400" b="1" spc="-4" dirty="0">
                <a:solidFill>
                  <a:srgbClr val="104EFA"/>
                </a:solidFill>
                <a:latin typeface="Arial"/>
                <a:cs typeface="Arial"/>
              </a:rPr>
              <a:t>x</a:t>
            </a:r>
            <a:r>
              <a:rPr sz="2400" b="1" spc="0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2400" b="1" spc="-4" dirty="0">
                <a:solidFill>
                  <a:srgbClr val="104EFA"/>
                </a:solidFill>
                <a:latin typeface="Arial"/>
                <a:cs typeface="Arial"/>
              </a:rPr>
              <a:t>cu</a:t>
            </a:r>
            <a:r>
              <a:rPr sz="2400" b="1" spc="9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r>
              <a:rPr sz="2400" b="1" spc="0" dirty="0">
                <a:solidFill>
                  <a:srgbClr val="104EFA"/>
                </a:solidFill>
                <a:latin typeface="Arial"/>
                <a:cs typeface="Arial"/>
              </a:rPr>
              <a:t>i </a:t>
            </a:r>
            <a:r>
              <a:rPr sz="2400" b="1" spc="4" dirty="0">
                <a:solidFill>
                  <a:srgbClr val="104EFA"/>
                </a:solidFill>
                <a:latin typeface="Arial"/>
                <a:cs typeface="Arial"/>
              </a:rPr>
              <a:t>r</a:t>
            </a:r>
            <a:r>
              <a:rPr sz="2400" b="1" spc="-4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2400" b="1" spc="0" dirty="0">
                <a:solidFill>
                  <a:srgbClr val="104EFA"/>
                </a:solidFill>
                <a:latin typeface="Arial"/>
                <a:cs typeface="Arial"/>
              </a:rPr>
              <a:t>s</a:t>
            </a:r>
            <a:endParaRPr sz="2400" dirty="0">
              <a:latin typeface="Arial"/>
              <a:cs typeface="Arial"/>
            </a:endParaRPr>
          </a:p>
          <a:p>
            <a:pPr marL="354329" marR="65222">
              <a:lnSpc>
                <a:spcPct val="95825"/>
              </a:lnSpc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15200" y="4730750"/>
            <a:ext cx="1136650" cy="1206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22" marR="22818" indent="8077">
              <a:lnSpc>
                <a:spcPct val="100041"/>
              </a:lnSpc>
              <a:spcBef>
                <a:spcPts val="345"/>
              </a:spcBef>
            </a:pPr>
            <a:r>
              <a:rPr sz="2400" b="1" spc="-4" dirty="0">
                <a:solidFill>
                  <a:srgbClr val="104EFA"/>
                </a:solidFill>
                <a:latin typeface="Arial"/>
                <a:cs typeface="Arial"/>
              </a:rPr>
              <a:t>v</a:t>
            </a:r>
            <a:r>
              <a:rPr sz="2400" b="1" spc="0" dirty="0">
                <a:solidFill>
                  <a:srgbClr val="104EFA"/>
                </a:solidFill>
                <a:latin typeface="Arial"/>
                <a:cs typeface="Arial"/>
              </a:rPr>
              <a:t>e Vi</a:t>
            </a:r>
            <a:r>
              <a:rPr sz="2400" b="1" spc="-4" dirty="0">
                <a:solidFill>
                  <a:srgbClr val="104EFA"/>
                </a:solidFill>
                <a:latin typeface="Arial"/>
                <a:cs typeface="Arial"/>
              </a:rPr>
              <a:t>c</a:t>
            </a:r>
            <a:r>
              <a:rPr sz="2400" b="1" spc="0" dirty="0">
                <a:solidFill>
                  <a:srgbClr val="104EFA"/>
                </a:solidFill>
                <a:latin typeface="Arial"/>
                <a:cs typeface="Arial"/>
              </a:rPr>
              <a:t>e i</a:t>
            </a:r>
            <a:r>
              <a:rPr sz="2400" b="1" spc="4" dirty="0">
                <a:solidFill>
                  <a:srgbClr val="104EFA"/>
                </a:solidFill>
                <a:latin typeface="Arial"/>
                <a:cs typeface="Arial"/>
              </a:rPr>
              <a:t>d</a:t>
            </a:r>
            <a:r>
              <a:rPr sz="2400" b="1" spc="-4" dirty="0">
                <a:solidFill>
                  <a:srgbClr val="104EFA"/>
                </a:solidFill>
                <a:latin typeface="Arial"/>
                <a:cs typeface="Arial"/>
              </a:rPr>
              <a:t>en</a:t>
            </a:r>
            <a:r>
              <a:rPr sz="2400" b="1" spc="0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2150" y="4730750"/>
            <a:ext cx="2273300" cy="1206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623" marR="73590" indent="0" algn="ctr">
              <a:lnSpc>
                <a:spcPct val="100041"/>
              </a:lnSpc>
              <a:spcBef>
                <a:spcPts val="345"/>
              </a:spcBef>
            </a:pPr>
            <a:r>
              <a:rPr sz="2400" b="1" spc="-9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2400" b="1" spc="0" dirty="0">
                <a:solidFill>
                  <a:srgbClr val="104EFA"/>
                </a:solidFill>
                <a:latin typeface="Arial"/>
                <a:cs typeface="Arial"/>
              </a:rPr>
              <a:t>x</a:t>
            </a:r>
            <a:r>
              <a:rPr sz="2400" b="1" spc="-4" dirty="0">
                <a:solidFill>
                  <a:srgbClr val="104EFA"/>
                </a:solidFill>
                <a:latin typeface="Arial"/>
                <a:cs typeface="Arial"/>
              </a:rPr>
              <a:t>ecu</a:t>
            </a:r>
            <a:r>
              <a:rPr sz="2400" b="1" spc="9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r>
              <a:rPr sz="2400" b="1" spc="0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2400" b="1" spc="-4" dirty="0">
                <a:solidFill>
                  <a:srgbClr val="104EFA"/>
                </a:solidFill>
                <a:latin typeface="Arial"/>
                <a:cs typeface="Arial"/>
              </a:rPr>
              <a:t>v</a:t>
            </a:r>
            <a:r>
              <a:rPr sz="2400" b="1" spc="0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2400" b="1" spc="4" dirty="0">
                <a:solidFill>
                  <a:srgbClr val="104EFA"/>
                </a:solidFill>
                <a:latin typeface="Arial"/>
                <a:cs typeface="Arial"/>
              </a:rPr>
              <a:t> </a:t>
            </a:r>
            <a:r>
              <a:rPr sz="2400" b="1" spc="-9" dirty="0">
                <a:solidFill>
                  <a:srgbClr val="104EFA"/>
                </a:solidFill>
                <a:latin typeface="Arial"/>
                <a:cs typeface="Arial"/>
              </a:rPr>
              <a:t>V</a:t>
            </a:r>
            <a:r>
              <a:rPr sz="2400" b="1" spc="0" dirty="0">
                <a:solidFill>
                  <a:srgbClr val="104EFA"/>
                </a:solidFill>
                <a:latin typeface="Arial"/>
                <a:cs typeface="Arial"/>
              </a:rPr>
              <a:t>ice </a:t>
            </a:r>
            <a:r>
              <a:rPr sz="2400" b="1" spc="-9" dirty="0">
                <a:solidFill>
                  <a:srgbClr val="104EFA"/>
                </a:solidFill>
                <a:latin typeface="Arial"/>
                <a:cs typeface="Arial"/>
              </a:rPr>
              <a:t>P</a:t>
            </a:r>
            <a:r>
              <a:rPr sz="2400" b="1" spc="4" dirty="0">
                <a:solidFill>
                  <a:srgbClr val="104EFA"/>
                </a:solidFill>
                <a:latin typeface="Arial"/>
                <a:cs typeface="Arial"/>
              </a:rPr>
              <a:t>r</a:t>
            </a:r>
            <a:r>
              <a:rPr sz="2400" b="1" spc="-4" dirty="0">
                <a:solidFill>
                  <a:srgbClr val="104EFA"/>
                </a:solidFill>
                <a:latin typeface="Arial"/>
                <a:cs typeface="Arial"/>
              </a:rPr>
              <a:t>es</a:t>
            </a:r>
            <a:r>
              <a:rPr sz="2400" b="1" spc="9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2400" b="1" spc="-4" dirty="0">
                <a:solidFill>
                  <a:srgbClr val="104EFA"/>
                </a:solidFill>
                <a:latin typeface="Arial"/>
                <a:cs typeface="Arial"/>
              </a:rPr>
              <a:t>de</a:t>
            </a:r>
            <a:r>
              <a:rPr sz="2400" b="1" spc="4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2400" b="1" spc="0" dirty="0">
                <a:solidFill>
                  <a:srgbClr val="104EFA"/>
                </a:solidFill>
                <a:latin typeface="Arial"/>
                <a:cs typeface="Arial"/>
              </a:rPr>
              <a:t>t </a:t>
            </a:r>
            <a:r>
              <a:rPr sz="2400" b="1" spc="9" dirty="0">
                <a:solidFill>
                  <a:srgbClr val="104EFA"/>
                </a:solidFill>
                <a:latin typeface="Arial"/>
                <a:cs typeface="Arial"/>
              </a:rPr>
              <a:t>(</a:t>
            </a:r>
            <a:r>
              <a:rPr sz="2400" b="1" spc="0" dirty="0">
                <a:solidFill>
                  <a:srgbClr val="104EFA"/>
                </a:solidFill>
                <a:latin typeface="Arial"/>
                <a:cs typeface="Arial"/>
              </a:rPr>
              <a:t>O</a:t>
            </a:r>
            <a:r>
              <a:rPr sz="2400" b="1" spc="-4" dirty="0">
                <a:solidFill>
                  <a:srgbClr val="104EFA"/>
                </a:solidFill>
                <a:latin typeface="Arial"/>
                <a:cs typeface="Arial"/>
              </a:rPr>
              <a:t>pe</a:t>
            </a:r>
            <a:r>
              <a:rPr sz="2400" b="1" spc="4" dirty="0">
                <a:solidFill>
                  <a:srgbClr val="104EFA"/>
                </a:solidFill>
                <a:latin typeface="Arial"/>
                <a:cs typeface="Arial"/>
              </a:rPr>
              <a:t>r</a:t>
            </a:r>
            <a:r>
              <a:rPr sz="2400" b="1" spc="-4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2400" b="1" spc="9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r>
              <a:rPr sz="2400" b="1" spc="0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2400" b="1" spc="-4" dirty="0">
                <a:solidFill>
                  <a:srgbClr val="104EFA"/>
                </a:solidFill>
                <a:latin typeface="Arial"/>
                <a:cs typeface="Arial"/>
              </a:rPr>
              <a:t>o</a:t>
            </a:r>
            <a:r>
              <a:rPr sz="2400" b="1" spc="4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2400" b="1" spc="-4" dirty="0">
                <a:solidFill>
                  <a:srgbClr val="104EFA"/>
                </a:solidFill>
                <a:latin typeface="Arial"/>
                <a:cs typeface="Arial"/>
              </a:rPr>
              <a:t>s</a:t>
            </a:r>
            <a:r>
              <a:rPr sz="2400" b="1" spc="0" dirty="0">
                <a:solidFill>
                  <a:srgbClr val="104EFA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92350" y="1987550"/>
            <a:ext cx="4406900" cy="901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68"/>
              </a:spcBef>
            </a:pPr>
            <a:endParaRPr sz="1300"/>
          </a:p>
          <a:p>
            <a:pPr marL="444500">
              <a:lnSpc>
                <a:spcPct val="95825"/>
              </a:lnSpc>
            </a:pPr>
            <a:r>
              <a:rPr sz="3200" b="1" spc="4" dirty="0">
                <a:solidFill>
                  <a:srgbClr val="104EFA"/>
                </a:solidFill>
                <a:latin typeface="Arial"/>
                <a:cs typeface="Arial"/>
              </a:rPr>
              <a:t>B</a:t>
            </a:r>
            <a:r>
              <a:rPr sz="3200" b="1" spc="-4" dirty="0">
                <a:solidFill>
                  <a:srgbClr val="104EFA"/>
                </a:solidFill>
                <a:latin typeface="Arial"/>
                <a:cs typeface="Arial"/>
              </a:rPr>
              <a:t>o</a:t>
            </a:r>
            <a:r>
              <a:rPr sz="3200" b="1" spc="4" dirty="0">
                <a:solidFill>
                  <a:srgbClr val="104EFA"/>
                </a:solidFill>
                <a:latin typeface="Arial"/>
                <a:cs typeface="Arial"/>
              </a:rPr>
              <a:t>ar</a:t>
            </a:r>
            <a:r>
              <a:rPr sz="3200" b="1" spc="0" dirty="0">
                <a:solidFill>
                  <a:srgbClr val="104EFA"/>
                </a:solidFill>
                <a:latin typeface="Arial"/>
                <a:cs typeface="Arial"/>
              </a:rPr>
              <a:t>d </a:t>
            </a:r>
            <a:r>
              <a:rPr sz="3200" b="1" spc="4" dirty="0">
                <a:solidFill>
                  <a:srgbClr val="104EFA"/>
                </a:solidFill>
                <a:latin typeface="Arial"/>
                <a:cs typeface="Arial"/>
              </a:rPr>
              <a:t>o</a:t>
            </a:r>
            <a:r>
              <a:rPr sz="3200" b="1" spc="0" dirty="0">
                <a:solidFill>
                  <a:srgbClr val="104EFA"/>
                </a:solidFill>
                <a:latin typeface="Arial"/>
                <a:cs typeface="Arial"/>
              </a:rPr>
              <a:t>f </a:t>
            </a:r>
            <a:r>
              <a:rPr sz="3200" b="1" spc="4" dirty="0">
                <a:solidFill>
                  <a:srgbClr val="104EFA"/>
                </a:solidFill>
                <a:latin typeface="Arial"/>
                <a:cs typeface="Arial"/>
              </a:rPr>
              <a:t>D</a:t>
            </a:r>
            <a:r>
              <a:rPr sz="3200" b="1" spc="0" dirty="0">
                <a:solidFill>
                  <a:srgbClr val="104EFA"/>
                </a:solidFill>
                <a:latin typeface="Arial"/>
                <a:cs typeface="Arial"/>
              </a:rPr>
              <a:t>ir</a:t>
            </a:r>
            <a:r>
              <a:rPr sz="3200" b="1" spc="4" dirty="0">
                <a:solidFill>
                  <a:srgbClr val="104EFA"/>
                </a:solidFill>
                <a:latin typeface="Arial"/>
                <a:cs typeface="Arial"/>
              </a:rPr>
              <a:t>ec</a:t>
            </a:r>
            <a:r>
              <a:rPr sz="3200" b="1" spc="-4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r>
              <a:rPr sz="3200" b="1" spc="4" dirty="0">
                <a:solidFill>
                  <a:srgbClr val="104EFA"/>
                </a:solidFill>
                <a:latin typeface="Arial"/>
                <a:cs typeface="Arial"/>
              </a:rPr>
              <a:t>or</a:t>
            </a:r>
            <a:r>
              <a:rPr sz="3200" b="1" spc="0" dirty="0">
                <a:solidFill>
                  <a:srgbClr val="104EFA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99250" y="1987550"/>
            <a:ext cx="152400" cy="901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2292350" y="2889250"/>
            <a:ext cx="2279650" cy="393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4572000" y="2889250"/>
            <a:ext cx="2279650" cy="393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2292350" y="3282950"/>
            <a:ext cx="4559300" cy="901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17319" marR="1445257" algn="ctr">
              <a:lnSpc>
                <a:spcPct val="95825"/>
              </a:lnSpc>
              <a:spcBef>
                <a:spcPts val="90"/>
              </a:spcBef>
            </a:pPr>
            <a:r>
              <a:rPr sz="2800" b="1" spc="-9" dirty="0">
                <a:solidFill>
                  <a:srgbClr val="104EFA"/>
                </a:solidFill>
                <a:latin typeface="Arial"/>
                <a:cs typeface="Arial"/>
              </a:rPr>
              <a:t>P</a:t>
            </a:r>
            <a:r>
              <a:rPr sz="2800" b="1" spc="0" dirty="0">
                <a:solidFill>
                  <a:srgbClr val="104EFA"/>
                </a:solidFill>
                <a:latin typeface="Arial"/>
                <a:cs typeface="Arial"/>
              </a:rPr>
              <a:t>resi</a:t>
            </a:r>
            <a:r>
              <a:rPr sz="2800" b="1" spc="-9" dirty="0">
                <a:solidFill>
                  <a:srgbClr val="104EFA"/>
                </a:solidFill>
                <a:latin typeface="Arial"/>
                <a:cs typeface="Arial"/>
              </a:rPr>
              <a:t>d</a:t>
            </a:r>
            <a:r>
              <a:rPr sz="2800" b="1" spc="9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2800" b="1" spc="-9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2800" b="1" spc="0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  <a:p>
            <a:pPr marL="160020" marR="193278" algn="ctr">
              <a:lnSpc>
                <a:spcPct val="95825"/>
              </a:lnSpc>
              <a:spcBef>
                <a:spcPts val="140"/>
              </a:spcBef>
            </a:pPr>
            <a:r>
              <a:rPr sz="2800" b="1" spc="4" dirty="0">
                <a:solidFill>
                  <a:srgbClr val="104EFA"/>
                </a:solidFill>
                <a:latin typeface="Arial"/>
                <a:cs typeface="Arial"/>
              </a:rPr>
              <a:t>(</a:t>
            </a:r>
            <a:r>
              <a:rPr sz="2800" b="1" spc="-4" dirty="0">
                <a:solidFill>
                  <a:srgbClr val="104EFA"/>
                </a:solidFill>
                <a:latin typeface="Arial"/>
                <a:cs typeface="Arial"/>
              </a:rPr>
              <a:t>C</a:t>
            </a:r>
            <a:r>
              <a:rPr sz="2800" b="1" spc="-9" dirty="0">
                <a:solidFill>
                  <a:srgbClr val="104EFA"/>
                </a:solidFill>
                <a:latin typeface="Arial"/>
                <a:cs typeface="Arial"/>
              </a:rPr>
              <a:t>h</a:t>
            </a:r>
            <a:r>
              <a:rPr sz="2800" b="1" spc="0" dirty="0">
                <a:solidFill>
                  <a:srgbClr val="104EFA"/>
                </a:solidFill>
                <a:latin typeface="Arial"/>
                <a:cs typeface="Arial"/>
              </a:rPr>
              <a:t>ief</a:t>
            </a:r>
            <a:r>
              <a:rPr sz="2800" b="1" spc="9" dirty="0">
                <a:solidFill>
                  <a:srgbClr val="104EFA"/>
                </a:solidFill>
                <a:latin typeface="Arial"/>
                <a:cs typeface="Arial"/>
              </a:rPr>
              <a:t> </a:t>
            </a:r>
            <a:r>
              <a:rPr sz="2800" b="1" spc="-9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2800" b="1" spc="0" dirty="0">
                <a:solidFill>
                  <a:srgbClr val="104EFA"/>
                </a:solidFill>
                <a:latin typeface="Arial"/>
                <a:cs typeface="Arial"/>
              </a:rPr>
              <a:t>xec</a:t>
            </a:r>
            <a:r>
              <a:rPr sz="2800" b="1" spc="-9" dirty="0">
                <a:solidFill>
                  <a:srgbClr val="104EFA"/>
                </a:solidFill>
                <a:latin typeface="Arial"/>
                <a:cs typeface="Arial"/>
              </a:rPr>
              <a:t>u</a:t>
            </a:r>
            <a:r>
              <a:rPr sz="2800" b="1" spc="4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r>
              <a:rPr sz="2800" b="1" spc="0" dirty="0">
                <a:solidFill>
                  <a:srgbClr val="104EFA"/>
                </a:solidFill>
                <a:latin typeface="Arial"/>
                <a:cs typeface="Arial"/>
              </a:rPr>
              <a:t>ive </a:t>
            </a:r>
            <a:r>
              <a:rPr sz="2800" b="1" spc="-9" dirty="0">
                <a:solidFill>
                  <a:srgbClr val="104EFA"/>
                </a:solidFill>
                <a:latin typeface="Arial"/>
                <a:cs typeface="Arial"/>
              </a:rPr>
              <a:t>O</a:t>
            </a:r>
            <a:r>
              <a:rPr sz="2800" b="1" spc="-4" dirty="0">
                <a:solidFill>
                  <a:srgbClr val="104EFA"/>
                </a:solidFill>
                <a:latin typeface="Arial"/>
                <a:cs typeface="Arial"/>
              </a:rPr>
              <a:t>f</a:t>
            </a:r>
            <a:r>
              <a:rPr sz="2800" b="1" spc="4" dirty="0">
                <a:solidFill>
                  <a:srgbClr val="104EFA"/>
                </a:solidFill>
                <a:latin typeface="Arial"/>
                <a:cs typeface="Arial"/>
              </a:rPr>
              <a:t>f</a:t>
            </a:r>
            <a:r>
              <a:rPr sz="2800" b="1" spc="0" dirty="0">
                <a:solidFill>
                  <a:srgbClr val="104EFA"/>
                </a:solidFill>
                <a:latin typeface="Arial"/>
                <a:cs typeface="Arial"/>
              </a:rPr>
              <a:t>icer)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92350" y="4184650"/>
            <a:ext cx="2279650" cy="546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4572000" y="4184650"/>
            <a:ext cx="2279650" cy="546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2292350" y="4730750"/>
            <a:ext cx="1143000" cy="1206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ct val="95825"/>
              </a:lnSpc>
              <a:spcBef>
                <a:spcPts val="5108"/>
              </a:spcBef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5350" y="4730750"/>
            <a:ext cx="1136650" cy="1206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6574" indent="25400" algn="r">
              <a:lnSpc>
                <a:spcPct val="100041"/>
              </a:lnSpc>
              <a:spcBef>
                <a:spcPts val="345"/>
              </a:spcBef>
            </a:pPr>
            <a:r>
              <a:rPr sz="2400" b="1" spc="0" dirty="0">
                <a:solidFill>
                  <a:srgbClr val="104EFA"/>
                </a:solidFill>
                <a:latin typeface="Arial"/>
                <a:cs typeface="Arial"/>
              </a:rPr>
              <a:t> 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0" y="4730750"/>
            <a:ext cx="1136650" cy="1206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708650" y="4730750"/>
            <a:ext cx="1155799" cy="1206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37210" marR="12799">
              <a:lnSpc>
                <a:spcPct val="95825"/>
              </a:lnSpc>
              <a:spcBef>
                <a:spcPts val="345"/>
              </a:spcBef>
            </a:pPr>
            <a:r>
              <a:rPr sz="2400" b="1" spc="-9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2400" b="1" spc="-4" dirty="0">
                <a:solidFill>
                  <a:srgbClr val="104EFA"/>
                </a:solidFill>
                <a:latin typeface="Arial"/>
                <a:cs typeface="Arial"/>
              </a:rPr>
              <a:t>x</a:t>
            </a:r>
            <a:r>
              <a:rPr sz="2400" b="1" spc="0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 algn="r">
              <a:lnSpc>
                <a:spcPct val="95825"/>
              </a:lnSpc>
              <a:spcBef>
                <a:spcPts val="120"/>
              </a:spcBef>
            </a:pPr>
            <a:r>
              <a:rPr sz="2400" b="1" spc="0" dirty="0">
                <a:solidFill>
                  <a:srgbClr val="104EFA"/>
                </a:solidFill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-6350" y="-6350"/>
            <a:ext cx="1554480" cy="1626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1000" y="2514600"/>
            <a:ext cx="4191000" cy="4032250"/>
          </a:xfrm>
          <a:custGeom>
            <a:avLst/>
            <a:gdLst/>
            <a:ahLst/>
            <a:cxnLst/>
            <a:rect l="l" t="t" r="r" b="b"/>
            <a:pathLst>
              <a:path w="4191000" h="4032250">
                <a:moveTo>
                  <a:pt x="2095500" y="4032250"/>
                </a:moveTo>
                <a:lnTo>
                  <a:pt x="4191000" y="4032250"/>
                </a:lnTo>
                <a:lnTo>
                  <a:pt x="4191000" y="0"/>
                </a:lnTo>
                <a:lnTo>
                  <a:pt x="0" y="0"/>
                </a:lnTo>
                <a:lnTo>
                  <a:pt x="0" y="4032250"/>
                </a:lnTo>
                <a:lnTo>
                  <a:pt x="2095500" y="4032250"/>
                </a:lnTo>
                <a:close/>
              </a:path>
            </a:pathLst>
          </a:custGeom>
          <a:solidFill>
            <a:srgbClr val="F9F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1000" y="2514600"/>
            <a:ext cx="4191000" cy="4032250"/>
          </a:xfrm>
          <a:custGeom>
            <a:avLst/>
            <a:gdLst/>
            <a:ahLst/>
            <a:cxnLst/>
            <a:rect l="l" t="t" r="r" b="b"/>
            <a:pathLst>
              <a:path w="4191000" h="4032250">
                <a:moveTo>
                  <a:pt x="2095500" y="4032250"/>
                </a:moveTo>
                <a:lnTo>
                  <a:pt x="0" y="4032250"/>
                </a:lnTo>
                <a:lnTo>
                  <a:pt x="0" y="0"/>
                </a:lnTo>
                <a:lnTo>
                  <a:pt x="4191000" y="0"/>
                </a:lnTo>
                <a:lnTo>
                  <a:pt x="4191000" y="4032250"/>
                </a:lnTo>
                <a:lnTo>
                  <a:pt x="2095500" y="4032250"/>
                </a:lnTo>
                <a:close/>
              </a:path>
            </a:pathLst>
          </a:custGeom>
          <a:ln w="12579">
            <a:solidFill>
              <a:srgbClr val="00342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86000" y="1676400"/>
            <a:ext cx="4406900" cy="527050"/>
          </a:xfrm>
          <a:custGeom>
            <a:avLst/>
            <a:gdLst/>
            <a:ahLst/>
            <a:cxnLst/>
            <a:rect l="l" t="t" r="r" b="b"/>
            <a:pathLst>
              <a:path w="4406900" h="527050">
                <a:moveTo>
                  <a:pt x="2203450" y="527050"/>
                </a:moveTo>
                <a:lnTo>
                  <a:pt x="4406900" y="527050"/>
                </a:lnTo>
                <a:lnTo>
                  <a:pt x="4406900" y="0"/>
                </a:lnTo>
                <a:lnTo>
                  <a:pt x="0" y="0"/>
                </a:lnTo>
                <a:lnTo>
                  <a:pt x="0" y="527050"/>
                </a:lnTo>
                <a:lnTo>
                  <a:pt x="2203450" y="527050"/>
                </a:lnTo>
                <a:close/>
              </a:path>
            </a:pathLst>
          </a:custGeom>
          <a:solidFill>
            <a:srgbClr val="F9F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86000" y="1676400"/>
            <a:ext cx="4406900" cy="527050"/>
          </a:xfrm>
          <a:custGeom>
            <a:avLst/>
            <a:gdLst/>
            <a:ahLst/>
            <a:cxnLst/>
            <a:rect l="l" t="t" r="r" b="b"/>
            <a:pathLst>
              <a:path w="4406900" h="527050">
                <a:moveTo>
                  <a:pt x="2203450" y="527050"/>
                </a:moveTo>
                <a:lnTo>
                  <a:pt x="0" y="527050"/>
                </a:lnTo>
                <a:lnTo>
                  <a:pt x="0" y="0"/>
                </a:lnTo>
                <a:lnTo>
                  <a:pt x="4406900" y="0"/>
                </a:lnTo>
                <a:lnTo>
                  <a:pt x="4406900" y="527050"/>
                </a:lnTo>
                <a:lnTo>
                  <a:pt x="2203450" y="527050"/>
                </a:lnTo>
                <a:close/>
              </a:path>
            </a:pathLst>
          </a:custGeom>
          <a:ln w="12579">
            <a:solidFill>
              <a:srgbClr val="00342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14600" y="2209800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066800" y="0"/>
                </a:moveTo>
                <a:lnTo>
                  <a:pt x="0" y="30480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16122" y="2661364"/>
            <a:ext cx="4114800" cy="4032250"/>
          </a:xfrm>
          <a:custGeom>
            <a:avLst/>
            <a:gdLst/>
            <a:ahLst/>
            <a:cxnLst/>
            <a:rect l="l" t="t" r="r" b="b"/>
            <a:pathLst>
              <a:path w="4114800" h="4032250">
                <a:moveTo>
                  <a:pt x="2057400" y="4032250"/>
                </a:moveTo>
                <a:lnTo>
                  <a:pt x="4114800" y="4032250"/>
                </a:lnTo>
                <a:lnTo>
                  <a:pt x="4114800" y="0"/>
                </a:lnTo>
                <a:lnTo>
                  <a:pt x="0" y="0"/>
                </a:lnTo>
                <a:lnTo>
                  <a:pt x="0" y="4032250"/>
                </a:lnTo>
                <a:lnTo>
                  <a:pt x="2057400" y="4032250"/>
                </a:lnTo>
                <a:close/>
              </a:path>
            </a:pathLst>
          </a:custGeom>
          <a:solidFill>
            <a:srgbClr val="F9F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24400" y="2514600"/>
            <a:ext cx="4114800" cy="4032250"/>
          </a:xfrm>
          <a:custGeom>
            <a:avLst/>
            <a:gdLst/>
            <a:ahLst/>
            <a:cxnLst/>
            <a:rect l="l" t="t" r="r" b="b"/>
            <a:pathLst>
              <a:path w="4114800" h="4032250">
                <a:moveTo>
                  <a:pt x="2057400" y="4032250"/>
                </a:moveTo>
                <a:lnTo>
                  <a:pt x="0" y="403225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032250"/>
                </a:lnTo>
                <a:lnTo>
                  <a:pt x="2057400" y="4032250"/>
                </a:lnTo>
                <a:close/>
              </a:path>
            </a:pathLst>
          </a:custGeom>
          <a:ln w="12579">
            <a:solidFill>
              <a:srgbClr val="00342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62600" y="2209800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0" y="0"/>
                </a:moveTo>
                <a:lnTo>
                  <a:pt x="1066800" y="30480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753870" y="388460"/>
            <a:ext cx="3200826" cy="1143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90"/>
              </a:lnSpc>
              <a:spcBef>
                <a:spcPts val="209"/>
              </a:spcBef>
            </a:pPr>
            <a:r>
              <a:rPr sz="4000" b="1" i="1" spc="0" dirty="0">
                <a:solidFill>
                  <a:srgbClr val="104EFA"/>
                </a:solidFill>
                <a:latin typeface="Arial"/>
                <a:cs typeface="Arial"/>
              </a:rPr>
              <a:t>Or</a:t>
            </a:r>
            <a:r>
              <a:rPr sz="4000" b="1" i="1" spc="-19" dirty="0">
                <a:solidFill>
                  <a:srgbClr val="104EFA"/>
                </a:solidFill>
                <a:latin typeface="Arial"/>
                <a:cs typeface="Arial"/>
              </a:rPr>
              <a:t>g</a:t>
            </a:r>
            <a:r>
              <a:rPr sz="4000" b="1" i="1" spc="-4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4000" b="1" i="1" spc="0" dirty="0">
                <a:solidFill>
                  <a:srgbClr val="104EFA"/>
                </a:solidFill>
                <a:latin typeface="Arial"/>
                <a:cs typeface="Arial"/>
              </a:rPr>
              <a:t>niz</a:t>
            </a:r>
            <a:r>
              <a:rPr sz="4000" b="1" i="1" spc="-4" dirty="0">
                <a:solidFill>
                  <a:srgbClr val="104EFA"/>
                </a:solidFill>
                <a:latin typeface="Arial"/>
                <a:cs typeface="Arial"/>
              </a:rPr>
              <a:t>at</a:t>
            </a:r>
            <a:r>
              <a:rPr sz="4000" b="1" i="1" spc="4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4000" b="1" i="1" spc="-14" dirty="0">
                <a:solidFill>
                  <a:srgbClr val="104EFA"/>
                </a:solidFill>
                <a:latin typeface="Arial"/>
                <a:cs typeface="Arial"/>
              </a:rPr>
              <a:t>o</a:t>
            </a:r>
            <a:r>
              <a:rPr sz="4000" b="1" i="1" spc="0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endParaRPr sz="4000">
              <a:latin typeface="Arial"/>
              <a:cs typeface="Arial"/>
            </a:endParaRPr>
          </a:p>
          <a:p>
            <a:pPr marL="12700" marR="3978">
              <a:lnSpc>
                <a:spcPct val="95825"/>
              </a:lnSpc>
            </a:pPr>
            <a:r>
              <a:rPr sz="4000" b="1" i="1" spc="-25" dirty="0">
                <a:solidFill>
                  <a:srgbClr val="104EFA"/>
                </a:solidFill>
                <a:latin typeface="Arial"/>
                <a:cs typeface="Arial"/>
              </a:rPr>
              <a:t>M</a:t>
            </a:r>
            <a:r>
              <a:rPr sz="4000" b="1" i="1" spc="-4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4000" b="1" i="1" spc="0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4000" b="1" i="1" spc="-9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4000" b="1" i="1" spc="-14" dirty="0">
                <a:solidFill>
                  <a:srgbClr val="104EFA"/>
                </a:solidFill>
                <a:latin typeface="Arial"/>
                <a:cs typeface="Arial"/>
              </a:rPr>
              <a:t>g</a:t>
            </a:r>
            <a:r>
              <a:rPr sz="4000" b="1" i="1" spc="-4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4000" b="1" i="1" spc="0" dirty="0">
                <a:solidFill>
                  <a:srgbClr val="104EFA"/>
                </a:solidFill>
                <a:latin typeface="Arial"/>
                <a:cs typeface="Arial"/>
              </a:rPr>
              <a:t>m</a:t>
            </a:r>
            <a:r>
              <a:rPr sz="4000" b="1" i="1" spc="-4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4000" b="1" i="1" spc="-14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4000" b="1" i="1" spc="0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endParaRPr sz="4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90337" y="388460"/>
            <a:ext cx="3823122" cy="1143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763">
              <a:lnSpc>
                <a:spcPts val="4190"/>
              </a:lnSpc>
              <a:spcBef>
                <a:spcPts val="209"/>
              </a:spcBef>
            </a:pPr>
            <a:r>
              <a:rPr sz="4000" b="1" i="1" spc="-14" dirty="0">
                <a:solidFill>
                  <a:srgbClr val="104EFA"/>
                </a:solidFill>
                <a:latin typeface="Arial"/>
                <a:cs typeface="Arial"/>
              </a:rPr>
              <a:t>o</a:t>
            </a:r>
            <a:r>
              <a:rPr sz="4000" b="1" i="1" spc="0" dirty="0">
                <a:solidFill>
                  <a:srgbClr val="104EFA"/>
                </a:solidFill>
                <a:latin typeface="Arial"/>
                <a:cs typeface="Arial"/>
              </a:rPr>
              <a:t>f </a:t>
            </a:r>
            <a:r>
              <a:rPr sz="4000" b="1" i="1" spc="-4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r>
              <a:rPr sz="4000" b="1" i="1" spc="0" dirty="0">
                <a:solidFill>
                  <a:srgbClr val="104EFA"/>
                </a:solidFill>
                <a:latin typeface="Arial"/>
                <a:cs typeface="Arial"/>
              </a:rPr>
              <a:t>he Fi</a:t>
            </a:r>
            <a:r>
              <a:rPr sz="4000" b="1" i="1" spc="-14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4000" b="1" i="1" spc="-4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4000" b="1" i="1" spc="0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4000" b="1" i="1" spc="-9" dirty="0">
                <a:solidFill>
                  <a:srgbClr val="104EFA"/>
                </a:solidFill>
                <a:latin typeface="Arial"/>
                <a:cs typeface="Arial"/>
              </a:rPr>
              <a:t>c</a:t>
            </a:r>
            <a:r>
              <a:rPr sz="4000" b="1" i="1" spc="0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4000" b="1" i="1" spc="-9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4000" b="1" i="1" spc="0" dirty="0">
                <a:solidFill>
                  <a:srgbClr val="104EFA"/>
                </a:solidFill>
                <a:latin typeface="Arial"/>
                <a:cs typeface="Arial"/>
              </a:rPr>
              <a:t>l</a:t>
            </a:r>
            <a:endParaRPr sz="4000">
              <a:latin typeface="Arial"/>
              <a:cs typeface="Arial"/>
            </a:endParaRPr>
          </a:p>
          <a:p>
            <a:pPr marL="12700" marR="76200">
              <a:lnSpc>
                <a:spcPct val="95825"/>
              </a:lnSpc>
            </a:pPr>
            <a:r>
              <a:rPr sz="4000" b="1" i="1" spc="0" dirty="0">
                <a:solidFill>
                  <a:srgbClr val="104EFA"/>
                </a:solidFill>
                <a:latin typeface="Arial"/>
                <a:cs typeface="Arial"/>
              </a:rPr>
              <a:t>F</a:t>
            </a:r>
            <a:r>
              <a:rPr sz="4000" b="1" i="1" spc="-19" dirty="0">
                <a:solidFill>
                  <a:srgbClr val="104EFA"/>
                </a:solidFill>
                <a:latin typeface="Arial"/>
                <a:cs typeface="Arial"/>
              </a:rPr>
              <a:t>u</a:t>
            </a:r>
            <a:r>
              <a:rPr sz="4000" b="1" i="1" spc="0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4000" b="1" i="1" spc="-9" dirty="0">
                <a:solidFill>
                  <a:srgbClr val="104EFA"/>
                </a:solidFill>
                <a:latin typeface="Arial"/>
                <a:cs typeface="Arial"/>
              </a:rPr>
              <a:t>c</a:t>
            </a:r>
            <a:r>
              <a:rPr sz="4000" b="1" i="1" spc="-4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r>
              <a:rPr sz="4000" b="1" i="1" spc="4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4000" b="1" i="1" spc="-14" dirty="0">
                <a:solidFill>
                  <a:srgbClr val="104EFA"/>
                </a:solidFill>
                <a:latin typeface="Arial"/>
                <a:cs typeface="Arial"/>
              </a:rPr>
              <a:t>o</a:t>
            </a:r>
            <a:r>
              <a:rPr sz="4000" b="1" i="1" spc="0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endParaRPr sz="4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60770" y="2594530"/>
            <a:ext cx="1278422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i="1" spc="4" dirty="0">
                <a:solidFill>
                  <a:srgbClr val="104EFA"/>
                </a:solidFill>
                <a:latin typeface="Arial"/>
                <a:cs typeface="Arial"/>
              </a:rPr>
              <a:t>Co</a:t>
            </a:r>
            <a:r>
              <a:rPr sz="2000" b="1" i="1" spc="0" dirty="0">
                <a:solidFill>
                  <a:srgbClr val="104EFA"/>
                </a:solidFill>
                <a:latin typeface="Arial"/>
                <a:cs typeface="Arial"/>
              </a:rPr>
              <a:t>ntr</a:t>
            </a:r>
            <a:r>
              <a:rPr sz="2000" b="1" i="1" spc="4" dirty="0">
                <a:solidFill>
                  <a:srgbClr val="104EFA"/>
                </a:solidFill>
                <a:latin typeface="Arial"/>
                <a:cs typeface="Arial"/>
              </a:rPr>
              <a:t>o</a:t>
            </a:r>
            <a:r>
              <a:rPr sz="2000" b="1" i="1" spc="-4" dirty="0">
                <a:solidFill>
                  <a:srgbClr val="104EFA"/>
                </a:solidFill>
                <a:latin typeface="Arial"/>
                <a:cs typeface="Arial"/>
              </a:rPr>
              <a:t>ll</a:t>
            </a:r>
            <a:r>
              <a:rPr sz="2000" b="1" i="1" spc="4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2000" b="1" i="1" spc="0" dirty="0">
                <a:solidFill>
                  <a:srgbClr val="104EFA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01870" y="2885360"/>
            <a:ext cx="2233952" cy="2933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3000" spc="0" baseline="2898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r>
              <a:rPr sz="3000" spc="-204" baseline="2898" dirty="0">
                <a:solidFill>
                  <a:srgbClr val="104EFA"/>
                </a:solidFill>
                <a:latin typeface="Arial"/>
                <a:cs typeface="Arial"/>
              </a:rPr>
              <a:t> </a:t>
            </a:r>
            <a:r>
              <a:rPr sz="3000" b="1" spc="4" baseline="-1449" dirty="0">
                <a:solidFill>
                  <a:srgbClr val="104EFA"/>
                </a:solidFill>
                <a:latin typeface="Arial"/>
                <a:cs typeface="Arial"/>
              </a:rPr>
              <a:t>Co</a:t>
            </a:r>
            <a:r>
              <a:rPr sz="3000" b="1" spc="0" baseline="-1449" dirty="0">
                <a:solidFill>
                  <a:srgbClr val="104EFA"/>
                </a:solidFill>
                <a:latin typeface="Arial"/>
                <a:cs typeface="Arial"/>
              </a:rPr>
              <a:t>st</a:t>
            </a:r>
            <a:r>
              <a:rPr sz="3000" b="1" spc="4" baseline="-1449" dirty="0">
                <a:solidFill>
                  <a:srgbClr val="104EFA"/>
                </a:solidFill>
                <a:latin typeface="Arial"/>
                <a:cs typeface="Arial"/>
              </a:rPr>
              <a:t> A</a:t>
            </a:r>
            <a:r>
              <a:rPr sz="3000" b="1" spc="0" baseline="-1449" dirty="0">
                <a:solidFill>
                  <a:srgbClr val="104EFA"/>
                </a:solidFill>
                <a:latin typeface="Arial"/>
                <a:cs typeface="Arial"/>
              </a:rPr>
              <a:t>c</a:t>
            </a:r>
            <a:r>
              <a:rPr sz="3000" b="1" spc="4" baseline="-1449" dirty="0">
                <a:solidFill>
                  <a:srgbClr val="104EFA"/>
                </a:solidFill>
                <a:latin typeface="Arial"/>
                <a:cs typeface="Arial"/>
              </a:rPr>
              <a:t>c</a:t>
            </a:r>
            <a:r>
              <a:rPr sz="3000" b="1" spc="0" baseline="-1449" dirty="0">
                <a:solidFill>
                  <a:srgbClr val="104EFA"/>
                </a:solidFill>
                <a:latin typeface="Arial"/>
                <a:cs typeface="Arial"/>
              </a:rPr>
              <a:t>o</a:t>
            </a:r>
            <a:r>
              <a:rPr sz="3000" b="1" spc="4" baseline="-1449" dirty="0">
                <a:solidFill>
                  <a:srgbClr val="104EFA"/>
                </a:solidFill>
                <a:latin typeface="Arial"/>
                <a:cs typeface="Arial"/>
              </a:rPr>
              <a:t>u</a:t>
            </a:r>
            <a:r>
              <a:rPr sz="3000" b="1" spc="0" baseline="-1449" dirty="0">
                <a:solidFill>
                  <a:srgbClr val="104EFA"/>
                </a:solidFill>
                <a:latin typeface="Arial"/>
                <a:cs typeface="Arial"/>
              </a:rPr>
              <a:t>nt</a:t>
            </a:r>
            <a:r>
              <a:rPr sz="3000" b="1" spc="-4" baseline="-1449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3000" b="1" spc="4" baseline="-1449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3000" b="1" spc="0" baseline="-1449" dirty="0">
                <a:solidFill>
                  <a:srgbClr val="104EFA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01870" y="3190160"/>
            <a:ext cx="2391983" cy="2933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3000" spc="0" baseline="2898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r>
              <a:rPr sz="3000" spc="-204" baseline="2898" dirty="0">
                <a:solidFill>
                  <a:srgbClr val="104EFA"/>
                </a:solidFill>
                <a:latin typeface="Arial"/>
                <a:cs typeface="Arial"/>
              </a:rPr>
              <a:t> </a:t>
            </a:r>
            <a:r>
              <a:rPr sz="3000" b="1" spc="4" baseline="-1449" dirty="0">
                <a:solidFill>
                  <a:srgbClr val="104EFA"/>
                </a:solidFill>
                <a:latin typeface="Arial"/>
                <a:cs typeface="Arial"/>
              </a:rPr>
              <a:t>Co</a:t>
            </a:r>
            <a:r>
              <a:rPr sz="3000" b="1" spc="0" baseline="-1449" dirty="0">
                <a:solidFill>
                  <a:srgbClr val="104EFA"/>
                </a:solidFill>
                <a:latin typeface="Arial"/>
                <a:cs typeface="Arial"/>
              </a:rPr>
              <a:t>st</a:t>
            </a:r>
            <a:r>
              <a:rPr sz="3000" b="1" spc="4" baseline="-1449" dirty="0">
                <a:solidFill>
                  <a:srgbClr val="104EFA"/>
                </a:solidFill>
                <a:latin typeface="Arial"/>
                <a:cs typeface="Arial"/>
              </a:rPr>
              <a:t> </a:t>
            </a:r>
            <a:r>
              <a:rPr sz="3000" b="1" spc="19" baseline="-1449" dirty="0">
                <a:solidFill>
                  <a:srgbClr val="104EFA"/>
                </a:solidFill>
                <a:latin typeface="Arial"/>
                <a:cs typeface="Arial"/>
              </a:rPr>
              <a:t>M</a:t>
            </a:r>
            <a:r>
              <a:rPr sz="3000" b="1" spc="0" baseline="-1449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3000" b="1" spc="4" baseline="-1449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3000" b="1" spc="0" baseline="-1449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3000" b="1" spc="4" baseline="-1449" dirty="0">
                <a:solidFill>
                  <a:srgbClr val="104EFA"/>
                </a:solidFill>
                <a:latin typeface="Arial"/>
                <a:cs typeface="Arial"/>
              </a:rPr>
              <a:t>g</a:t>
            </a:r>
            <a:r>
              <a:rPr sz="3000" b="1" spc="0" baseline="-1449" dirty="0">
                <a:solidFill>
                  <a:srgbClr val="104EFA"/>
                </a:solidFill>
                <a:latin typeface="Arial"/>
                <a:cs typeface="Arial"/>
              </a:rPr>
              <a:t>em</a:t>
            </a:r>
            <a:r>
              <a:rPr sz="3000" b="1" spc="-4" baseline="-1449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3000" b="1" spc="4" baseline="-1449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3000" b="1" spc="0" baseline="-1449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01870" y="3799760"/>
            <a:ext cx="2063854" cy="293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3000" spc="0" baseline="2898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r>
              <a:rPr sz="3000" spc="-204" baseline="2898" dirty="0">
                <a:solidFill>
                  <a:srgbClr val="104EFA"/>
                </a:solidFill>
                <a:latin typeface="Arial"/>
                <a:cs typeface="Arial"/>
              </a:rPr>
              <a:t> </a:t>
            </a:r>
            <a:r>
              <a:rPr sz="3000" b="1" spc="0" baseline="-1449" dirty="0">
                <a:solidFill>
                  <a:srgbClr val="104EFA"/>
                </a:solidFill>
                <a:latin typeface="Arial"/>
                <a:cs typeface="Arial"/>
              </a:rPr>
              <a:t>G</a:t>
            </a:r>
            <a:r>
              <a:rPr sz="3000" b="1" spc="4" baseline="-1449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3000" b="1" spc="0" baseline="-1449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3000" b="1" spc="4" baseline="-1449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3000" b="1" spc="0" baseline="-1449" dirty="0">
                <a:solidFill>
                  <a:srgbClr val="104EFA"/>
                </a:solidFill>
                <a:latin typeface="Arial"/>
                <a:cs typeface="Arial"/>
              </a:rPr>
              <a:t>r</a:t>
            </a:r>
            <a:r>
              <a:rPr sz="3000" b="1" spc="-4" baseline="-1449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3000" b="1" spc="0" baseline="-1449" dirty="0">
                <a:solidFill>
                  <a:srgbClr val="104EFA"/>
                </a:solidFill>
                <a:latin typeface="Arial"/>
                <a:cs typeface="Arial"/>
              </a:rPr>
              <a:t>l L</a:t>
            </a:r>
            <a:r>
              <a:rPr sz="3000" b="1" spc="-4" baseline="-1449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3000" b="1" spc="4" baseline="-1449" dirty="0">
                <a:solidFill>
                  <a:srgbClr val="104EFA"/>
                </a:solidFill>
                <a:latin typeface="Arial"/>
                <a:cs typeface="Arial"/>
              </a:rPr>
              <a:t>d</a:t>
            </a:r>
            <a:r>
              <a:rPr sz="3000" b="1" spc="0" baseline="-1449" dirty="0">
                <a:solidFill>
                  <a:srgbClr val="104EFA"/>
                </a:solidFill>
                <a:latin typeface="Arial"/>
                <a:cs typeface="Arial"/>
              </a:rPr>
              <a:t>g</a:t>
            </a:r>
            <a:r>
              <a:rPr sz="3000" b="1" spc="4" baseline="-1449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3000" b="1" spc="0" baseline="-1449" dirty="0">
                <a:solidFill>
                  <a:srgbClr val="104EFA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01870" y="4104560"/>
            <a:ext cx="2964710" cy="293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3000" spc="0" baseline="2898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r>
              <a:rPr sz="3000" spc="-204" baseline="2898" dirty="0">
                <a:solidFill>
                  <a:srgbClr val="104EFA"/>
                </a:solidFill>
                <a:latin typeface="Arial"/>
                <a:cs typeface="Arial"/>
              </a:rPr>
              <a:t> </a:t>
            </a:r>
            <a:r>
              <a:rPr sz="3000" b="1" spc="0" baseline="-1449" dirty="0">
                <a:solidFill>
                  <a:srgbClr val="104EFA"/>
                </a:solidFill>
                <a:latin typeface="Arial"/>
                <a:cs typeface="Arial"/>
              </a:rPr>
              <a:t>Go</a:t>
            </a:r>
            <a:r>
              <a:rPr sz="3000" b="1" spc="-25" baseline="-1449" dirty="0">
                <a:solidFill>
                  <a:srgbClr val="104EFA"/>
                </a:solidFill>
                <a:latin typeface="Arial"/>
                <a:cs typeface="Arial"/>
              </a:rPr>
              <a:t>v</a:t>
            </a:r>
            <a:r>
              <a:rPr sz="3000" b="1" spc="4" baseline="-1449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3000" b="1" spc="0" baseline="-1449" dirty="0">
                <a:solidFill>
                  <a:srgbClr val="104EFA"/>
                </a:solidFill>
                <a:latin typeface="Arial"/>
                <a:cs typeface="Arial"/>
              </a:rPr>
              <a:t>r</a:t>
            </a:r>
            <a:r>
              <a:rPr sz="3000" b="1" spc="4" baseline="-1449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3000" b="1" spc="-9" baseline="-1449" dirty="0">
                <a:solidFill>
                  <a:srgbClr val="104EFA"/>
                </a:solidFill>
                <a:latin typeface="Arial"/>
                <a:cs typeface="Arial"/>
              </a:rPr>
              <a:t>m</a:t>
            </a:r>
            <a:r>
              <a:rPr sz="3000" b="1" spc="4" baseline="-1449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3000" b="1" spc="0" baseline="-1449" dirty="0">
                <a:solidFill>
                  <a:srgbClr val="104EFA"/>
                </a:solidFill>
                <a:latin typeface="Arial"/>
                <a:cs typeface="Arial"/>
              </a:rPr>
              <a:t>nt </a:t>
            </a:r>
            <a:r>
              <a:rPr sz="3000" b="1" spc="4" baseline="-1449" dirty="0">
                <a:solidFill>
                  <a:srgbClr val="104EFA"/>
                </a:solidFill>
                <a:latin typeface="Arial"/>
                <a:cs typeface="Arial"/>
              </a:rPr>
              <a:t>R</a:t>
            </a:r>
            <a:r>
              <a:rPr sz="3000" b="1" spc="0" baseline="-1449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3000" b="1" spc="4" baseline="-1449" dirty="0">
                <a:solidFill>
                  <a:srgbClr val="104EFA"/>
                </a:solidFill>
                <a:latin typeface="Arial"/>
                <a:cs typeface="Arial"/>
              </a:rPr>
              <a:t>p</a:t>
            </a:r>
            <a:r>
              <a:rPr sz="3000" b="1" spc="0" baseline="-1449" dirty="0">
                <a:solidFill>
                  <a:srgbClr val="104EFA"/>
                </a:solidFill>
                <a:latin typeface="Arial"/>
                <a:cs typeface="Arial"/>
              </a:rPr>
              <a:t>ort</a:t>
            </a:r>
            <a:r>
              <a:rPr sz="3000" b="1" spc="-4" baseline="-1449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3000" b="1" spc="4" baseline="-1449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3000" b="1" spc="0" baseline="-1449" dirty="0">
                <a:solidFill>
                  <a:srgbClr val="104EFA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01870" y="4409360"/>
            <a:ext cx="2091393" cy="294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5"/>
              </a:lnSpc>
              <a:spcBef>
                <a:spcPts val="113"/>
              </a:spcBef>
            </a:pPr>
            <a:r>
              <a:rPr sz="3000" spc="0" baseline="2898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r>
              <a:rPr sz="3000" spc="-204" baseline="2898" dirty="0">
                <a:solidFill>
                  <a:srgbClr val="104EFA"/>
                </a:solidFill>
                <a:latin typeface="Arial"/>
                <a:cs typeface="Arial"/>
              </a:rPr>
              <a:t> </a:t>
            </a:r>
            <a:r>
              <a:rPr sz="3000" b="1" spc="-4" baseline="-1449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3000" b="1" spc="4" baseline="-1449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3000" b="1" spc="0" baseline="-1449" dirty="0">
                <a:solidFill>
                  <a:srgbClr val="104EFA"/>
                </a:solidFill>
                <a:latin typeface="Arial"/>
                <a:cs typeface="Arial"/>
              </a:rPr>
              <a:t>ter</a:t>
            </a:r>
            <a:r>
              <a:rPr sz="3000" b="1" spc="4" baseline="-1449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3000" b="1" spc="0" baseline="-1449" dirty="0">
                <a:solidFill>
                  <a:srgbClr val="104EFA"/>
                </a:solidFill>
                <a:latin typeface="Arial"/>
                <a:cs typeface="Arial"/>
              </a:rPr>
              <a:t>al </a:t>
            </a:r>
            <a:r>
              <a:rPr sz="3000" b="1" spc="4" baseline="-1449" dirty="0">
                <a:solidFill>
                  <a:srgbClr val="104EFA"/>
                </a:solidFill>
                <a:latin typeface="Arial"/>
                <a:cs typeface="Arial"/>
              </a:rPr>
              <a:t>C</a:t>
            </a:r>
            <a:r>
              <a:rPr sz="3000" b="1" spc="0" baseline="-1449" dirty="0">
                <a:solidFill>
                  <a:srgbClr val="104EFA"/>
                </a:solidFill>
                <a:latin typeface="Arial"/>
                <a:cs typeface="Arial"/>
              </a:rPr>
              <a:t>o</a:t>
            </a:r>
            <a:r>
              <a:rPr sz="3000" b="1" spc="4" baseline="-1449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3000" b="1" spc="0" baseline="-1449" dirty="0">
                <a:solidFill>
                  <a:srgbClr val="104EFA"/>
                </a:solidFill>
                <a:latin typeface="Arial"/>
                <a:cs typeface="Arial"/>
              </a:rPr>
              <a:t>trol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01870" y="4714160"/>
            <a:ext cx="1384726" cy="294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5"/>
              </a:lnSpc>
              <a:spcBef>
                <a:spcPts val="113"/>
              </a:spcBef>
            </a:pPr>
            <a:r>
              <a:rPr sz="3000" spc="0" baseline="2898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r>
              <a:rPr sz="3000" spc="-204" baseline="2898" dirty="0">
                <a:solidFill>
                  <a:srgbClr val="104EFA"/>
                </a:solidFill>
                <a:latin typeface="Arial"/>
                <a:cs typeface="Arial"/>
              </a:rPr>
              <a:t> </a:t>
            </a:r>
            <a:r>
              <a:rPr sz="3000" b="1" spc="-4" baseline="-1449" dirty="0">
                <a:solidFill>
                  <a:srgbClr val="104EFA"/>
                </a:solidFill>
                <a:latin typeface="Arial"/>
                <a:cs typeface="Arial"/>
              </a:rPr>
              <a:t>P</a:t>
            </a:r>
            <a:r>
              <a:rPr sz="3000" b="1" spc="0" baseline="-1449" dirty="0">
                <a:solidFill>
                  <a:srgbClr val="104EFA"/>
                </a:solidFill>
                <a:latin typeface="Arial"/>
                <a:cs typeface="Arial"/>
              </a:rPr>
              <a:t>r</a:t>
            </a:r>
            <a:r>
              <a:rPr sz="3000" b="1" spc="4" baseline="-1449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3000" b="1" spc="0" baseline="-1449" dirty="0">
                <a:solidFill>
                  <a:srgbClr val="104EFA"/>
                </a:solidFill>
                <a:latin typeface="Arial"/>
                <a:cs typeface="Arial"/>
              </a:rPr>
              <a:t>p</a:t>
            </a:r>
            <a:r>
              <a:rPr sz="3000" b="1" spc="4" baseline="-1449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3000" b="1" spc="0" baseline="-1449" dirty="0">
                <a:solidFill>
                  <a:srgbClr val="104EFA"/>
                </a:solidFill>
                <a:latin typeface="Arial"/>
                <a:cs typeface="Arial"/>
              </a:rPr>
              <a:t>r</a:t>
            </a:r>
            <a:r>
              <a:rPr sz="3000" b="1" spc="-4" baseline="-1449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3000" b="1" spc="0" baseline="-1449" dirty="0">
                <a:solidFill>
                  <a:srgbClr val="104EFA"/>
                </a:solidFill>
                <a:latin typeface="Arial"/>
                <a:cs typeface="Arial"/>
              </a:rPr>
              <a:t>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91249" y="4729400"/>
            <a:ext cx="1164547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Fin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c</a:t>
            </a:r>
            <a:r>
              <a:rPr sz="2000" b="1" spc="-4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1870" y="5325030"/>
            <a:ext cx="1384536" cy="5981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3000" spc="0" baseline="2898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r>
              <a:rPr sz="3000" spc="-204" baseline="2898" dirty="0">
                <a:solidFill>
                  <a:srgbClr val="104EFA"/>
                </a:solidFill>
                <a:latin typeface="Arial"/>
                <a:cs typeface="Arial"/>
              </a:rPr>
              <a:t> </a:t>
            </a:r>
            <a:r>
              <a:rPr sz="3000" b="1" spc="-4" baseline="-1449" dirty="0">
                <a:solidFill>
                  <a:srgbClr val="104EFA"/>
                </a:solidFill>
                <a:latin typeface="Arial"/>
                <a:cs typeface="Arial"/>
              </a:rPr>
              <a:t>P</a:t>
            </a:r>
            <a:r>
              <a:rPr sz="3000" b="1" spc="0" baseline="-1449" dirty="0">
                <a:solidFill>
                  <a:srgbClr val="104EFA"/>
                </a:solidFill>
                <a:latin typeface="Arial"/>
                <a:cs typeface="Arial"/>
              </a:rPr>
              <a:t>r</a:t>
            </a:r>
            <a:r>
              <a:rPr sz="3000" b="1" spc="4" baseline="-1449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3000" b="1" spc="0" baseline="-1449" dirty="0">
                <a:solidFill>
                  <a:srgbClr val="104EFA"/>
                </a:solidFill>
                <a:latin typeface="Arial"/>
                <a:cs typeface="Arial"/>
              </a:rPr>
              <a:t>p</a:t>
            </a:r>
            <a:r>
              <a:rPr sz="3000" b="1" spc="4" baseline="-1449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3000" b="1" spc="0" baseline="-1449" dirty="0">
                <a:solidFill>
                  <a:srgbClr val="104EFA"/>
                </a:solidFill>
                <a:latin typeface="Arial"/>
                <a:cs typeface="Arial"/>
              </a:rPr>
              <a:t>r</a:t>
            </a:r>
            <a:r>
              <a:rPr sz="3000" b="1" spc="-4" baseline="-1449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3000" b="1" spc="0" baseline="-1449" dirty="0">
                <a:solidFill>
                  <a:srgbClr val="104EFA"/>
                </a:solidFill>
                <a:latin typeface="Arial"/>
                <a:cs typeface="Arial"/>
              </a:rPr>
              <a:t>ng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459"/>
              </a:lnSpc>
            </a:pPr>
            <a:r>
              <a:rPr sz="3000" spc="0" baseline="2898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r>
              <a:rPr sz="3000" spc="-204" baseline="2898" dirty="0">
                <a:solidFill>
                  <a:srgbClr val="104EFA"/>
                </a:solidFill>
                <a:latin typeface="Arial"/>
                <a:cs typeface="Arial"/>
              </a:rPr>
              <a:t> </a:t>
            </a:r>
            <a:r>
              <a:rPr sz="2000" b="1" spc="-4" dirty="0">
                <a:solidFill>
                  <a:srgbClr val="104EFA"/>
                </a:solidFill>
                <a:latin typeface="Arial"/>
                <a:cs typeface="Arial"/>
              </a:rPr>
              <a:t>P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r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p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r</a:t>
            </a:r>
            <a:r>
              <a:rPr sz="2000" b="1" spc="-4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91249" y="5339000"/>
            <a:ext cx="1081316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Bu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dgets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91249" y="5643800"/>
            <a:ext cx="1265212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F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o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r</a:t>
            </a:r>
            <a:r>
              <a:rPr sz="2000" b="1" spc="-4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c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s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4330" y="6566122"/>
            <a:ext cx="239385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4" dirty="0">
                <a:latin typeface="Arial"/>
                <a:cs typeface="Arial"/>
              </a:rPr>
              <a:t>1</a:t>
            </a:r>
            <a:r>
              <a:rPr sz="800" spc="9" dirty="0">
                <a:latin typeface="Arial"/>
                <a:cs typeface="Arial"/>
              </a:rPr>
              <a:t>.</a:t>
            </a:r>
            <a:r>
              <a:rPr sz="800" spc="-4" dirty="0">
                <a:latin typeface="Arial"/>
                <a:cs typeface="Arial"/>
              </a:rPr>
              <a:t>2</a:t>
            </a:r>
            <a:r>
              <a:rPr sz="800" spc="0" dirty="0"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0710" y="6576282"/>
            <a:ext cx="6921889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4" dirty="0">
                <a:latin typeface="Arial"/>
                <a:cs typeface="Arial"/>
              </a:rPr>
              <a:t>V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9" dirty="0">
                <a:latin typeface="Arial"/>
                <a:cs typeface="Arial"/>
              </a:rPr>
              <a:t>H</a:t>
            </a:r>
            <a:r>
              <a:rPr sz="800" spc="4" dirty="0">
                <a:latin typeface="Arial"/>
                <a:cs typeface="Arial"/>
              </a:rPr>
              <a:t>o</a:t>
            </a:r>
            <a:r>
              <a:rPr sz="800" spc="-4" dirty="0">
                <a:latin typeface="Arial"/>
                <a:cs typeface="Arial"/>
              </a:rPr>
              <a:t>r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0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an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34" dirty="0">
                <a:latin typeface="Arial"/>
                <a:cs typeface="Arial"/>
              </a:rPr>
              <a:t>W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4" dirty="0">
                <a:latin typeface="Arial"/>
                <a:cs typeface="Arial"/>
              </a:rPr>
              <a:t>h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-19" dirty="0">
                <a:latin typeface="Arial"/>
                <a:cs typeface="Arial"/>
              </a:rPr>
              <a:t>w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0" dirty="0">
                <a:latin typeface="Arial"/>
                <a:cs typeface="Arial"/>
              </a:rPr>
              <a:t>z,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F</a:t>
            </a:r>
            <a:r>
              <a:rPr sz="800" spc="4" dirty="0">
                <a:latin typeface="Arial"/>
                <a:cs typeface="Arial"/>
              </a:rPr>
              <a:t>u</a:t>
            </a:r>
            <a:r>
              <a:rPr sz="800" spc="-4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d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25" dirty="0">
                <a:latin typeface="Arial"/>
                <a:cs typeface="Arial"/>
              </a:rPr>
              <a:t>m</a:t>
            </a:r>
            <a:r>
              <a:rPr sz="800" spc="-4" dirty="0">
                <a:latin typeface="Arial"/>
                <a:cs typeface="Arial"/>
              </a:rPr>
              <a:t>en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9" dirty="0">
                <a:latin typeface="Arial"/>
                <a:cs typeface="Arial"/>
              </a:rPr>
              <a:t>l</a:t>
            </a:r>
            <a:r>
              <a:rPr sz="800" spc="0" dirty="0">
                <a:latin typeface="Arial"/>
                <a:cs typeface="Arial"/>
              </a:rPr>
              <a:t>s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f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Fi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-4" dirty="0">
                <a:latin typeface="Arial"/>
                <a:cs typeface="Arial"/>
              </a:rPr>
              <a:t>an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0" dirty="0">
                <a:latin typeface="Arial"/>
                <a:cs typeface="Arial"/>
              </a:rPr>
              <a:t>l </a:t>
            </a:r>
            <a:r>
              <a:rPr sz="800" spc="-4" dirty="0">
                <a:latin typeface="Arial"/>
                <a:cs typeface="Arial"/>
              </a:rPr>
              <a:t>M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-4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-4" dirty="0">
                <a:latin typeface="Arial"/>
                <a:cs typeface="Arial"/>
              </a:rPr>
              <a:t>ge</a:t>
            </a:r>
            <a:r>
              <a:rPr sz="800" spc="25" dirty="0">
                <a:latin typeface="Arial"/>
                <a:cs typeface="Arial"/>
              </a:rPr>
              <a:t>m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0" dirty="0">
                <a:latin typeface="Arial"/>
                <a:cs typeface="Arial"/>
              </a:rPr>
              <a:t>t,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1</a:t>
            </a:r>
            <a:r>
              <a:rPr sz="800" spc="4" dirty="0">
                <a:latin typeface="Arial"/>
                <a:cs typeface="Arial"/>
              </a:rPr>
              <a:t>3t</a:t>
            </a:r>
            <a:r>
              <a:rPr sz="800" spc="0" dirty="0">
                <a:latin typeface="Arial"/>
                <a:cs typeface="Arial"/>
              </a:rPr>
              <a:t>h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d</a:t>
            </a:r>
            <a:r>
              <a:rPr sz="800" spc="0" dirty="0">
                <a:latin typeface="Arial"/>
                <a:cs typeface="Arial"/>
              </a:rPr>
              <a:t>it</a:t>
            </a:r>
            <a:r>
              <a:rPr sz="800" spc="9" dirty="0">
                <a:latin typeface="Arial"/>
                <a:cs typeface="Arial"/>
              </a:rPr>
              <a:t>i</a:t>
            </a:r>
            <a:r>
              <a:rPr sz="800" spc="-4" dirty="0">
                <a:latin typeface="Arial"/>
                <a:cs typeface="Arial"/>
              </a:rPr>
              <a:t>on</a:t>
            </a:r>
            <a:r>
              <a:rPr sz="800" spc="0" dirty="0">
                <a:latin typeface="Arial"/>
                <a:cs typeface="Arial"/>
              </a:rPr>
              <a:t>.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©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P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9" dirty="0">
                <a:latin typeface="Arial"/>
                <a:cs typeface="Arial"/>
              </a:rPr>
              <a:t>s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 E</a:t>
            </a:r>
            <a:r>
              <a:rPr sz="800" spc="-4" dirty="0">
                <a:latin typeface="Arial"/>
                <a:cs typeface="Arial"/>
              </a:rPr>
              <a:t>d</a:t>
            </a:r>
            <a:r>
              <a:rPr sz="800" spc="4" dirty="0">
                <a:latin typeface="Arial"/>
                <a:cs typeface="Arial"/>
              </a:rPr>
              <a:t>u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 L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14" dirty="0">
                <a:latin typeface="Arial"/>
                <a:cs typeface="Arial"/>
              </a:rPr>
              <a:t>m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2</a:t>
            </a:r>
            <a:r>
              <a:rPr sz="800" spc="4" dirty="0">
                <a:latin typeface="Arial"/>
                <a:cs typeface="Arial"/>
              </a:rPr>
              <a:t>0</a:t>
            </a:r>
            <a:r>
              <a:rPr sz="800" spc="-4" dirty="0">
                <a:latin typeface="Arial"/>
                <a:cs typeface="Arial"/>
              </a:rPr>
              <a:t>09</a:t>
            </a:r>
            <a:r>
              <a:rPr sz="800" spc="0" dirty="0">
                <a:latin typeface="Arial"/>
                <a:cs typeface="Arial"/>
              </a:rPr>
              <a:t>.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9" dirty="0">
                <a:latin typeface="Arial"/>
                <a:cs typeface="Arial"/>
              </a:rPr>
              <a:t>C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at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b</a:t>
            </a:r>
            <a:r>
              <a:rPr sz="800" spc="0" dirty="0">
                <a:latin typeface="Arial"/>
                <a:cs typeface="Arial"/>
              </a:rPr>
              <a:t>y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G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g</a:t>
            </a:r>
            <a:r>
              <a:rPr sz="800" spc="-4" dirty="0">
                <a:latin typeface="Arial"/>
                <a:cs typeface="Arial"/>
              </a:rPr>
              <a:t>or</a:t>
            </a:r>
            <a:r>
              <a:rPr sz="800" spc="0" dirty="0">
                <a:latin typeface="Arial"/>
                <a:cs typeface="Arial"/>
              </a:rPr>
              <a:t>y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4" dirty="0">
                <a:latin typeface="Arial"/>
                <a:cs typeface="Arial"/>
              </a:rPr>
              <a:t>K</a:t>
            </a:r>
            <a:r>
              <a:rPr sz="800" spc="-4" dirty="0">
                <a:latin typeface="Arial"/>
                <a:cs typeface="Arial"/>
              </a:rPr>
              <a:t>uh</a:t>
            </a:r>
            <a:r>
              <a:rPr sz="800" spc="0" dirty="0">
                <a:latin typeface="Arial"/>
                <a:cs typeface="Arial"/>
              </a:rPr>
              <a:t>l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14" dirty="0">
                <a:latin typeface="Arial"/>
                <a:cs typeface="Arial"/>
              </a:rPr>
              <a:t>m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9" dirty="0">
                <a:latin typeface="Arial"/>
                <a:cs typeface="Arial"/>
              </a:rPr>
              <a:t>y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4" dirty="0">
                <a:latin typeface="Arial"/>
                <a:cs typeface="Arial"/>
              </a:rPr>
              <a:t>r</a:t>
            </a:r>
            <a:r>
              <a:rPr sz="800" spc="0" dirty="0"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2514600"/>
            <a:ext cx="4191000" cy="40322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11809">
              <a:lnSpc>
                <a:spcPct val="95825"/>
              </a:lnSpc>
              <a:spcBef>
                <a:spcPts val="475"/>
              </a:spcBef>
            </a:pPr>
            <a:r>
              <a:rPr sz="2000" b="1" i="1" spc="-4" dirty="0">
                <a:solidFill>
                  <a:srgbClr val="104EFA"/>
                </a:solidFill>
                <a:latin typeface="Arial"/>
                <a:cs typeface="Arial"/>
              </a:rPr>
              <a:t>Vi</a:t>
            </a:r>
            <a:r>
              <a:rPr sz="2000" b="1" i="1" spc="4" dirty="0">
                <a:solidFill>
                  <a:srgbClr val="104EFA"/>
                </a:solidFill>
                <a:latin typeface="Arial"/>
                <a:cs typeface="Arial"/>
              </a:rPr>
              <a:t>c</a:t>
            </a:r>
            <a:r>
              <a:rPr sz="2000" b="1" i="1" spc="0" dirty="0">
                <a:solidFill>
                  <a:srgbClr val="104EFA"/>
                </a:solidFill>
                <a:latin typeface="Arial"/>
                <a:cs typeface="Arial"/>
              </a:rPr>
              <a:t>e </a:t>
            </a:r>
            <a:r>
              <a:rPr sz="2000" b="1" i="1" spc="-4" dirty="0">
                <a:solidFill>
                  <a:srgbClr val="104EFA"/>
                </a:solidFill>
                <a:latin typeface="Arial"/>
                <a:cs typeface="Arial"/>
              </a:rPr>
              <a:t>P</a:t>
            </a:r>
            <a:r>
              <a:rPr sz="2000" b="1" i="1" spc="0" dirty="0">
                <a:solidFill>
                  <a:srgbClr val="104EFA"/>
                </a:solidFill>
                <a:latin typeface="Arial"/>
                <a:cs typeface="Arial"/>
              </a:rPr>
              <a:t>r</a:t>
            </a:r>
            <a:r>
              <a:rPr sz="2000" b="1" i="1" spc="-4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2000" b="1" i="1" spc="4" dirty="0">
                <a:solidFill>
                  <a:srgbClr val="104EFA"/>
                </a:solidFill>
                <a:latin typeface="Arial"/>
                <a:cs typeface="Arial"/>
              </a:rPr>
              <a:t>s</a:t>
            </a:r>
            <a:r>
              <a:rPr sz="2000" b="1" i="1" spc="-4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2000" b="1" i="1" spc="4" dirty="0">
                <a:solidFill>
                  <a:srgbClr val="104EFA"/>
                </a:solidFill>
                <a:latin typeface="Arial"/>
                <a:cs typeface="Arial"/>
              </a:rPr>
              <a:t>d</a:t>
            </a:r>
            <a:r>
              <a:rPr sz="2000" b="1" i="1" spc="0" dirty="0">
                <a:solidFill>
                  <a:srgbClr val="104EFA"/>
                </a:solidFill>
                <a:latin typeface="Arial"/>
                <a:cs typeface="Arial"/>
              </a:rPr>
              <a:t>ent</a:t>
            </a:r>
            <a:r>
              <a:rPr sz="2000" b="1" i="1" spc="4" dirty="0">
                <a:solidFill>
                  <a:srgbClr val="104EFA"/>
                </a:solidFill>
                <a:latin typeface="Arial"/>
                <a:cs typeface="Arial"/>
              </a:rPr>
              <a:t> </a:t>
            </a:r>
            <a:r>
              <a:rPr sz="2000" b="1" i="1" spc="0" dirty="0">
                <a:solidFill>
                  <a:srgbClr val="104EFA"/>
                </a:solidFill>
                <a:latin typeface="Arial"/>
                <a:cs typeface="Arial"/>
              </a:rPr>
              <a:t>(</a:t>
            </a:r>
            <a:r>
              <a:rPr sz="2000" b="1" i="1" spc="4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r>
              <a:rPr sz="2000" b="1" i="1" spc="-9" dirty="0">
                <a:solidFill>
                  <a:srgbClr val="104EFA"/>
                </a:solidFill>
                <a:latin typeface="Arial"/>
                <a:cs typeface="Arial"/>
              </a:rPr>
              <a:t>r</a:t>
            </a:r>
            <a:r>
              <a:rPr sz="2000" b="1" i="1" spc="4" dirty="0">
                <a:solidFill>
                  <a:srgbClr val="104EFA"/>
                </a:solidFill>
                <a:latin typeface="Arial"/>
                <a:cs typeface="Arial"/>
              </a:rPr>
              <a:t>ea</a:t>
            </a:r>
            <a:r>
              <a:rPr sz="2000" b="1" i="1" spc="0" dirty="0">
                <a:solidFill>
                  <a:srgbClr val="104EFA"/>
                </a:solidFill>
                <a:latin typeface="Arial"/>
                <a:cs typeface="Arial"/>
              </a:rPr>
              <a:t>s</a:t>
            </a:r>
            <a:r>
              <a:rPr sz="2000" b="1" i="1" spc="4" dirty="0">
                <a:solidFill>
                  <a:srgbClr val="104EFA"/>
                </a:solidFill>
                <a:latin typeface="Arial"/>
                <a:cs typeface="Arial"/>
              </a:rPr>
              <a:t>u</a:t>
            </a:r>
            <a:r>
              <a:rPr sz="2000" b="1" i="1" spc="0" dirty="0">
                <a:solidFill>
                  <a:srgbClr val="104EFA"/>
                </a:solidFill>
                <a:latin typeface="Arial"/>
                <a:cs typeface="Arial"/>
              </a:rPr>
              <a:t>r</a:t>
            </a:r>
            <a:r>
              <a:rPr sz="2000" b="1" i="1" spc="-4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2000" b="1" i="1" spc="0" dirty="0">
                <a:solidFill>
                  <a:srgbClr val="104EFA"/>
                </a:solidFill>
                <a:latin typeface="Arial"/>
                <a:cs typeface="Arial"/>
              </a:rPr>
              <a:t>r)</a:t>
            </a:r>
            <a:endParaRPr sz="2000">
              <a:latin typeface="Arial"/>
              <a:cs typeface="Arial"/>
            </a:endParaRPr>
          </a:p>
          <a:p>
            <a:pPr marL="90170">
              <a:lnSpc>
                <a:spcPts val="2459"/>
              </a:lnSpc>
            </a:pPr>
            <a:r>
              <a:rPr sz="3000" baseline="2898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r>
              <a:rPr sz="3000" spc="-294" baseline="2898" dirty="0">
                <a:solidFill>
                  <a:srgbClr val="104EFA"/>
                </a:solidFill>
                <a:latin typeface="Arial"/>
                <a:cs typeface="Arial"/>
              </a:rPr>
              <a:t> 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Ca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p</a:t>
            </a:r>
            <a:r>
              <a:rPr sz="2000" b="1" spc="-4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2000" b="1" spc="9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al </a:t>
            </a:r>
            <a:r>
              <a:rPr sz="2000" b="1" spc="-4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2000" b="1" spc="-25" dirty="0">
                <a:solidFill>
                  <a:srgbClr val="104EFA"/>
                </a:solidFill>
                <a:latin typeface="Arial"/>
                <a:cs typeface="Arial"/>
              </a:rPr>
              <a:t>v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es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r>
              <a:rPr sz="2000" b="1" spc="-9" dirty="0">
                <a:solidFill>
                  <a:srgbClr val="104EFA"/>
                </a:solidFill>
                <a:latin typeface="Arial"/>
                <a:cs typeface="Arial"/>
              </a:rPr>
              <a:t>m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en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90170">
              <a:lnSpc>
                <a:spcPts val="2459"/>
              </a:lnSpc>
            </a:pPr>
            <a:r>
              <a:rPr sz="3000" baseline="2898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r>
              <a:rPr sz="3000" spc="-294" baseline="2898" dirty="0">
                <a:solidFill>
                  <a:srgbClr val="104EFA"/>
                </a:solidFill>
                <a:latin typeface="Arial"/>
                <a:cs typeface="Arial"/>
              </a:rPr>
              <a:t> 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Cas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h</a:t>
            </a:r>
            <a:r>
              <a:rPr sz="2000" b="1" spc="-4" dirty="0">
                <a:solidFill>
                  <a:srgbClr val="104EFA"/>
                </a:solidFill>
                <a:latin typeface="Arial"/>
                <a:cs typeface="Arial"/>
              </a:rPr>
              <a:t> </a:t>
            </a:r>
            <a:r>
              <a:rPr sz="2000" b="1" spc="19" dirty="0">
                <a:solidFill>
                  <a:srgbClr val="104EFA"/>
                </a:solidFill>
                <a:latin typeface="Arial"/>
                <a:cs typeface="Arial"/>
              </a:rPr>
              <a:t>M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g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2000" b="1" spc="-9" dirty="0">
                <a:solidFill>
                  <a:srgbClr val="104EFA"/>
                </a:solidFill>
                <a:latin typeface="Arial"/>
                <a:cs typeface="Arial"/>
              </a:rPr>
              <a:t>m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en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212090" marR="1071541" indent="-121920">
              <a:lnSpc>
                <a:spcPts val="2459"/>
              </a:lnSpc>
            </a:pPr>
            <a:r>
              <a:rPr sz="3000" baseline="2898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r>
              <a:rPr sz="3000" spc="-294" baseline="2898" dirty="0">
                <a:solidFill>
                  <a:srgbClr val="104EFA"/>
                </a:solidFill>
                <a:latin typeface="Arial"/>
                <a:cs typeface="Arial"/>
              </a:rPr>
              <a:t> 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Co</a:t>
            </a:r>
            <a:r>
              <a:rPr sz="2000" b="1" spc="-9" dirty="0">
                <a:solidFill>
                  <a:srgbClr val="104EFA"/>
                </a:solidFill>
                <a:latin typeface="Arial"/>
                <a:cs typeface="Arial"/>
              </a:rPr>
              <a:t>m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m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r</a:t>
            </a:r>
            <a:r>
              <a:rPr sz="2000" b="1" spc="-4" dirty="0">
                <a:solidFill>
                  <a:srgbClr val="104EFA"/>
                </a:solidFill>
                <a:latin typeface="Arial"/>
                <a:cs typeface="Arial"/>
              </a:rPr>
              <a:t>ci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2000" b="1" spc="-4" dirty="0">
                <a:solidFill>
                  <a:srgbClr val="104EFA"/>
                </a:solidFill>
                <a:latin typeface="Arial"/>
                <a:cs typeface="Arial"/>
              </a:rPr>
              <a:t>l/i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2000" b="1" spc="-19" dirty="0">
                <a:solidFill>
                  <a:srgbClr val="104EFA"/>
                </a:solidFill>
                <a:latin typeface="Arial"/>
                <a:cs typeface="Arial"/>
              </a:rPr>
              <a:t>v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s</a:t>
            </a:r>
            <a:r>
              <a:rPr sz="2000" b="1" spc="9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r>
              <a:rPr sz="2000" b="1" spc="-9" dirty="0">
                <a:solidFill>
                  <a:srgbClr val="104EFA"/>
                </a:solidFill>
                <a:latin typeface="Arial"/>
                <a:cs typeface="Arial"/>
              </a:rPr>
              <a:t>m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nt </a:t>
            </a:r>
            <a:endParaRPr sz="2000">
              <a:latin typeface="Arial"/>
              <a:cs typeface="Arial"/>
            </a:endParaRPr>
          </a:p>
          <a:p>
            <a:pPr marL="212090" marR="1071541">
              <a:lnSpc>
                <a:spcPct val="99849"/>
              </a:lnSpc>
              <a:spcBef>
                <a:spcPts val="103"/>
              </a:spcBef>
            </a:pP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b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an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k</a:t>
            </a:r>
            <a:r>
              <a:rPr sz="2000" b="1" spc="-4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g</a:t>
            </a:r>
            <a:r>
              <a:rPr sz="2000" b="1" spc="-4" dirty="0">
                <a:solidFill>
                  <a:srgbClr val="104EFA"/>
                </a:solidFill>
                <a:latin typeface="Arial"/>
                <a:cs typeface="Arial"/>
              </a:rPr>
              <a:t> 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r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2000" b="1" spc="-4" dirty="0">
                <a:solidFill>
                  <a:srgbClr val="104EFA"/>
                </a:solidFill>
                <a:latin typeface="Arial"/>
                <a:cs typeface="Arial"/>
              </a:rPr>
              <a:t>l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r>
              <a:rPr sz="2000" b="1" spc="-4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o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2000" b="1" spc="-4" dirty="0">
                <a:solidFill>
                  <a:srgbClr val="104EFA"/>
                </a:solidFill>
                <a:latin typeface="Arial"/>
                <a:cs typeface="Arial"/>
              </a:rPr>
              <a:t>s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h</a:t>
            </a:r>
            <a:r>
              <a:rPr sz="2000" b="1" spc="-4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p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90170">
              <a:lnSpc>
                <a:spcPts val="2305"/>
              </a:lnSpc>
              <a:spcBef>
                <a:spcPts val="115"/>
              </a:spcBef>
            </a:pPr>
            <a:r>
              <a:rPr sz="3000" baseline="1449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r>
              <a:rPr sz="3000" spc="-294" baseline="1449" dirty="0">
                <a:solidFill>
                  <a:srgbClr val="104EFA"/>
                </a:solidFill>
                <a:latin typeface="Arial"/>
                <a:cs typeface="Arial"/>
              </a:rPr>
              <a:t> </a:t>
            </a:r>
            <a:r>
              <a:rPr sz="3000" b="1" spc="4" baseline="-1449" dirty="0">
                <a:solidFill>
                  <a:srgbClr val="104EFA"/>
                </a:solidFill>
                <a:latin typeface="Arial"/>
                <a:cs typeface="Arial"/>
              </a:rPr>
              <a:t>C</a:t>
            </a:r>
            <a:r>
              <a:rPr sz="3000" b="1" spc="0" baseline="-1449" dirty="0">
                <a:solidFill>
                  <a:srgbClr val="104EFA"/>
                </a:solidFill>
                <a:latin typeface="Arial"/>
                <a:cs typeface="Arial"/>
              </a:rPr>
              <a:t>r</a:t>
            </a:r>
            <a:r>
              <a:rPr sz="3000" b="1" spc="4" baseline="-1449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3000" b="1" spc="0" baseline="-1449" dirty="0">
                <a:solidFill>
                  <a:srgbClr val="104EFA"/>
                </a:solidFill>
                <a:latin typeface="Arial"/>
                <a:cs typeface="Arial"/>
              </a:rPr>
              <a:t>dit </a:t>
            </a:r>
            <a:r>
              <a:rPr sz="3000" b="1" spc="19" baseline="-1449" dirty="0">
                <a:solidFill>
                  <a:srgbClr val="104EFA"/>
                </a:solidFill>
                <a:latin typeface="Arial"/>
                <a:cs typeface="Arial"/>
              </a:rPr>
              <a:t>M</a:t>
            </a:r>
            <a:r>
              <a:rPr sz="3000" b="1" spc="4" baseline="-1449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3000" b="1" spc="0" baseline="-1449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3000" b="1" spc="4" baseline="-1449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3000" b="1" spc="0" baseline="-1449" dirty="0">
                <a:solidFill>
                  <a:srgbClr val="104EFA"/>
                </a:solidFill>
                <a:latin typeface="Arial"/>
                <a:cs typeface="Arial"/>
              </a:rPr>
              <a:t>g</a:t>
            </a:r>
            <a:r>
              <a:rPr sz="3000" b="1" spc="4" baseline="-1449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3000" b="1" spc="-9" baseline="-1449" dirty="0">
                <a:solidFill>
                  <a:srgbClr val="104EFA"/>
                </a:solidFill>
                <a:latin typeface="Arial"/>
                <a:cs typeface="Arial"/>
              </a:rPr>
              <a:t>m</a:t>
            </a:r>
            <a:r>
              <a:rPr sz="3000" b="1" spc="4" baseline="-1449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3000" b="1" spc="0" baseline="-1449" dirty="0">
                <a:solidFill>
                  <a:srgbClr val="104EFA"/>
                </a:solidFill>
                <a:latin typeface="Arial"/>
                <a:cs typeface="Arial"/>
              </a:rPr>
              <a:t>nt</a:t>
            </a:r>
            <a:endParaRPr sz="2000">
              <a:latin typeface="Arial"/>
              <a:cs typeface="Arial"/>
            </a:endParaRPr>
          </a:p>
          <a:p>
            <a:pPr marL="90170">
              <a:lnSpc>
                <a:spcPts val="2459"/>
              </a:lnSpc>
            </a:pPr>
            <a:r>
              <a:rPr sz="3000" baseline="2898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r>
              <a:rPr sz="3000" spc="-294" baseline="2898" dirty="0">
                <a:solidFill>
                  <a:srgbClr val="104EFA"/>
                </a:solidFill>
                <a:latin typeface="Arial"/>
                <a:cs typeface="Arial"/>
              </a:rPr>
              <a:t> 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D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2000" b="1" spc="-19" dirty="0">
                <a:solidFill>
                  <a:srgbClr val="104EFA"/>
                </a:solidFill>
                <a:latin typeface="Arial"/>
                <a:cs typeface="Arial"/>
              </a:rPr>
              <a:t>v</a:t>
            </a:r>
            <a:r>
              <a:rPr sz="2000" b="1" spc="-4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d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nd 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D</a:t>
            </a:r>
            <a:r>
              <a:rPr sz="2000" b="1" spc="-4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s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b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u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r</a:t>
            </a:r>
            <a:r>
              <a:rPr sz="2000" b="1" spc="-4" dirty="0">
                <a:solidFill>
                  <a:srgbClr val="104EFA"/>
                </a:solidFill>
                <a:latin typeface="Arial"/>
                <a:cs typeface="Arial"/>
              </a:rPr>
              <a:t>s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m</a:t>
            </a:r>
            <a:r>
              <a:rPr sz="2000" b="1" spc="-4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90170">
              <a:lnSpc>
                <a:spcPts val="2459"/>
              </a:lnSpc>
            </a:pPr>
            <a:r>
              <a:rPr sz="3000" baseline="2898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r>
              <a:rPr sz="3000" spc="-294" baseline="2898" dirty="0">
                <a:solidFill>
                  <a:srgbClr val="104EFA"/>
                </a:solidFill>
                <a:latin typeface="Arial"/>
                <a:cs typeface="Arial"/>
              </a:rPr>
              <a:t> 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F</a:t>
            </a:r>
            <a:r>
              <a:rPr sz="2000" b="1" spc="-4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c</a:t>
            </a:r>
            <a:r>
              <a:rPr sz="2000" b="1" spc="-4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l</a:t>
            </a:r>
            <a:r>
              <a:rPr sz="2000" b="1" spc="-9" dirty="0">
                <a:solidFill>
                  <a:srgbClr val="104EFA"/>
                </a:solidFill>
                <a:latin typeface="Arial"/>
                <a:cs typeface="Arial"/>
              </a:rPr>
              <a:t> 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2000" b="1" spc="-4" dirty="0">
                <a:solidFill>
                  <a:srgbClr val="104EFA"/>
                </a:solidFill>
                <a:latin typeface="Arial"/>
                <a:cs typeface="Arial"/>
              </a:rPr>
              <a:t>l</a:t>
            </a:r>
            <a:r>
              <a:rPr sz="2000" b="1" spc="-29" dirty="0">
                <a:solidFill>
                  <a:srgbClr val="104EFA"/>
                </a:solidFill>
                <a:latin typeface="Arial"/>
                <a:cs typeface="Arial"/>
              </a:rPr>
              <a:t>y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s</a:t>
            </a:r>
            <a:r>
              <a:rPr sz="2000" b="1" spc="-4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s</a:t>
            </a:r>
            <a:r>
              <a:rPr sz="2000" b="1" spc="-4" dirty="0">
                <a:solidFill>
                  <a:srgbClr val="104EFA"/>
                </a:solidFill>
                <a:latin typeface="Arial"/>
                <a:cs typeface="Arial"/>
              </a:rPr>
              <a:t>/Pl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2000" b="1" spc="-4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ng</a:t>
            </a:r>
            <a:endParaRPr sz="2000">
              <a:latin typeface="Arial"/>
              <a:cs typeface="Arial"/>
            </a:endParaRPr>
          </a:p>
          <a:p>
            <a:pPr marL="90170">
              <a:lnSpc>
                <a:spcPts val="2459"/>
              </a:lnSpc>
            </a:pPr>
            <a:r>
              <a:rPr sz="3000" baseline="2898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r>
              <a:rPr sz="3000" spc="-294" baseline="2898" dirty="0">
                <a:solidFill>
                  <a:srgbClr val="104EFA"/>
                </a:solidFill>
                <a:latin typeface="Arial"/>
                <a:cs typeface="Arial"/>
              </a:rPr>
              <a:t> </a:t>
            </a:r>
            <a:r>
              <a:rPr sz="2000" b="1" spc="-4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2000" b="1" spc="-19" dirty="0">
                <a:solidFill>
                  <a:srgbClr val="104EFA"/>
                </a:solidFill>
                <a:latin typeface="Arial"/>
                <a:cs typeface="Arial"/>
              </a:rPr>
              <a:t>v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s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o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r 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Re</a:t>
            </a:r>
            <a:r>
              <a:rPr sz="2000" b="1" spc="-4" dirty="0">
                <a:solidFill>
                  <a:srgbClr val="104EFA"/>
                </a:solidFill>
                <a:latin typeface="Arial"/>
                <a:cs typeface="Arial"/>
              </a:rPr>
              <a:t>l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2000" b="1" spc="9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r>
              <a:rPr sz="2000" b="1" spc="-4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o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90170">
              <a:lnSpc>
                <a:spcPts val="2459"/>
              </a:lnSpc>
            </a:pPr>
            <a:r>
              <a:rPr sz="3000" baseline="2898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r>
              <a:rPr sz="3000" spc="-294" baseline="2898" dirty="0">
                <a:solidFill>
                  <a:srgbClr val="104EFA"/>
                </a:solidFill>
                <a:latin typeface="Arial"/>
                <a:cs typeface="Arial"/>
              </a:rPr>
              <a:t> </a:t>
            </a:r>
            <a:r>
              <a:rPr sz="2000" b="1" spc="19" dirty="0">
                <a:solidFill>
                  <a:srgbClr val="104EFA"/>
                </a:solidFill>
                <a:latin typeface="Arial"/>
                <a:cs typeface="Arial"/>
              </a:rPr>
              <a:t>M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rg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rs a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d</a:t>
            </a:r>
            <a:r>
              <a:rPr sz="2000" b="1" spc="-4" dirty="0">
                <a:solidFill>
                  <a:srgbClr val="104EFA"/>
                </a:solidFill>
                <a:latin typeface="Arial"/>
                <a:cs typeface="Arial"/>
              </a:rPr>
              <a:t> </a:t>
            </a:r>
            <a:r>
              <a:rPr sz="2000" b="1" spc="14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c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q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u</a:t>
            </a:r>
            <a:r>
              <a:rPr sz="2000" b="1" spc="-4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s</a:t>
            </a:r>
            <a:r>
              <a:rPr sz="2000" b="1" spc="-4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r>
              <a:rPr sz="2000" b="1" spc="-4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o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ns</a:t>
            </a:r>
            <a:endParaRPr sz="2000">
              <a:latin typeface="Arial"/>
              <a:cs typeface="Arial"/>
            </a:endParaRPr>
          </a:p>
          <a:p>
            <a:pPr marL="90170">
              <a:lnSpc>
                <a:spcPts val="2459"/>
              </a:lnSpc>
            </a:pPr>
            <a:r>
              <a:rPr sz="3000" baseline="2898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r>
              <a:rPr sz="3000" spc="-294" baseline="2898" dirty="0">
                <a:solidFill>
                  <a:srgbClr val="104EFA"/>
                </a:solidFill>
                <a:latin typeface="Arial"/>
                <a:cs typeface="Arial"/>
              </a:rPr>
              <a:t> </a:t>
            </a:r>
            <a:r>
              <a:rPr sz="2000" b="1" spc="-4" dirty="0">
                <a:solidFill>
                  <a:srgbClr val="104EFA"/>
                </a:solidFill>
                <a:latin typeface="Arial"/>
                <a:cs typeface="Arial"/>
              </a:rPr>
              <a:t>P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s</a:t>
            </a:r>
            <a:r>
              <a:rPr sz="2000" b="1" spc="-4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o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2000" b="1" spc="-4" dirty="0">
                <a:solidFill>
                  <a:srgbClr val="104EFA"/>
                </a:solidFill>
                <a:latin typeface="Arial"/>
                <a:cs typeface="Arial"/>
              </a:rPr>
              <a:t> </a:t>
            </a:r>
            <a:r>
              <a:rPr sz="2000" b="1" spc="19" dirty="0">
                <a:solidFill>
                  <a:srgbClr val="104EFA"/>
                </a:solidFill>
                <a:latin typeface="Arial"/>
                <a:cs typeface="Arial"/>
              </a:rPr>
              <a:t>M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g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2000" b="1" spc="-9" dirty="0">
                <a:solidFill>
                  <a:srgbClr val="104EFA"/>
                </a:solidFill>
                <a:latin typeface="Arial"/>
                <a:cs typeface="Arial"/>
              </a:rPr>
              <a:t>m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en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90170">
              <a:lnSpc>
                <a:spcPts val="2459"/>
              </a:lnSpc>
            </a:pPr>
            <a:r>
              <a:rPr sz="3000" baseline="2898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r>
              <a:rPr sz="3000" spc="-294" baseline="2898" dirty="0">
                <a:solidFill>
                  <a:srgbClr val="104EFA"/>
                </a:solidFill>
                <a:latin typeface="Arial"/>
                <a:cs typeface="Arial"/>
              </a:rPr>
              <a:t> </a:t>
            </a:r>
            <a:r>
              <a:rPr sz="2000" b="1" spc="-4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s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u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r</a:t>
            </a:r>
            <a:r>
              <a:rPr sz="2000" b="1" spc="-4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c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2000" b="1" spc="-4" dirty="0">
                <a:solidFill>
                  <a:srgbClr val="104EFA"/>
                </a:solidFill>
                <a:latin typeface="Arial"/>
                <a:cs typeface="Arial"/>
              </a:rPr>
              <a:t>/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R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isk </a:t>
            </a:r>
            <a:r>
              <a:rPr sz="2000" b="1" spc="19" dirty="0">
                <a:solidFill>
                  <a:srgbClr val="104EFA"/>
                </a:solidFill>
                <a:latin typeface="Arial"/>
                <a:cs typeface="Arial"/>
              </a:rPr>
              <a:t>M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g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2000" b="1" spc="-9" dirty="0">
                <a:solidFill>
                  <a:srgbClr val="104EFA"/>
                </a:solidFill>
                <a:latin typeface="Arial"/>
                <a:cs typeface="Arial"/>
              </a:rPr>
              <a:t>m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nt</a:t>
            </a:r>
            <a:endParaRPr sz="2000">
              <a:latin typeface="Arial"/>
              <a:cs typeface="Arial"/>
            </a:endParaRPr>
          </a:p>
          <a:p>
            <a:pPr marL="90170">
              <a:lnSpc>
                <a:spcPts val="2459"/>
              </a:lnSpc>
            </a:pPr>
            <a:r>
              <a:rPr sz="3000" baseline="2898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r>
              <a:rPr sz="3000" spc="-294" baseline="2898" dirty="0">
                <a:solidFill>
                  <a:srgbClr val="104EFA"/>
                </a:solidFill>
                <a:latin typeface="Arial"/>
                <a:cs typeface="Arial"/>
              </a:rPr>
              <a:t> </a:t>
            </a:r>
            <a:r>
              <a:rPr sz="2000" b="1" spc="-9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x 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2000" b="1" spc="-4" dirty="0">
                <a:solidFill>
                  <a:srgbClr val="104EFA"/>
                </a:solidFill>
                <a:latin typeface="Arial"/>
                <a:cs typeface="Arial"/>
              </a:rPr>
              <a:t>l</a:t>
            </a:r>
            <a:r>
              <a:rPr sz="2000" b="1" spc="-29" dirty="0">
                <a:solidFill>
                  <a:srgbClr val="104EFA"/>
                </a:solidFill>
                <a:latin typeface="Arial"/>
                <a:cs typeface="Arial"/>
              </a:rPr>
              <a:t>y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s</a:t>
            </a:r>
            <a:r>
              <a:rPr sz="2000" b="1" spc="-4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s/</a:t>
            </a:r>
            <a:r>
              <a:rPr sz="2000" b="1" spc="-4" dirty="0">
                <a:solidFill>
                  <a:srgbClr val="104EFA"/>
                </a:solidFill>
                <a:latin typeface="Arial"/>
                <a:cs typeface="Arial"/>
              </a:rPr>
              <a:t>Pl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2000" b="1" spc="-4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4400" y="2514600"/>
            <a:ext cx="2268283" cy="40322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239624" algn="r">
              <a:lnSpc>
                <a:spcPct val="95825"/>
              </a:lnSpc>
              <a:spcBef>
                <a:spcPts val="475"/>
              </a:spcBef>
            </a:pPr>
            <a:endParaRPr sz="2000" dirty="0">
              <a:latin typeface="Arial"/>
              <a:cs typeface="Arial"/>
            </a:endParaRPr>
          </a:p>
          <a:p>
            <a:pPr marL="90170" marR="210883">
              <a:lnSpc>
                <a:spcPts val="2459"/>
              </a:lnSpc>
            </a:pPr>
            <a:endParaRPr sz="2000" dirty="0">
              <a:latin typeface="Arial"/>
              <a:cs typeface="Arial"/>
            </a:endParaRPr>
          </a:p>
          <a:p>
            <a:pPr marL="90170" marR="210883">
              <a:lnSpc>
                <a:spcPts val="2459"/>
              </a:lnSpc>
            </a:pPr>
            <a:endParaRPr sz="2000" dirty="0">
              <a:latin typeface="Arial"/>
              <a:cs typeface="Arial"/>
            </a:endParaRPr>
          </a:p>
          <a:p>
            <a:pPr marL="90170">
              <a:lnSpc>
                <a:spcPts val="2459"/>
              </a:lnSpc>
            </a:pPr>
            <a:r>
              <a:rPr sz="3000" spc="0" baseline="2898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r>
              <a:rPr sz="3000" spc="-204" baseline="2898" dirty="0">
                <a:solidFill>
                  <a:srgbClr val="104EFA"/>
                </a:solidFill>
                <a:latin typeface="Arial"/>
                <a:cs typeface="Arial"/>
              </a:rPr>
              <a:t> 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Da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ta </a:t>
            </a:r>
            <a:r>
              <a:rPr sz="2000" b="1" spc="-4" dirty="0">
                <a:solidFill>
                  <a:srgbClr val="104EFA"/>
                </a:solidFill>
                <a:latin typeface="Arial"/>
                <a:cs typeface="Arial"/>
              </a:rPr>
              <a:t>P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ro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ce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s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s</a:t>
            </a:r>
            <a:r>
              <a:rPr sz="2000" b="1" spc="-4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endParaRPr sz="2000" dirty="0">
              <a:latin typeface="Arial"/>
              <a:cs typeface="Arial"/>
            </a:endParaRPr>
          </a:p>
          <a:p>
            <a:pPr marL="90170" marR="210883">
              <a:lnSpc>
                <a:spcPts val="2459"/>
              </a:lnSpc>
            </a:pPr>
            <a:r>
              <a:rPr sz="3000" spc="0" baseline="2898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r>
              <a:rPr sz="3000" spc="-204" baseline="2898" dirty="0">
                <a:solidFill>
                  <a:srgbClr val="104EFA"/>
                </a:solidFill>
                <a:latin typeface="Arial"/>
                <a:cs typeface="Arial"/>
              </a:rPr>
              <a:t> </a:t>
            </a:r>
            <a:endParaRPr sz="2000" dirty="0">
              <a:latin typeface="Arial"/>
              <a:cs typeface="Arial"/>
            </a:endParaRPr>
          </a:p>
          <a:p>
            <a:pPr marL="90170" marR="210883">
              <a:lnSpc>
                <a:spcPts val="2459"/>
              </a:lnSpc>
            </a:pPr>
            <a:r>
              <a:rPr sz="3000" spc="0" baseline="2898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r>
              <a:rPr sz="3000" spc="-204" baseline="2898" dirty="0">
                <a:solidFill>
                  <a:srgbClr val="104EFA"/>
                </a:solidFill>
                <a:latin typeface="Arial"/>
                <a:cs typeface="Arial"/>
              </a:rPr>
              <a:t> </a:t>
            </a:r>
            <a:endParaRPr sz="2000" dirty="0">
              <a:latin typeface="Arial"/>
              <a:cs typeface="Arial"/>
            </a:endParaRPr>
          </a:p>
          <a:p>
            <a:pPr marL="90170" marR="210883">
              <a:lnSpc>
                <a:spcPts val="2459"/>
              </a:lnSpc>
              <a:spcBef>
                <a:spcPts val="10"/>
              </a:spcBef>
            </a:pPr>
            <a:r>
              <a:rPr sz="3000" spc="0" baseline="2898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r>
              <a:rPr sz="3000" spc="-204" baseline="2898" dirty="0">
                <a:solidFill>
                  <a:srgbClr val="104EFA"/>
                </a:solidFill>
                <a:latin typeface="Arial"/>
                <a:cs typeface="Arial"/>
              </a:rPr>
              <a:t> </a:t>
            </a:r>
            <a:r>
              <a:rPr sz="2000" b="1" spc="-4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ter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al 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C</a:t>
            </a: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o</a:t>
            </a:r>
            <a:r>
              <a:rPr sz="2000" b="1" spc="4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endParaRPr lang="en-US" sz="2000" dirty="0">
              <a:latin typeface="Arial"/>
              <a:cs typeface="Arial"/>
            </a:endParaRPr>
          </a:p>
          <a:p>
            <a:pPr marL="90170" marR="210883">
              <a:lnSpc>
                <a:spcPts val="2459"/>
              </a:lnSpc>
            </a:pPr>
            <a:endParaRPr lang="en-US" sz="2000" b="1" spc="0" dirty="0">
              <a:solidFill>
                <a:srgbClr val="104EFA"/>
              </a:solidFill>
              <a:latin typeface="Arial"/>
              <a:cs typeface="Arial"/>
            </a:endParaRPr>
          </a:p>
          <a:p>
            <a:pPr marL="190627" marR="640231" algn="ctr">
              <a:lnSpc>
                <a:spcPct val="95825"/>
              </a:lnSpc>
              <a:spcBef>
                <a:spcPts val="100"/>
              </a:spcBef>
            </a:pPr>
            <a:r>
              <a:rPr lang="en-US" sz="2000" b="1" spc="-4" dirty="0">
                <a:solidFill>
                  <a:srgbClr val="104EFA"/>
                </a:solidFill>
                <a:latin typeface="Arial"/>
                <a:cs typeface="Arial"/>
              </a:rPr>
              <a:t>S</a:t>
            </a:r>
            <a:r>
              <a:rPr lang="en-US" sz="2000" b="1" spc="0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r>
              <a:rPr lang="en-US" sz="2000" b="1" spc="4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lang="en-US" sz="2000" b="1" spc="0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r>
              <a:rPr lang="en-US" sz="2000" b="1" spc="4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lang="en-US" sz="2000" b="1" spc="-9" dirty="0">
                <a:solidFill>
                  <a:srgbClr val="104EFA"/>
                </a:solidFill>
                <a:latin typeface="Arial"/>
                <a:cs typeface="Arial"/>
              </a:rPr>
              <a:t>m</a:t>
            </a:r>
            <a:r>
              <a:rPr lang="en-US" sz="2000" b="1" spc="4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lang="en-US" sz="2000" b="1" spc="0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lang="en-US" sz="2000" b="1" spc="9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r>
              <a:rPr lang="en-US" sz="2000" b="1" spc="0" dirty="0">
                <a:solidFill>
                  <a:srgbClr val="104EFA"/>
                </a:solidFill>
                <a:latin typeface="Arial"/>
                <a:cs typeface="Arial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81800" y="2514600"/>
            <a:ext cx="2057400" cy="40322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4"/>
              </a:spcBef>
            </a:pPr>
            <a:endParaRPr sz="650"/>
          </a:p>
          <a:p>
            <a:pPr marL="3048">
              <a:lnSpc>
                <a:spcPct val="95825"/>
              </a:lnSpc>
              <a:spcBef>
                <a:spcPts val="7000"/>
              </a:spcBef>
            </a:pPr>
            <a:r>
              <a:rPr sz="2000" b="1" spc="0" dirty="0">
                <a:solidFill>
                  <a:srgbClr val="104EFA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86000" y="1676400"/>
            <a:ext cx="4406900" cy="527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7369">
              <a:lnSpc>
                <a:spcPts val="4115"/>
              </a:lnSpc>
              <a:spcBef>
                <a:spcPts val="205"/>
              </a:spcBef>
            </a:pPr>
            <a:r>
              <a:rPr sz="3600" b="1" spc="4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3600" b="1" spc="-9" dirty="0">
                <a:solidFill>
                  <a:srgbClr val="104EFA"/>
                </a:solidFill>
                <a:latin typeface="Arial"/>
                <a:cs typeface="Arial"/>
              </a:rPr>
              <a:t>V</a:t>
            </a:r>
            <a:r>
              <a:rPr sz="3600" b="1" spc="0" dirty="0">
                <a:solidFill>
                  <a:srgbClr val="104EFA"/>
                </a:solidFill>
                <a:latin typeface="Arial"/>
                <a:cs typeface="Arial"/>
              </a:rPr>
              <a:t>P of</a:t>
            </a:r>
            <a:r>
              <a:rPr sz="3600" b="1" spc="-9" dirty="0">
                <a:solidFill>
                  <a:srgbClr val="104EFA"/>
                </a:solidFill>
                <a:latin typeface="Arial"/>
                <a:cs typeface="Arial"/>
              </a:rPr>
              <a:t> </a:t>
            </a:r>
            <a:r>
              <a:rPr sz="3600" b="1" spc="0" dirty="0">
                <a:solidFill>
                  <a:srgbClr val="104EFA"/>
                </a:solidFill>
                <a:latin typeface="Arial"/>
                <a:cs typeface="Arial"/>
              </a:rPr>
              <a:t>F</a:t>
            </a:r>
            <a:r>
              <a:rPr sz="3600" b="1" spc="-14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3600" b="1" spc="0" dirty="0">
                <a:solidFill>
                  <a:srgbClr val="104EFA"/>
                </a:solidFill>
                <a:latin typeface="Arial"/>
                <a:cs typeface="Arial"/>
              </a:rPr>
              <a:t>na</a:t>
            </a:r>
            <a:r>
              <a:rPr sz="3600" b="1" spc="-9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3600" b="1" spc="0" dirty="0">
                <a:solidFill>
                  <a:srgbClr val="104EFA"/>
                </a:solidFill>
                <a:latin typeface="Arial"/>
                <a:cs typeface="Arial"/>
              </a:rPr>
              <a:t>ce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-6350" y="-6350"/>
            <a:ext cx="1554480" cy="1626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753870" y="299036"/>
            <a:ext cx="1287814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W</a:t>
            </a:r>
            <a:r>
              <a:rPr sz="4400" b="1" i="1" spc="-9" dirty="0">
                <a:solidFill>
                  <a:srgbClr val="104EFA"/>
                </a:solidFill>
                <a:latin typeface="Arial"/>
                <a:cs typeface="Arial"/>
              </a:rPr>
              <a:t>h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y</a:t>
            </a:r>
            <a:endParaRPr sz="4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87166" y="299036"/>
            <a:ext cx="224821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should</a:t>
            </a:r>
            <a:r>
              <a:rPr sz="4400" b="1" i="1" spc="-19" dirty="0">
                <a:solidFill>
                  <a:srgbClr val="104EFA"/>
                </a:solidFill>
                <a:latin typeface="Arial"/>
                <a:cs typeface="Arial"/>
              </a:rPr>
              <a:t> 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endParaRPr sz="4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81599" y="299036"/>
            <a:ext cx="1259016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care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85838" y="299036"/>
            <a:ext cx="1630094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about</a:t>
            </a:r>
            <a:endParaRPr sz="4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53870" y="969596"/>
            <a:ext cx="2531323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Financial</a:t>
            </a:r>
            <a:endParaRPr sz="4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28820" y="969596"/>
            <a:ext cx="3520139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i="1" spc="-14" dirty="0">
                <a:solidFill>
                  <a:srgbClr val="104EFA"/>
                </a:solidFill>
                <a:latin typeface="Arial"/>
                <a:cs typeface="Arial"/>
              </a:rPr>
              <a:t>M</a:t>
            </a:r>
            <a:r>
              <a:rPr sz="4400" b="1" i="1" spc="-4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nag</a:t>
            </a:r>
            <a:r>
              <a:rPr sz="4400" b="1" i="1" spc="-14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4400" b="1" i="1" spc="4" dirty="0">
                <a:solidFill>
                  <a:srgbClr val="104EFA"/>
                </a:solidFill>
                <a:latin typeface="Arial"/>
                <a:cs typeface="Arial"/>
              </a:rPr>
              <a:t>m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4400" b="1" i="1" spc="-9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94523" y="969596"/>
            <a:ext cx="450557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?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7620" y="2232802"/>
            <a:ext cx="7155863" cy="36487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635">
              <a:lnSpc>
                <a:spcPts val="2960"/>
              </a:lnSpc>
              <a:spcBef>
                <a:spcPts val="148"/>
              </a:spcBef>
            </a:pPr>
            <a:r>
              <a:rPr sz="2800" b="1" spc="-9" dirty="0">
                <a:latin typeface="Arial"/>
                <a:cs typeface="Arial"/>
              </a:rPr>
              <a:t>P</a:t>
            </a:r>
            <a:r>
              <a:rPr sz="2800" b="1" spc="0" dirty="0">
                <a:latin typeface="Arial"/>
                <a:cs typeface="Arial"/>
              </a:rPr>
              <a:t>rep</a:t>
            </a:r>
            <a:r>
              <a:rPr sz="2800" b="1" spc="-9" dirty="0">
                <a:latin typeface="Arial"/>
                <a:cs typeface="Arial"/>
              </a:rPr>
              <a:t>a</a:t>
            </a:r>
            <a:r>
              <a:rPr sz="2800" b="1" spc="9" dirty="0">
                <a:latin typeface="Arial"/>
                <a:cs typeface="Arial"/>
              </a:rPr>
              <a:t>r</a:t>
            </a:r>
            <a:r>
              <a:rPr sz="2800" b="1" spc="0" dirty="0">
                <a:latin typeface="Arial"/>
                <a:cs typeface="Arial"/>
              </a:rPr>
              <a:t>e </a:t>
            </a:r>
            <a:r>
              <a:rPr sz="2800" b="1" spc="-4" dirty="0">
                <a:latin typeface="Arial"/>
                <a:cs typeface="Arial"/>
              </a:rPr>
              <a:t>f</a:t>
            </a:r>
            <a:r>
              <a:rPr sz="2800" b="1" spc="0" dirty="0">
                <a:latin typeface="Arial"/>
                <a:cs typeface="Arial"/>
              </a:rPr>
              <a:t>or </a:t>
            </a: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-9" dirty="0">
                <a:latin typeface="Arial"/>
                <a:cs typeface="Arial"/>
              </a:rPr>
              <a:t>h</a:t>
            </a:r>
            <a:r>
              <a:rPr sz="2800" b="1" spc="0" dirty="0">
                <a:latin typeface="Arial"/>
                <a:cs typeface="Arial"/>
              </a:rPr>
              <a:t>e work</a:t>
            </a:r>
            <a:r>
              <a:rPr sz="2800" b="1" spc="-14" dirty="0">
                <a:latin typeface="Arial"/>
                <a:cs typeface="Arial"/>
              </a:rPr>
              <a:t>p</a:t>
            </a:r>
            <a:r>
              <a:rPr sz="2800" b="1" spc="0" dirty="0">
                <a:latin typeface="Arial"/>
                <a:cs typeface="Arial"/>
              </a:rPr>
              <a:t>lace of </a:t>
            </a: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-9" dirty="0">
                <a:latin typeface="Arial"/>
                <a:cs typeface="Arial"/>
              </a:rPr>
              <a:t>o</a:t>
            </a:r>
            <a:r>
              <a:rPr sz="2800" b="1" spc="0" dirty="0">
                <a:latin typeface="Arial"/>
                <a:cs typeface="Arial"/>
              </a:rPr>
              <a:t>m</a:t>
            </a:r>
            <a:r>
              <a:rPr sz="2800" b="1" spc="-9" dirty="0">
                <a:latin typeface="Arial"/>
                <a:cs typeface="Arial"/>
              </a:rPr>
              <a:t>o</a:t>
            </a:r>
            <a:r>
              <a:rPr sz="2800" b="1" spc="0" dirty="0">
                <a:latin typeface="Arial"/>
                <a:cs typeface="Arial"/>
              </a:rPr>
              <a:t>r</a:t>
            </a:r>
            <a:r>
              <a:rPr sz="2800" b="1" spc="9" dirty="0">
                <a:latin typeface="Arial"/>
                <a:cs typeface="Arial"/>
              </a:rPr>
              <a:t>r</a:t>
            </a:r>
            <a:r>
              <a:rPr sz="2800" b="1" spc="-9" dirty="0">
                <a:latin typeface="Arial"/>
                <a:cs typeface="Arial"/>
              </a:rPr>
              <a:t>o</a:t>
            </a:r>
            <a:r>
              <a:rPr sz="2800" b="1" spc="0" dirty="0">
                <a:latin typeface="Arial"/>
                <a:cs typeface="Arial"/>
              </a:rPr>
              <a:t>w.</a:t>
            </a:r>
            <a:endParaRPr sz="2800" dirty="0">
              <a:latin typeface="Arial"/>
              <a:cs typeface="Arial"/>
            </a:endParaRPr>
          </a:p>
          <a:p>
            <a:pPr marL="12700" marR="866711" algn="just">
              <a:lnSpc>
                <a:spcPct val="100041"/>
              </a:lnSpc>
              <a:spcBef>
                <a:spcPts val="1382"/>
              </a:spcBef>
            </a:pPr>
            <a:r>
              <a:rPr sz="2800" b="1" spc="-9" dirty="0">
                <a:latin typeface="Arial"/>
                <a:cs typeface="Arial"/>
              </a:rPr>
              <a:t>B</a:t>
            </a:r>
            <a:r>
              <a:rPr sz="2800" b="1" spc="9" dirty="0">
                <a:latin typeface="Arial"/>
                <a:cs typeface="Arial"/>
              </a:rPr>
              <a:t>r</a:t>
            </a:r>
            <a:r>
              <a:rPr sz="2800" b="1" spc="-9" dirty="0">
                <a:latin typeface="Arial"/>
                <a:cs typeface="Arial"/>
              </a:rPr>
              <a:t>o</a:t>
            </a:r>
            <a:r>
              <a:rPr sz="2800" b="1" spc="0" dirty="0">
                <a:latin typeface="Arial"/>
                <a:cs typeface="Arial"/>
              </a:rPr>
              <a:t>ad</a:t>
            </a:r>
            <a:r>
              <a:rPr sz="2800" b="1" spc="-9" dirty="0">
                <a:latin typeface="Arial"/>
                <a:cs typeface="Arial"/>
              </a:rPr>
              <a:t>e</a:t>
            </a:r>
            <a:r>
              <a:rPr sz="2800" b="1" spc="0" dirty="0">
                <a:latin typeface="Arial"/>
                <a:cs typeface="Arial"/>
              </a:rPr>
              <a:t>ni</a:t>
            </a:r>
            <a:r>
              <a:rPr sz="2800" b="1" spc="-9" dirty="0">
                <a:latin typeface="Arial"/>
                <a:cs typeface="Arial"/>
              </a:rPr>
              <a:t>n</a:t>
            </a:r>
            <a:r>
              <a:rPr sz="2800" b="1" spc="0" dirty="0">
                <a:latin typeface="Arial"/>
                <a:cs typeface="Arial"/>
              </a:rPr>
              <a:t>g ex</a:t>
            </a:r>
            <a:r>
              <a:rPr sz="2800" b="1" spc="-9" dirty="0">
                <a:latin typeface="Arial"/>
                <a:cs typeface="Arial"/>
              </a:rPr>
              <a:t>p</a:t>
            </a:r>
            <a:r>
              <a:rPr sz="2800" b="1" spc="0" dirty="0">
                <a:latin typeface="Arial"/>
                <a:cs typeface="Arial"/>
              </a:rPr>
              <a:t>ec</a:t>
            </a: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a</a:t>
            </a:r>
            <a:r>
              <a:rPr sz="2800" b="1" spc="-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io</a:t>
            </a:r>
            <a:r>
              <a:rPr sz="2800" b="1" spc="-14" dirty="0">
                <a:latin typeface="Arial"/>
                <a:cs typeface="Arial"/>
              </a:rPr>
              <a:t>n</a:t>
            </a:r>
            <a:r>
              <a:rPr sz="2800" b="1" spc="0" dirty="0">
                <a:latin typeface="Arial"/>
                <a:cs typeface="Arial"/>
              </a:rPr>
              <a:t>s </a:t>
            </a:r>
            <a:r>
              <a:rPr sz="2800" b="1" spc="-9" dirty="0">
                <a:latin typeface="Arial"/>
                <a:cs typeface="Arial"/>
              </a:rPr>
              <a:t>o</a:t>
            </a:r>
            <a:r>
              <a:rPr sz="2800" b="1" spc="0" dirty="0">
                <a:latin typeface="Arial"/>
                <a:cs typeface="Arial"/>
              </a:rPr>
              <a:t>f</a:t>
            </a:r>
            <a:r>
              <a:rPr sz="2800" b="1" spc="9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f</a:t>
            </a:r>
            <a:r>
              <a:rPr sz="2800" b="1" spc="0" dirty="0">
                <a:latin typeface="Arial"/>
                <a:cs typeface="Arial"/>
              </a:rPr>
              <a:t>i</a:t>
            </a:r>
            <a:r>
              <a:rPr sz="2800" b="1" spc="-9" dirty="0">
                <a:latin typeface="Arial"/>
                <a:cs typeface="Arial"/>
              </a:rPr>
              <a:t>n</a:t>
            </a:r>
            <a:r>
              <a:rPr sz="2800" b="1" spc="0" dirty="0">
                <a:latin typeface="Arial"/>
                <a:cs typeface="Arial"/>
              </a:rPr>
              <a:t>anc</a:t>
            </a:r>
            <a:r>
              <a:rPr sz="2800" b="1" spc="-9" dirty="0">
                <a:latin typeface="Arial"/>
                <a:cs typeface="Arial"/>
              </a:rPr>
              <a:t>i</a:t>
            </a:r>
            <a:r>
              <a:rPr sz="2800" b="1" spc="9" dirty="0">
                <a:latin typeface="Arial"/>
                <a:cs typeface="Arial"/>
              </a:rPr>
              <a:t>a</a:t>
            </a:r>
            <a:r>
              <a:rPr sz="2800" b="1" spc="0" dirty="0">
                <a:latin typeface="Arial"/>
                <a:cs typeface="Arial"/>
              </a:rPr>
              <a:t>l k</a:t>
            </a:r>
            <a:r>
              <a:rPr sz="2800" b="1" spc="-9" dirty="0">
                <a:latin typeface="Arial"/>
                <a:cs typeface="Arial"/>
              </a:rPr>
              <a:t>n</a:t>
            </a:r>
            <a:r>
              <a:rPr sz="2800" b="1" spc="0" dirty="0">
                <a:latin typeface="Arial"/>
                <a:cs typeface="Arial"/>
              </a:rPr>
              <a:t>owled</a:t>
            </a:r>
            <a:r>
              <a:rPr sz="2800" b="1" spc="-14" dirty="0">
                <a:latin typeface="Arial"/>
                <a:cs typeface="Arial"/>
              </a:rPr>
              <a:t>g</a:t>
            </a:r>
            <a:r>
              <a:rPr sz="2800" b="1" spc="0" dirty="0">
                <a:latin typeface="Arial"/>
                <a:cs typeface="Arial"/>
              </a:rPr>
              <a:t>e a</a:t>
            </a:r>
            <a:r>
              <a:rPr sz="2800" b="1" spc="-9" dirty="0">
                <a:latin typeface="Arial"/>
                <a:cs typeface="Arial"/>
              </a:rPr>
              <a:t>n</a:t>
            </a:r>
            <a:r>
              <a:rPr sz="2800" b="1" spc="0" dirty="0">
                <a:latin typeface="Arial"/>
                <a:cs typeface="Arial"/>
              </a:rPr>
              <a:t>d skills.</a:t>
            </a:r>
            <a:endParaRPr sz="2800" dirty="0">
              <a:latin typeface="Arial"/>
              <a:cs typeface="Arial"/>
            </a:endParaRPr>
          </a:p>
          <a:p>
            <a:pPr marL="12700" algn="just">
              <a:lnSpc>
                <a:spcPct val="100041"/>
              </a:lnSpc>
              <a:spcBef>
                <a:spcPts val="1402"/>
              </a:spcBef>
            </a:pPr>
            <a:r>
              <a:rPr sz="2800" b="1" spc="-9" dirty="0">
                <a:latin typeface="Arial"/>
                <a:cs typeface="Arial"/>
              </a:rPr>
              <a:t>U</a:t>
            </a:r>
            <a:r>
              <a:rPr sz="2800" b="1" spc="9" dirty="0">
                <a:latin typeface="Arial"/>
                <a:cs typeface="Arial"/>
              </a:rPr>
              <a:t>s</a:t>
            </a:r>
            <a:r>
              <a:rPr sz="2800" b="1" spc="0" dirty="0">
                <a:latin typeface="Arial"/>
                <a:cs typeface="Arial"/>
              </a:rPr>
              <a:t>e </a:t>
            </a:r>
            <a:r>
              <a:rPr sz="2800" b="1" spc="-4" dirty="0">
                <a:latin typeface="Arial"/>
                <a:cs typeface="Arial"/>
              </a:rPr>
              <a:t>a</a:t>
            </a:r>
            <a:r>
              <a:rPr sz="2800" b="1" spc="0" dirty="0">
                <a:latin typeface="Arial"/>
                <a:cs typeface="Arial"/>
              </a:rPr>
              <a:t>nd</a:t>
            </a:r>
            <a:r>
              <a:rPr sz="2800" b="1" spc="-9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u</a:t>
            </a:r>
            <a:r>
              <a:rPr sz="2800" b="1" spc="-14" dirty="0">
                <a:latin typeface="Arial"/>
                <a:cs typeface="Arial"/>
              </a:rPr>
              <a:t>n</a:t>
            </a:r>
            <a:r>
              <a:rPr sz="2800" b="1" spc="-9" dirty="0">
                <a:latin typeface="Arial"/>
                <a:cs typeface="Arial"/>
              </a:rPr>
              <a:t>d</a:t>
            </a:r>
            <a:r>
              <a:rPr sz="2800" b="1" spc="9" dirty="0">
                <a:latin typeface="Arial"/>
                <a:cs typeface="Arial"/>
              </a:rPr>
              <a:t>e</a:t>
            </a:r>
            <a:r>
              <a:rPr sz="2800" b="1" spc="0" dirty="0">
                <a:latin typeface="Arial"/>
                <a:cs typeface="Arial"/>
              </a:rPr>
              <a:t>rs</a:t>
            </a:r>
            <a:r>
              <a:rPr sz="2800" b="1" spc="-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and</a:t>
            </a:r>
            <a:r>
              <a:rPr sz="2800" b="1" spc="-9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f</a:t>
            </a:r>
            <a:r>
              <a:rPr sz="2800" b="1" spc="0" dirty="0">
                <a:latin typeface="Arial"/>
                <a:cs typeface="Arial"/>
              </a:rPr>
              <a:t>i</a:t>
            </a:r>
            <a:r>
              <a:rPr sz="2800" b="1" spc="-9" dirty="0">
                <a:latin typeface="Arial"/>
                <a:cs typeface="Arial"/>
              </a:rPr>
              <a:t>n</a:t>
            </a:r>
            <a:r>
              <a:rPr sz="2800" b="1" spc="0" dirty="0">
                <a:latin typeface="Arial"/>
                <a:cs typeface="Arial"/>
              </a:rPr>
              <a:t>an</a:t>
            </a:r>
            <a:r>
              <a:rPr sz="2800" b="1" spc="-9" dirty="0">
                <a:latin typeface="Arial"/>
                <a:cs typeface="Arial"/>
              </a:rPr>
              <a:t>c</a:t>
            </a:r>
            <a:r>
              <a:rPr sz="2800" b="1" spc="9" dirty="0">
                <a:latin typeface="Arial"/>
                <a:cs typeface="Arial"/>
              </a:rPr>
              <a:t>i</a:t>
            </a:r>
            <a:r>
              <a:rPr sz="2800" b="1" spc="0" dirty="0">
                <a:latin typeface="Arial"/>
                <a:cs typeface="Arial"/>
              </a:rPr>
              <a:t>al </a:t>
            </a: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ermi</a:t>
            </a:r>
            <a:r>
              <a:rPr sz="2800" b="1" spc="-9" dirty="0">
                <a:latin typeface="Arial"/>
                <a:cs typeface="Arial"/>
              </a:rPr>
              <a:t>n</a:t>
            </a:r>
            <a:r>
              <a:rPr sz="2800" b="1" spc="0" dirty="0">
                <a:latin typeface="Arial"/>
                <a:cs typeface="Arial"/>
              </a:rPr>
              <a:t>ol</a:t>
            </a:r>
            <a:r>
              <a:rPr sz="2800" b="1" spc="-9" dirty="0">
                <a:latin typeface="Arial"/>
                <a:cs typeface="Arial"/>
              </a:rPr>
              <a:t>og</a:t>
            </a:r>
            <a:r>
              <a:rPr sz="2800" b="1" spc="0" dirty="0">
                <a:latin typeface="Arial"/>
                <a:cs typeface="Arial"/>
              </a:rPr>
              <a:t>y a</a:t>
            </a:r>
            <a:r>
              <a:rPr sz="2800" b="1" spc="-9" dirty="0">
                <a:latin typeface="Arial"/>
                <a:cs typeface="Arial"/>
              </a:rPr>
              <a:t>n</a:t>
            </a:r>
            <a:r>
              <a:rPr sz="2800" b="1" spc="0" dirty="0">
                <a:latin typeface="Arial"/>
                <a:cs typeface="Arial"/>
              </a:rPr>
              <a:t>d c</a:t>
            </a:r>
            <a:r>
              <a:rPr sz="2800" b="1" spc="-9" dirty="0">
                <a:latin typeface="Arial"/>
                <a:cs typeface="Arial"/>
              </a:rPr>
              <a:t>on</a:t>
            </a:r>
            <a:r>
              <a:rPr sz="2800" b="1" spc="9" dirty="0">
                <a:latin typeface="Arial"/>
                <a:cs typeface="Arial"/>
              </a:rPr>
              <a:t>c</a:t>
            </a:r>
            <a:r>
              <a:rPr sz="2800" b="1" spc="0" dirty="0">
                <a:latin typeface="Arial"/>
                <a:cs typeface="Arial"/>
              </a:rPr>
              <a:t>e</a:t>
            </a:r>
            <a:r>
              <a:rPr sz="2800" b="1" spc="-9" dirty="0">
                <a:latin typeface="Arial"/>
                <a:cs typeface="Arial"/>
              </a:rPr>
              <a:t>p</a:t>
            </a:r>
            <a:r>
              <a:rPr sz="2800" b="1" spc="-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s</a:t>
            </a:r>
            <a:r>
              <a:rPr sz="2800" b="1" spc="14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in</a:t>
            </a:r>
            <a:r>
              <a:rPr sz="2800" b="1" spc="-9" dirty="0">
                <a:latin typeface="Arial"/>
                <a:cs typeface="Arial"/>
              </a:rPr>
              <a:t> </a:t>
            </a: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e</a:t>
            </a:r>
            <a:r>
              <a:rPr sz="2800" b="1" spc="-4" dirty="0">
                <a:latin typeface="Arial"/>
                <a:cs typeface="Arial"/>
              </a:rPr>
              <a:t>a</a:t>
            </a:r>
            <a:r>
              <a:rPr sz="2800" b="1" spc="0" dirty="0">
                <a:latin typeface="Arial"/>
                <a:cs typeface="Arial"/>
              </a:rPr>
              <a:t>m c</a:t>
            </a:r>
            <a:r>
              <a:rPr sz="2800" b="1" spc="-9" dirty="0">
                <a:latin typeface="Arial"/>
                <a:cs typeface="Arial"/>
              </a:rPr>
              <a:t>o</a:t>
            </a:r>
            <a:r>
              <a:rPr sz="2800" b="1" spc="0" dirty="0">
                <a:latin typeface="Arial"/>
                <a:cs typeface="Arial"/>
              </a:rPr>
              <a:t>m</a:t>
            </a:r>
            <a:r>
              <a:rPr sz="2800" b="1" spc="-9" dirty="0">
                <a:latin typeface="Arial"/>
                <a:cs typeface="Arial"/>
              </a:rPr>
              <a:t>m</a:t>
            </a:r>
            <a:r>
              <a:rPr sz="2800" b="1" spc="0" dirty="0">
                <a:latin typeface="Arial"/>
                <a:cs typeface="Arial"/>
              </a:rPr>
              <a:t>u</a:t>
            </a:r>
            <a:r>
              <a:rPr sz="2800" b="1" spc="-14" dirty="0">
                <a:latin typeface="Arial"/>
                <a:cs typeface="Arial"/>
              </a:rPr>
              <a:t>n</a:t>
            </a:r>
            <a:r>
              <a:rPr sz="2800" b="1" spc="0" dirty="0">
                <a:latin typeface="Arial"/>
                <a:cs typeface="Arial"/>
              </a:rPr>
              <a:t>ica</a:t>
            </a: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-9" dirty="0">
                <a:latin typeface="Arial"/>
                <a:cs typeface="Arial"/>
              </a:rPr>
              <a:t>i</a:t>
            </a:r>
            <a:r>
              <a:rPr sz="2800" b="1" spc="0" dirty="0">
                <a:latin typeface="Arial"/>
                <a:cs typeface="Arial"/>
              </a:rPr>
              <a:t>o</a:t>
            </a:r>
            <a:r>
              <a:rPr sz="2800" b="1" spc="-14" dirty="0">
                <a:latin typeface="Arial"/>
                <a:cs typeface="Arial"/>
              </a:rPr>
              <a:t>n</a:t>
            </a:r>
            <a:r>
              <a:rPr sz="2800" b="1" spc="0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12700" marR="174002" algn="just">
              <a:lnSpc>
                <a:spcPts val="4750"/>
              </a:lnSpc>
              <a:spcBef>
                <a:spcPts val="457"/>
              </a:spcBef>
            </a:pPr>
            <a:r>
              <a:rPr sz="2800" b="1" spc="-9" dirty="0">
                <a:latin typeface="Arial"/>
                <a:cs typeface="Arial"/>
              </a:rPr>
              <a:t>D</a:t>
            </a:r>
            <a:r>
              <a:rPr sz="2800" b="1" spc="9" dirty="0">
                <a:latin typeface="Arial"/>
                <a:cs typeface="Arial"/>
              </a:rPr>
              <a:t>e</a:t>
            </a:r>
            <a:r>
              <a:rPr sz="2800" b="1" spc="0" dirty="0">
                <a:latin typeface="Arial"/>
                <a:cs typeface="Arial"/>
              </a:rPr>
              <a:t>v</a:t>
            </a:r>
            <a:r>
              <a:rPr sz="2800" b="1" spc="-4" dirty="0">
                <a:latin typeface="Arial"/>
                <a:cs typeface="Arial"/>
              </a:rPr>
              <a:t>e</a:t>
            </a:r>
            <a:r>
              <a:rPr sz="2800" b="1" spc="0" dirty="0">
                <a:latin typeface="Arial"/>
                <a:cs typeface="Arial"/>
              </a:rPr>
              <a:t>lo</a:t>
            </a:r>
            <a:r>
              <a:rPr sz="2800" b="1" spc="-14" dirty="0">
                <a:latin typeface="Arial"/>
                <a:cs typeface="Arial"/>
              </a:rPr>
              <a:t>p</a:t>
            </a:r>
            <a:r>
              <a:rPr sz="2800" b="1" spc="0" dirty="0">
                <a:latin typeface="Arial"/>
                <a:cs typeface="Arial"/>
              </a:rPr>
              <a:t>ing</a:t>
            </a:r>
            <a:r>
              <a:rPr sz="2800" b="1" spc="-9" dirty="0">
                <a:latin typeface="Arial"/>
                <a:cs typeface="Arial"/>
              </a:rPr>
              <a:t> </a:t>
            </a:r>
            <a:r>
              <a:rPr sz="2800" b="1" spc="0" dirty="0">
                <a:latin typeface="Arial"/>
                <a:cs typeface="Arial"/>
              </a:rPr>
              <a:t>cross</a:t>
            </a:r>
            <a:r>
              <a:rPr sz="2800" b="1" spc="-4" dirty="0">
                <a:latin typeface="Arial"/>
                <a:cs typeface="Arial"/>
              </a:rPr>
              <a:t>-</a:t>
            </a:r>
            <a:r>
              <a:rPr sz="2800" b="1" spc="4" dirty="0">
                <a:latin typeface="Arial"/>
                <a:cs typeface="Arial"/>
              </a:rPr>
              <a:t>f</a:t>
            </a:r>
            <a:r>
              <a:rPr sz="2800" b="1" spc="-9" dirty="0">
                <a:latin typeface="Arial"/>
                <a:cs typeface="Arial"/>
              </a:rPr>
              <a:t>u</a:t>
            </a:r>
            <a:r>
              <a:rPr sz="2800" b="1" spc="0" dirty="0">
                <a:latin typeface="Arial"/>
                <a:cs typeface="Arial"/>
              </a:rPr>
              <a:t>nc</a:t>
            </a:r>
            <a:r>
              <a:rPr sz="2800" b="1" spc="-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io</a:t>
            </a:r>
            <a:r>
              <a:rPr sz="2800" b="1" spc="-14" dirty="0">
                <a:latin typeface="Arial"/>
                <a:cs typeface="Arial"/>
              </a:rPr>
              <a:t>n</a:t>
            </a:r>
            <a:r>
              <a:rPr sz="2800" b="1" spc="0" dirty="0">
                <a:latin typeface="Arial"/>
                <a:cs typeface="Arial"/>
              </a:rPr>
              <a:t>al capa</a:t>
            </a:r>
            <a:r>
              <a:rPr sz="2800" b="1" spc="-14" dirty="0">
                <a:latin typeface="Arial"/>
                <a:cs typeface="Arial"/>
              </a:rPr>
              <a:t>b</a:t>
            </a:r>
            <a:r>
              <a:rPr sz="2800" b="1" spc="0" dirty="0">
                <a:latin typeface="Arial"/>
                <a:cs typeface="Arial"/>
              </a:rPr>
              <a:t>ili</a:t>
            </a: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i</a:t>
            </a:r>
            <a:r>
              <a:rPr sz="2800" b="1" spc="-4" dirty="0">
                <a:latin typeface="Arial"/>
                <a:cs typeface="Arial"/>
              </a:rPr>
              <a:t>e</a:t>
            </a:r>
            <a:r>
              <a:rPr sz="2800" b="1" spc="9" dirty="0">
                <a:latin typeface="Arial"/>
                <a:cs typeface="Arial"/>
              </a:rPr>
              <a:t>s</a:t>
            </a:r>
            <a:r>
              <a:rPr sz="2800" b="1" spc="0" dirty="0">
                <a:latin typeface="Arial"/>
                <a:cs typeface="Arial"/>
              </a:rPr>
              <a:t>. </a:t>
            </a:r>
            <a:r>
              <a:rPr sz="2800" b="1" spc="-9" dirty="0">
                <a:latin typeface="Arial"/>
                <a:cs typeface="Arial"/>
              </a:rPr>
              <a:t>C</a:t>
            </a:r>
            <a:r>
              <a:rPr sz="2800" b="1" spc="9" dirty="0">
                <a:latin typeface="Arial"/>
                <a:cs typeface="Arial"/>
              </a:rPr>
              <a:t>r</a:t>
            </a:r>
            <a:r>
              <a:rPr sz="2800" b="1" spc="0" dirty="0">
                <a:latin typeface="Arial"/>
                <a:cs typeface="Arial"/>
              </a:rPr>
              <a:t>i</a:t>
            </a:r>
            <a:r>
              <a:rPr sz="2800" b="1" spc="-4" dirty="0">
                <a:latin typeface="Arial"/>
                <a:cs typeface="Arial"/>
              </a:rPr>
              <a:t>t</a:t>
            </a:r>
            <a:r>
              <a:rPr sz="2800" b="1" spc="0" dirty="0">
                <a:latin typeface="Arial"/>
                <a:cs typeface="Arial"/>
              </a:rPr>
              <a:t>ical </a:t>
            </a:r>
            <a:r>
              <a:rPr sz="2800" b="1" spc="4" dirty="0">
                <a:latin typeface="Arial"/>
                <a:cs typeface="Arial"/>
              </a:rPr>
              <a:t>t</a:t>
            </a:r>
            <a:r>
              <a:rPr sz="2800" b="1" spc="-9" dirty="0">
                <a:latin typeface="Arial"/>
                <a:cs typeface="Arial"/>
              </a:rPr>
              <a:t>h</a:t>
            </a:r>
            <a:r>
              <a:rPr sz="2800" b="1" spc="0" dirty="0">
                <a:latin typeface="Arial"/>
                <a:cs typeface="Arial"/>
              </a:rPr>
              <a:t>inki</a:t>
            </a:r>
            <a:r>
              <a:rPr sz="2800" b="1" spc="-9" dirty="0">
                <a:latin typeface="Arial"/>
                <a:cs typeface="Arial"/>
              </a:rPr>
              <a:t>ng</a:t>
            </a:r>
            <a:r>
              <a:rPr sz="2800" b="1" spc="0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3270" y="2254039"/>
            <a:ext cx="158776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270" y="2857289"/>
            <a:ext cx="158776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270" y="3888529"/>
            <a:ext cx="158776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270" y="4918499"/>
            <a:ext cx="158776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270" y="5521749"/>
            <a:ext cx="158776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6566122"/>
            <a:ext cx="182235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-4" dirty="0">
                <a:latin typeface="Arial"/>
                <a:cs typeface="Arial"/>
              </a:rPr>
              <a:t>1</a:t>
            </a:r>
            <a:r>
              <a:rPr sz="800" spc="9" dirty="0">
                <a:latin typeface="Arial"/>
                <a:cs typeface="Arial"/>
              </a:rPr>
              <a:t>.</a:t>
            </a:r>
            <a:r>
              <a:rPr sz="800" spc="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70710" y="6576282"/>
            <a:ext cx="6921889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4" dirty="0">
                <a:latin typeface="Arial"/>
                <a:cs typeface="Arial"/>
              </a:rPr>
              <a:t>V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9" dirty="0">
                <a:latin typeface="Arial"/>
                <a:cs typeface="Arial"/>
              </a:rPr>
              <a:t>H</a:t>
            </a:r>
            <a:r>
              <a:rPr sz="800" spc="4" dirty="0">
                <a:latin typeface="Arial"/>
                <a:cs typeface="Arial"/>
              </a:rPr>
              <a:t>o</a:t>
            </a:r>
            <a:r>
              <a:rPr sz="800" spc="-4" dirty="0">
                <a:latin typeface="Arial"/>
                <a:cs typeface="Arial"/>
              </a:rPr>
              <a:t>r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0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an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34" dirty="0">
                <a:latin typeface="Arial"/>
                <a:cs typeface="Arial"/>
              </a:rPr>
              <a:t>W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4" dirty="0">
                <a:latin typeface="Arial"/>
                <a:cs typeface="Arial"/>
              </a:rPr>
              <a:t>h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-19" dirty="0">
                <a:latin typeface="Arial"/>
                <a:cs typeface="Arial"/>
              </a:rPr>
              <a:t>w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0" dirty="0">
                <a:latin typeface="Arial"/>
                <a:cs typeface="Arial"/>
              </a:rPr>
              <a:t>z,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F</a:t>
            </a:r>
            <a:r>
              <a:rPr sz="800" spc="4" dirty="0">
                <a:latin typeface="Arial"/>
                <a:cs typeface="Arial"/>
              </a:rPr>
              <a:t>u</a:t>
            </a:r>
            <a:r>
              <a:rPr sz="800" spc="-4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d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25" dirty="0">
                <a:latin typeface="Arial"/>
                <a:cs typeface="Arial"/>
              </a:rPr>
              <a:t>m</a:t>
            </a:r>
            <a:r>
              <a:rPr sz="800" spc="-4" dirty="0">
                <a:latin typeface="Arial"/>
                <a:cs typeface="Arial"/>
              </a:rPr>
              <a:t>en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9" dirty="0">
                <a:latin typeface="Arial"/>
                <a:cs typeface="Arial"/>
              </a:rPr>
              <a:t>l</a:t>
            </a:r>
            <a:r>
              <a:rPr sz="800" spc="0" dirty="0">
                <a:latin typeface="Arial"/>
                <a:cs typeface="Arial"/>
              </a:rPr>
              <a:t>s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f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Fi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-4" dirty="0">
                <a:latin typeface="Arial"/>
                <a:cs typeface="Arial"/>
              </a:rPr>
              <a:t>an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0" dirty="0">
                <a:latin typeface="Arial"/>
                <a:cs typeface="Arial"/>
              </a:rPr>
              <a:t>l </a:t>
            </a:r>
            <a:r>
              <a:rPr sz="800" spc="-4" dirty="0">
                <a:latin typeface="Arial"/>
                <a:cs typeface="Arial"/>
              </a:rPr>
              <a:t>M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-4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-4" dirty="0">
                <a:latin typeface="Arial"/>
                <a:cs typeface="Arial"/>
              </a:rPr>
              <a:t>ge</a:t>
            </a:r>
            <a:r>
              <a:rPr sz="800" spc="25" dirty="0">
                <a:latin typeface="Arial"/>
                <a:cs typeface="Arial"/>
              </a:rPr>
              <a:t>m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0" dirty="0">
                <a:latin typeface="Arial"/>
                <a:cs typeface="Arial"/>
              </a:rPr>
              <a:t>t,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1</a:t>
            </a:r>
            <a:r>
              <a:rPr sz="800" spc="4" dirty="0">
                <a:latin typeface="Arial"/>
                <a:cs typeface="Arial"/>
              </a:rPr>
              <a:t>3t</a:t>
            </a:r>
            <a:r>
              <a:rPr sz="800" spc="0" dirty="0">
                <a:latin typeface="Arial"/>
                <a:cs typeface="Arial"/>
              </a:rPr>
              <a:t>h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d</a:t>
            </a:r>
            <a:r>
              <a:rPr sz="800" spc="0" dirty="0">
                <a:latin typeface="Arial"/>
                <a:cs typeface="Arial"/>
              </a:rPr>
              <a:t>it</a:t>
            </a:r>
            <a:r>
              <a:rPr sz="800" spc="9" dirty="0">
                <a:latin typeface="Arial"/>
                <a:cs typeface="Arial"/>
              </a:rPr>
              <a:t>i</a:t>
            </a:r>
            <a:r>
              <a:rPr sz="800" spc="-4" dirty="0">
                <a:latin typeface="Arial"/>
                <a:cs typeface="Arial"/>
              </a:rPr>
              <a:t>on</a:t>
            </a:r>
            <a:r>
              <a:rPr sz="800" spc="0" dirty="0">
                <a:latin typeface="Arial"/>
                <a:cs typeface="Arial"/>
              </a:rPr>
              <a:t>.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©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P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9" dirty="0">
                <a:latin typeface="Arial"/>
                <a:cs typeface="Arial"/>
              </a:rPr>
              <a:t>s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 E</a:t>
            </a:r>
            <a:r>
              <a:rPr sz="800" spc="-4" dirty="0">
                <a:latin typeface="Arial"/>
                <a:cs typeface="Arial"/>
              </a:rPr>
              <a:t>d</a:t>
            </a:r>
            <a:r>
              <a:rPr sz="800" spc="4" dirty="0">
                <a:latin typeface="Arial"/>
                <a:cs typeface="Arial"/>
              </a:rPr>
              <a:t>u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 L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14" dirty="0">
                <a:latin typeface="Arial"/>
                <a:cs typeface="Arial"/>
              </a:rPr>
              <a:t>m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2</a:t>
            </a:r>
            <a:r>
              <a:rPr sz="800" spc="4" dirty="0">
                <a:latin typeface="Arial"/>
                <a:cs typeface="Arial"/>
              </a:rPr>
              <a:t>0</a:t>
            </a:r>
            <a:r>
              <a:rPr sz="800" spc="-4" dirty="0">
                <a:latin typeface="Arial"/>
                <a:cs typeface="Arial"/>
              </a:rPr>
              <a:t>09</a:t>
            </a:r>
            <a:r>
              <a:rPr sz="800" spc="0" dirty="0">
                <a:latin typeface="Arial"/>
                <a:cs typeface="Arial"/>
              </a:rPr>
              <a:t>.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9" dirty="0">
                <a:latin typeface="Arial"/>
                <a:cs typeface="Arial"/>
              </a:rPr>
              <a:t>C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at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b</a:t>
            </a:r>
            <a:r>
              <a:rPr sz="800" spc="0" dirty="0">
                <a:latin typeface="Arial"/>
                <a:cs typeface="Arial"/>
              </a:rPr>
              <a:t>y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G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g</a:t>
            </a:r>
            <a:r>
              <a:rPr sz="800" spc="-4" dirty="0">
                <a:latin typeface="Arial"/>
                <a:cs typeface="Arial"/>
              </a:rPr>
              <a:t>or</a:t>
            </a:r>
            <a:r>
              <a:rPr sz="800" spc="0" dirty="0">
                <a:latin typeface="Arial"/>
                <a:cs typeface="Arial"/>
              </a:rPr>
              <a:t>y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4" dirty="0">
                <a:latin typeface="Arial"/>
                <a:cs typeface="Arial"/>
              </a:rPr>
              <a:t>K</a:t>
            </a:r>
            <a:r>
              <a:rPr sz="800" spc="-4" dirty="0">
                <a:latin typeface="Arial"/>
                <a:cs typeface="Arial"/>
              </a:rPr>
              <a:t>uh</a:t>
            </a:r>
            <a:r>
              <a:rPr sz="800" spc="0" dirty="0">
                <a:latin typeface="Arial"/>
                <a:cs typeface="Arial"/>
              </a:rPr>
              <a:t>l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14" dirty="0">
                <a:latin typeface="Arial"/>
                <a:cs typeface="Arial"/>
              </a:rPr>
              <a:t>m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9" dirty="0">
                <a:latin typeface="Arial"/>
                <a:cs typeface="Arial"/>
              </a:rPr>
              <a:t>y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4" dirty="0">
                <a:latin typeface="Arial"/>
                <a:cs typeface="Arial"/>
              </a:rPr>
              <a:t>r</a:t>
            </a:r>
            <a:r>
              <a:rPr sz="800" spc="0" dirty="0"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-6350" y="-6350"/>
            <a:ext cx="1554480" cy="1626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53870" y="299036"/>
            <a:ext cx="110267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The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01086" y="299036"/>
            <a:ext cx="2001231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Role of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3870" y="969596"/>
            <a:ext cx="2531323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Financial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28820" y="969596"/>
            <a:ext cx="3520139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i="1" spc="-14" dirty="0">
                <a:solidFill>
                  <a:srgbClr val="104EFA"/>
                </a:solidFill>
                <a:latin typeface="Arial"/>
                <a:cs typeface="Arial"/>
              </a:rPr>
              <a:t>M</a:t>
            </a:r>
            <a:r>
              <a:rPr sz="4400" b="1" i="1" spc="-4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nag</a:t>
            </a:r>
            <a:r>
              <a:rPr sz="4400" b="1" i="1" spc="-14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4400" b="1" i="1" spc="4" dirty="0">
                <a:solidFill>
                  <a:srgbClr val="104EFA"/>
                </a:solidFill>
                <a:latin typeface="Arial"/>
                <a:cs typeface="Arial"/>
              </a:rPr>
              <a:t>m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4400" b="1" i="1" spc="-9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4400" b="1" i="1" spc="0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7620" y="2252074"/>
            <a:ext cx="7020486" cy="3361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9" dirty="0">
                <a:latin typeface="Arial"/>
                <a:cs typeface="Arial"/>
              </a:rPr>
              <a:t>W</a:t>
            </a:r>
            <a:r>
              <a:rPr sz="3600" b="1" spc="-9" dirty="0">
                <a:latin typeface="Arial"/>
                <a:cs typeface="Arial"/>
              </a:rPr>
              <a:t>h</a:t>
            </a:r>
            <a:r>
              <a:rPr sz="3600" b="1" spc="4" dirty="0">
                <a:latin typeface="Arial"/>
                <a:cs typeface="Arial"/>
              </a:rPr>
              <a:t>a</a:t>
            </a:r>
            <a:r>
              <a:rPr sz="3600" b="1" spc="0" dirty="0">
                <a:latin typeface="Arial"/>
                <a:cs typeface="Arial"/>
              </a:rPr>
              <a:t>t is F</a:t>
            </a:r>
            <a:r>
              <a:rPr sz="3600" b="1" spc="-14" dirty="0">
                <a:latin typeface="Arial"/>
                <a:cs typeface="Arial"/>
              </a:rPr>
              <a:t>i</a:t>
            </a:r>
            <a:r>
              <a:rPr sz="3600" b="1" spc="0" dirty="0">
                <a:latin typeface="Arial"/>
                <a:cs typeface="Arial"/>
              </a:rPr>
              <a:t>nancial</a:t>
            </a:r>
            <a:r>
              <a:rPr sz="3600" b="1" spc="-19" dirty="0">
                <a:latin typeface="Arial"/>
                <a:cs typeface="Arial"/>
              </a:rPr>
              <a:t> </a:t>
            </a:r>
            <a:r>
              <a:rPr sz="3600" b="1" spc="-4" dirty="0">
                <a:latin typeface="Arial"/>
                <a:cs typeface="Arial"/>
              </a:rPr>
              <a:t>M</a:t>
            </a:r>
            <a:r>
              <a:rPr sz="3600" b="1" spc="4" dirty="0">
                <a:latin typeface="Arial"/>
                <a:cs typeface="Arial"/>
              </a:rPr>
              <a:t>a</a:t>
            </a:r>
            <a:r>
              <a:rPr sz="3600" b="1" spc="-9" dirty="0">
                <a:latin typeface="Arial"/>
                <a:cs typeface="Arial"/>
              </a:rPr>
              <a:t>n</a:t>
            </a:r>
            <a:r>
              <a:rPr sz="3600" b="1" spc="4" dirty="0">
                <a:latin typeface="Arial"/>
                <a:cs typeface="Arial"/>
              </a:rPr>
              <a:t>a</a:t>
            </a:r>
            <a:r>
              <a:rPr sz="3600" b="1" spc="-9" dirty="0">
                <a:latin typeface="Arial"/>
                <a:cs typeface="Arial"/>
              </a:rPr>
              <a:t>g</a:t>
            </a:r>
            <a:r>
              <a:rPr sz="3600" b="1" spc="0" dirty="0">
                <a:latin typeface="Arial"/>
                <a:cs typeface="Arial"/>
              </a:rPr>
              <a:t>e</a:t>
            </a:r>
            <a:r>
              <a:rPr sz="3600" b="1" spc="4" dirty="0">
                <a:latin typeface="Arial"/>
                <a:cs typeface="Arial"/>
              </a:rPr>
              <a:t>m</a:t>
            </a:r>
            <a:r>
              <a:rPr sz="3600" b="1" spc="0" dirty="0">
                <a:latin typeface="Arial"/>
                <a:cs typeface="Arial"/>
              </a:rPr>
              <a:t>ent?</a:t>
            </a:r>
            <a:endParaRPr sz="3600">
              <a:latin typeface="Arial"/>
              <a:cs typeface="Arial"/>
            </a:endParaRPr>
          </a:p>
          <a:p>
            <a:pPr marL="12700" marR="68579">
              <a:lnSpc>
                <a:spcPct val="95825"/>
              </a:lnSpc>
              <a:spcBef>
                <a:spcPts val="1791"/>
              </a:spcBef>
            </a:pPr>
            <a:r>
              <a:rPr sz="3600" b="1" spc="-29" dirty="0">
                <a:latin typeface="Arial"/>
                <a:cs typeface="Arial"/>
              </a:rPr>
              <a:t>T</a:t>
            </a:r>
            <a:r>
              <a:rPr sz="3600" b="1" spc="0" dirty="0">
                <a:latin typeface="Arial"/>
                <a:cs typeface="Arial"/>
              </a:rPr>
              <a:t>he </a:t>
            </a:r>
            <a:r>
              <a:rPr sz="3600" b="1" spc="-9" dirty="0">
                <a:latin typeface="Arial"/>
                <a:cs typeface="Arial"/>
              </a:rPr>
              <a:t>G</a:t>
            </a:r>
            <a:r>
              <a:rPr sz="3600" b="1" spc="0" dirty="0">
                <a:latin typeface="Arial"/>
                <a:cs typeface="Arial"/>
              </a:rPr>
              <a:t>oal </a:t>
            </a:r>
            <a:r>
              <a:rPr sz="3600" b="1" spc="-9" dirty="0">
                <a:latin typeface="Arial"/>
                <a:cs typeface="Arial"/>
              </a:rPr>
              <a:t>o</a:t>
            </a:r>
            <a:r>
              <a:rPr sz="3600" b="1" spc="0" dirty="0">
                <a:latin typeface="Arial"/>
                <a:cs typeface="Arial"/>
              </a:rPr>
              <a:t>f t</a:t>
            </a:r>
            <a:r>
              <a:rPr sz="3600" b="1" spc="-9" dirty="0">
                <a:latin typeface="Arial"/>
                <a:cs typeface="Arial"/>
              </a:rPr>
              <a:t>h</a:t>
            </a:r>
            <a:r>
              <a:rPr sz="3600" b="1" spc="0" dirty="0">
                <a:latin typeface="Arial"/>
                <a:cs typeface="Arial"/>
              </a:rPr>
              <a:t>e Firm</a:t>
            </a:r>
            <a:endParaRPr sz="3600">
              <a:latin typeface="Arial"/>
              <a:cs typeface="Arial"/>
            </a:endParaRPr>
          </a:p>
          <a:p>
            <a:pPr marL="12700" marR="68579">
              <a:lnSpc>
                <a:spcPct val="95825"/>
              </a:lnSpc>
              <a:spcBef>
                <a:spcPts val="1970"/>
              </a:spcBef>
            </a:pPr>
            <a:r>
              <a:rPr sz="3600" b="1" spc="0" dirty="0">
                <a:latin typeface="Arial"/>
                <a:cs typeface="Arial"/>
              </a:rPr>
              <a:t>Corporate</a:t>
            </a:r>
            <a:r>
              <a:rPr sz="3600" b="1" spc="-14" dirty="0">
                <a:latin typeface="Arial"/>
                <a:cs typeface="Arial"/>
              </a:rPr>
              <a:t> </a:t>
            </a:r>
            <a:r>
              <a:rPr sz="3600" b="1" spc="0" dirty="0">
                <a:latin typeface="Arial"/>
                <a:cs typeface="Arial"/>
              </a:rPr>
              <a:t>Go</a:t>
            </a:r>
            <a:r>
              <a:rPr sz="3600" b="1" spc="-14" dirty="0">
                <a:latin typeface="Arial"/>
                <a:cs typeface="Arial"/>
              </a:rPr>
              <a:t>v</a:t>
            </a:r>
            <a:r>
              <a:rPr sz="3600" b="1" spc="0" dirty="0">
                <a:latin typeface="Arial"/>
                <a:cs typeface="Arial"/>
              </a:rPr>
              <a:t>e</a:t>
            </a:r>
            <a:r>
              <a:rPr sz="3600" b="1" spc="4" dirty="0">
                <a:latin typeface="Arial"/>
                <a:cs typeface="Arial"/>
              </a:rPr>
              <a:t>r</a:t>
            </a:r>
            <a:r>
              <a:rPr sz="3600" b="1" spc="-9" dirty="0">
                <a:latin typeface="Arial"/>
                <a:cs typeface="Arial"/>
              </a:rPr>
              <a:t>n</a:t>
            </a:r>
            <a:r>
              <a:rPr sz="3600" b="1" spc="4" dirty="0">
                <a:latin typeface="Arial"/>
                <a:cs typeface="Arial"/>
              </a:rPr>
              <a:t>a</a:t>
            </a:r>
            <a:r>
              <a:rPr sz="3600" b="1" spc="-9" dirty="0">
                <a:latin typeface="Arial"/>
                <a:cs typeface="Arial"/>
              </a:rPr>
              <a:t>n</a:t>
            </a:r>
            <a:r>
              <a:rPr sz="3600" b="1" spc="0" dirty="0">
                <a:latin typeface="Arial"/>
                <a:cs typeface="Arial"/>
              </a:rPr>
              <a:t>ce</a:t>
            </a:r>
            <a:endParaRPr sz="3600">
              <a:latin typeface="Arial"/>
              <a:cs typeface="Arial"/>
            </a:endParaRPr>
          </a:p>
          <a:p>
            <a:pPr marL="12700" marR="68579">
              <a:lnSpc>
                <a:spcPct val="95825"/>
              </a:lnSpc>
              <a:spcBef>
                <a:spcPts val="1980"/>
              </a:spcBef>
            </a:pPr>
            <a:r>
              <a:rPr sz="3600" b="1" spc="-9" dirty="0">
                <a:latin typeface="Arial"/>
                <a:cs typeface="Arial"/>
              </a:rPr>
              <a:t>O</a:t>
            </a:r>
            <a:r>
              <a:rPr sz="3600" b="1" spc="4" dirty="0">
                <a:latin typeface="Arial"/>
                <a:cs typeface="Arial"/>
              </a:rPr>
              <a:t>r</a:t>
            </a:r>
            <a:r>
              <a:rPr sz="3600" b="1" spc="-9" dirty="0">
                <a:latin typeface="Arial"/>
                <a:cs typeface="Arial"/>
              </a:rPr>
              <a:t>g</a:t>
            </a:r>
            <a:r>
              <a:rPr sz="3600" b="1" spc="4" dirty="0">
                <a:latin typeface="Arial"/>
                <a:cs typeface="Arial"/>
              </a:rPr>
              <a:t>a</a:t>
            </a:r>
            <a:r>
              <a:rPr sz="3600" b="1" spc="0" dirty="0">
                <a:latin typeface="Arial"/>
                <a:cs typeface="Arial"/>
              </a:rPr>
              <a:t>n</a:t>
            </a:r>
            <a:r>
              <a:rPr sz="3600" b="1" spc="-14" dirty="0">
                <a:latin typeface="Arial"/>
                <a:cs typeface="Arial"/>
              </a:rPr>
              <a:t>i</a:t>
            </a:r>
            <a:r>
              <a:rPr sz="3600" b="1" spc="0" dirty="0">
                <a:latin typeface="Arial"/>
                <a:cs typeface="Arial"/>
              </a:rPr>
              <a:t>za</a:t>
            </a:r>
            <a:r>
              <a:rPr sz="3600" b="1" spc="4" dirty="0">
                <a:latin typeface="Arial"/>
                <a:cs typeface="Arial"/>
              </a:rPr>
              <a:t>t</a:t>
            </a:r>
            <a:r>
              <a:rPr sz="3600" b="1" spc="-9" dirty="0">
                <a:latin typeface="Arial"/>
                <a:cs typeface="Arial"/>
              </a:rPr>
              <a:t>i</a:t>
            </a:r>
            <a:r>
              <a:rPr sz="3600" b="1" spc="0" dirty="0">
                <a:latin typeface="Arial"/>
                <a:cs typeface="Arial"/>
              </a:rPr>
              <a:t>on</a:t>
            </a:r>
            <a:r>
              <a:rPr sz="3600" b="1" spc="-14" dirty="0">
                <a:latin typeface="Arial"/>
                <a:cs typeface="Arial"/>
              </a:rPr>
              <a:t> </a:t>
            </a:r>
            <a:r>
              <a:rPr sz="3600" b="1" spc="0" dirty="0">
                <a:latin typeface="Arial"/>
                <a:cs typeface="Arial"/>
              </a:rPr>
              <a:t>of</a:t>
            </a:r>
            <a:r>
              <a:rPr sz="3600" b="1" spc="-9" dirty="0">
                <a:latin typeface="Arial"/>
                <a:cs typeface="Arial"/>
              </a:rPr>
              <a:t> </a:t>
            </a:r>
            <a:r>
              <a:rPr sz="3600" b="1" spc="0" dirty="0">
                <a:latin typeface="Arial"/>
                <a:cs typeface="Arial"/>
              </a:rPr>
              <a:t>the </a:t>
            </a:r>
            <a:r>
              <a:rPr sz="3600" b="1" spc="-9" dirty="0">
                <a:latin typeface="Arial"/>
                <a:cs typeface="Arial"/>
              </a:rPr>
              <a:t>F</a:t>
            </a:r>
            <a:r>
              <a:rPr sz="3600" b="1" spc="0" dirty="0">
                <a:latin typeface="Arial"/>
                <a:cs typeface="Arial"/>
              </a:rPr>
              <a:t>i</a:t>
            </a:r>
            <a:r>
              <a:rPr sz="3600" b="1" spc="-14" dirty="0">
                <a:latin typeface="Arial"/>
                <a:cs typeface="Arial"/>
              </a:rPr>
              <a:t>n</a:t>
            </a:r>
            <a:r>
              <a:rPr sz="3600" b="1" spc="4" dirty="0">
                <a:latin typeface="Arial"/>
                <a:cs typeface="Arial"/>
              </a:rPr>
              <a:t>a</a:t>
            </a:r>
            <a:r>
              <a:rPr sz="3600" b="1" spc="0" dirty="0">
                <a:latin typeface="Arial"/>
                <a:cs typeface="Arial"/>
              </a:rPr>
              <a:t>nc</a:t>
            </a:r>
            <a:r>
              <a:rPr sz="3600" b="1" spc="-14" dirty="0">
                <a:latin typeface="Arial"/>
                <a:cs typeface="Arial"/>
              </a:rPr>
              <a:t>i</a:t>
            </a:r>
            <a:r>
              <a:rPr sz="3600" b="1" spc="4" dirty="0">
                <a:latin typeface="Arial"/>
                <a:cs typeface="Arial"/>
              </a:rPr>
              <a:t>a</a:t>
            </a:r>
            <a:r>
              <a:rPr sz="3600" b="1" spc="0" dirty="0">
                <a:latin typeface="Arial"/>
                <a:cs typeface="Arial"/>
              </a:rPr>
              <a:t>l</a:t>
            </a:r>
            <a:endParaRPr sz="3600">
              <a:latin typeface="Arial"/>
              <a:cs typeface="Arial"/>
            </a:endParaRPr>
          </a:p>
          <a:p>
            <a:pPr marL="12700" marR="68579">
              <a:lnSpc>
                <a:spcPct val="95825"/>
              </a:lnSpc>
              <a:spcBef>
                <a:spcPts val="180"/>
              </a:spcBef>
            </a:pPr>
            <a:r>
              <a:rPr sz="3600" b="1" spc="-4" dirty="0">
                <a:latin typeface="Arial"/>
                <a:cs typeface="Arial"/>
              </a:rPr>
              <a:t>M</a:t>
            </a:r>
            <a:r>
              <a:rPr sz="3600" b="1" spc="0" dirty="0">
                <a:latin typeface="Arial"/>
                <a:cs typeface="Arial"/>
              </a:rPr>
              <a:t>anageme</a:t>
            </a:r>
            <a:r>
              <a:rPr sz="3600" b="1" spc="-9" dirty="0">
                <a:latin typeface="Arial"/>
                <a:cs typeface="Arial"/>
              </a:rPr>
              <a:t>n</a:t>
            </a:r>
            <a:r>
              <a:rPr sz="3600" b="1" spc="0" dirty="0">
                <a:latin typeface="Arial"/>
                <a:cs typeface="Arial"/>
              </a:rPr>
              <a:t>t F</a:t>
            </a:r>
            <a:r>
              <a:rPr sz="3600" b="1" spc="-14" dirty="0">
                <a:latin typeface="Arial"/>
                <a:cs typeface="Arial"/>
              </a:rPr>
              <a:t>u</a:t>
            </a:r>
            <a:r>
              <a:rPr sz="3600" b="1" spc="0" dirty="0">
                <a:latin typeface="Arial"/>
                <a:cs typeface="Arial"/>
              </a:rPr>
              <a:t>nction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270" y="2281193"/>
            <a:ext cx="196883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0"/>
              </a:lnSpc>
              <a:spcBef>
                <a:spcPts val="143"/>
              </a:spcBef>
            </a:pPr>
            <a:r>
              <a:rPr sz="270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270" y="3058433"/>
            <a:ext cx="196883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0"/>
              </a:lnSpc>
              <a:spcBef>
                <a:spcPts val="143"/>
              </a:spcBef>
            </a:pPr>
            <a:r>
              <a:rPr sz="270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270" y="3834403"/>
            <a:ext cx="196883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0"/>
              </a:lnSpc>
              <a:spcBef>
                <a:spcPts val="143"/>
              </a:spcBef>
            </a:pPr>
            <a:r>
              <a:rPr sz="270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270" y="4611643"/>
            <a:ext cx="196883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0"/>
              </a:lnSpc>
              <a:spcBef>
                <a:spcPts val="143"/>
              </a:spcBef>
            </a:pPr>
            <a:r>
              <a:rPr sz="270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6566122"/>
            <a:ext cx="182235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-4" dirty="0">
                <a:latin typeface="Arial"/>
                <a:cs typeface="Arial"/>
              </a:rPr>
              <a:t>1</a:t>
            </a:r>
            <a:r>
              <a:rPr sz="800" spc="9" dirty="0">
                <a:latin typeface="Arial"/>
                <a:cs typeface="Arial"/>
              </a:rPr>
              <a:t>.</a:t>
            </a:r>
            <a:r>
              <a:rPr sz="800" spc="0" dirty="0"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70710" y="6576282"/>
            <a:ext cx="6921889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4" dirty="0">
                <a:latin typeface="Arial"/>
                <a:cs typeface="Arial"/>
              </a:rPr>
              <a:t>V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9" dirty="0">
                <a:latin typeface="Arial"/>
                <a:cs typeface="Arial"/>
              </a:rPr>
              <a:t>H</a:t>
            </a:r>
            <a:r>
              <a:rPr sz="800" spc="4" dirty="0">
                <a:latin typeface="Arial"/>
                <a:cs typeface="Arial"/>
              </a:rPr>
              <a:t>o</a:t>
            </a:r>
            <a:r>
              <a:rPr sz="800" spc="-4" dirty="0">
                <a:latin typeface="Arial"/>
                <a:cs typeface="Arial"/>
              </a:rPr>
              <a:t>r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0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an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34" dirty="0">
                <a:latin typeface="Arial"/>
                <a:cs typeface="Arial"/>
              </a:rPr>
              <a:t>W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4" dirty="0">
                <a:latin typeface="Arial"/>
                <a:cs typeface="Arial"/>
              </a:rPr>
              <a:t>h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-19" dirty="0">
                <a:latin typeface="Arial"/>
                <a:cs typeface="Arial"/>
              </a:rPr>
              <a:t>w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0" dirty="0">
                <a:latin typeface="Arial"/>
                <a:cs typeface="Arial"/>
              </a:rPr>
              <a:t>z,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F</a:t>
            </a:r>
            <a:r>
              <a:rPr sz="800" spc="4" dirty="0">
                <a:latin typeface="Arial"/>
                <a:cs typeface="Arial"/>
              </a:rPr>
              <a:t>u</a:t>
            </a:r>
            <a:r>
              <a:rPr sz="800" spc="-4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d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25" dirty="0">
                <a:latin typeface="Arial"/>
                <a:cs typeface="Arial"/>
              </a:rPr>
              <a:t>m</a:t>
            </a:r>
            <a:r>
              <a:rPr sz="800" spc="-4" dirty="0">
                <a:latin typeface="Arial"/>
                <a:cs typeface="Arial"/>
              </a:rPr>
              <a:t>en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9" dirty="0">
                <a:latin typeface="Arial"/>
                <a:cs typeface="Arial"/>
              </a:rPr>
              <a:t>l</a:t>
            </a:r>
            <a:r>
              <a:rPr sz="800" spc="0" dirty="0">
                <a:latin typeface="Arial"/>
                <a:cs typeface="Arial"/>
              </a:rPr>
              <a:t>s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f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Fi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-4" dirty="0">
                <a:latin typeface="Arial"/>
                <a:cs typeface="Arial"/>
              </a:rPr>
              <a:t>an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0" dirty="0">
                <a:latin typeface="Arial"/>
                <a:cs typeface="Arial"/>
              </a:rPr>
              <a:t>l </a:t>
            </a:r>
            <a:r>
              <a:rPr sz="800" spc="-4" dirty="0">
                <a:latin typeface="Arial"/>
                <a:cs typeface="Arial"/>
              </a:rPr>
              <a:t>M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-4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-4" dirty="0">
                <a:latin typeface="Arial"/>
                <a:cs typeface="Arial"/>
              </a:rPr>
              <a:t>ge</a:t>
            </a:r>
            <a:r>
              <a:rPr sz="800" spc="25" dirty="0">
                <a:latin typeface="Arial"/>
                <a:cs typeface="Arial"/>
              </a:rPr>
              <a:t>m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0" dirty="0">
                <a:latin typeface="Arial"/>
                <a:cs typeface="Arial"/>
              </a:rPr>
              <a:t>t,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1</a:t>
            </a:r>
            <a:r>
              <a:rPr sz="800" spc="4" dirty="0">
                <a:latin typeface="Arial"/>
                <a:cs typeface="Arial"/>
              </a:rPr>
              <a:t>3t</a:t>
            </a:r>
            <a:r>
              <a:rPr sz="800" spc="0" dirty="0">
                <a:latin typeface="Arial"/>
                <a:cs typeface="Arial"/>
              </a:rPr>
              <a:t>h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d</a:t>
            </a:r>
            <a:r>
              <a:rPr sz="800" spc="0" dirty="0">
                <a:latin typeface="Arial"/>
                <a:cs typeface="Arial"/>
              </a:rPr>
              <a:t>it</a:t>
            </a:r>
            <a:r>
              <a:rPr sz="800" spc="9" dirty="0">
                <a:latin typeface="Arial"/>
                <a:cs typeface="Arial"/>
              </a:rPr>
              <a:t>i</a:t>
            </a:r>
            <a:r>
              <a:rPr sz="800" spc="-4" dirty="0">
                <a:latin typeface="Arial"/>
                <a:cs typeface="Arial"/>
              </a:rPr>
              <a:t>on</a:t>
            </a:r>
            <a:r>
              <a:rPr sz="800" spc="0" dirty="0">
                <a:latin typeface="Arial"/>
                <a:cs typeface="Arial"/>
              </a:rPr>
              <a:t>.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©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P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9" dirty="0">
                <a:latin typeface="Arial"/>
                <a:cs typeface="Arial"/>
              </a:rPr>
              <a:t>s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 E</a:t>
            </a:r>
            <a:r>
              <a:rPr sz="800" spc="-4" dirty="0">
                <a:latin typeface="Arial"/>
                <a:cs typeface="Arial"/>
              </a:rPr>
              <a:t>d</a:t>
            </a:r>
            <a:r>
              <a:rPr sz="800" spc="4" dirty="0">
                <a:latin typeface="Arial"/>
                <a:cs typeface="Arial"/>
              </a:rPr>
              <a:t>u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 L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14" dirty="0">
                <a:latin typeface="Arial"/>
                <a:cs typeface="Arial"/>
              </a:rPr>
              <a:t>m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2</a:t>
            </a:r>
            <a:r>
              <a:rPr sz="800" spc="4" dirty="0">
                <a:latin typeface="Arial"/>
                <a:cs typeface="Arial"/>
              </a:rPr>
              <a:t>0</a:t>
            </a:r>
            <a:r>
              <a:rPr sz="800" spc="-4" dirty="0">
                <a:latin typeface="Arial"/>
                <a:cs typeface="Arial"/>
              </a:rPr>
              <a:t>09</a:t>
            </a:r>
            <a:r>
              <a:rPr sz="800" spc="0" dirty="0">
                <a:latin typeface="Arial"/>
                <a:cs typeface="Arial"/>
              </a:rPr>
              <a:t>.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9" dirty="0">
                <a:latin typeface="Arial"/>
                <a:cs typeface="Arial"/>
              </a:rPr>
              <a:t>C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at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b</a:t>
            </a:r>
            <a:r>
              <a:rPr sz="800" spc="0" dirty="0">
                <a:latin typeface="Arial"/>
                <a:cs typeface="Arial"/>
              </a:rPr>
              <a:t>y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G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g</a:t>
            </a:r>
            <a:r>
              <a:rPr sz="800" spc="-4" dirty="0">
                <a:latin typeface="Arial"/>
                <a:cs typeface="Arial"/>
              </a:rPr>
              <a:t>or</a:t>
            </a:r>
            <a:r>
              <a:rPr sz="800" spc="0" dirty="0">
                <a:latin typeface="Arial"/>
                <a:cs typeface="Arial"/>
              </a:rPr>
              <a:t>y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4" dirty="0">
                <a:latin typeface="Arial"/>
                <a:cs typeface="Arial"/>
              </a:rPr>
              <a:t>K</a:t>
            </a:r>
            <a:r>
              <a:rPr sz="800" spc="-4" dirty="0">
                <a:latin typeface="Arial"/>
                <a:cs typeface="Arial"/>
              </a:rPr>
              <a:t>uh</a:t>
            </a:r>
            <a:r>
              <a:rPr sz="800" spc="0" dirty="0">
                <a:latin typeface="Arial"/>
                <a:cs typeface="Arial"/>
              </a:rPr>
              <a:t>l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14" dirty="0">
                <a:latin typeface="Arial"/>
                <a:cs typeface="Arial"/>
              </a:rPr>
              <a:t>m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9" dirty="0">
                <a:latin typeface="Arial"/>
                <a:cs typeface="Arial"/>
              </a:rPr>
              <a:t>y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4" dirty="0">
                <a:latin typeface="Arial"/>
                <a:cs typeface="Arial"/>
              </a:rPr>
              <a:t>r</a:t>
            </a:r>
            <a:r>
              <a:rPr sz="800" spc="0" dirty="0"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-6350" y="-6350"/>
            <a:ext cx="1554480" cy="1626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753870" y="209612"/>
            <a:ext cx="1605487" cy="634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sz="4800" b="1" i="1" spc="4" dirty="0">
                <a:solidFill>
                  <a:srgbClr val="104EFA"/>
                </a:solidFill>
                <a:latin typeface="Arial"/>
                <a:cs typeface="Arial"/>
              </a:rPr>
              <a:t>W</a:t>
            </a:r>
            <a:r>
              <a:rPr sz="4800" b="1" i="1" spc="0" dirty="0">
                <a:solidFill>
                  <a:srgbClr val="104EFA"/>
                </a:solidFill>
                <a:latin typeface="Arial"/>
                <a:cs typeface="Arial"/>
              </a:rPr>
              <a:t>h</a:t>
            </a:r>
            <a:r>
              <a:rPr sz="4800" b="1" i="1" spc="-14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4800" b="1" i="1" spc="0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endParaRPr sz="4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11372" y="209612"/>
            <a:ext cx="625236" cy="634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sz="4800" b="1" i="1" spc="0" dirty="0">
                <a:solidFill>
                  <a:srgbClr val="104EFA"/>
                </a:solidFill>
                <a:latin typeface="Arial"/>
                <a:cs typeface="Arial"/>
              </a:rPr>
              <a:t>is</a:t>
            </a:r>
            <a:endParaRPr sz="4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88028" y="209612"/>
            <a:ext cx="2753857" cy="634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sz="4800" b="1" i="1" spc="-14" dirty="0">
                <a:solidFill>
                  <a:srgbClr val="104EFA"/>
                </a:solidFill>
                <a:latin typeface="Arial"/>
                <a:cs typeface="Arial"/>
              </a:rPr>
              <a:t>F</a:t>
            </a:r>
            <a:r>
              <a:rPr sz="4800" b="1" i="1" spc="0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4800" b="1" i="1" spc="-14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4800" b="1" i="1" spc="0" dirty="0">
                <a:solidFill>
                  <a:srgbClr val="104EFA"/>
                </a:solidFill>
                <a:latin typeface="Arial"/>
                <a:cs typeface="Arial"/>
              </a:rPr>
              <a:t>an</a:t>
            </a:r>
            <a:r>
              <a:rPr sz="4800" b="1" i="1" spc="-14" dirty="0">
                <a:solidFill>
                  <a:srgbClr val="104EFA"/>
                </a:solidFill>
                <a:latin typeface="Arial"/>
                <a:cs typeface="Arial"/>
              </a:rPr>
              <a:t>c</a:t>
            </a:r>
            <a:r>
              <a:rPr sz="4800" b="1" i="1" spc="0" dirty="0">
                <a:solidFill>
                  <a:srgbClr val="104EFA"/>
                </a:solidFill>
                <a:latin typeface="Arial"/>
                <a:cs typeface="Arial"/>
              </a:rPr>
              <a:t>ial</a:t>
            </a:r>
            <a:endParaRPr sz="4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53870" y="941132"/>
            <a:ext cx="4208894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sz="4800" b="1" i="1" spc="-9" dirty="0">
                <a:solidFill>
                  <a:srgbClr val="104EFA"/>
                </a:solidFill>
                <a:latin typeface="Arial"/>
                <a:cs typeface="Arial"/>
              </a:rPr>
              <a:t>Ma</a:t>
            </a:r>
            <a:r>
              <a:rPr sz="4800" b="1" i="1" spc="0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4800" b="1" i="1" spc="-14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4800" b="1" i="1" spc="0" dirty="0">
                <a:solidFill>
                  <a:srgbClr val="104EFA"/>
                </a:solidFill>
                <a:latin typeface="Arial"/>
                <a:cs typeface="Arial"/>
              </a:rPr>
              <a:t>gem</a:t>
            </a:r>
            <a:r>
              <a:rPr sz="4800" b="1" i="1" spc="-14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4800" b="1" i="1" spc="0" dirty="0">
                <a:solidFill>
                  <a:srgbClr val="104EFA"/>
                </a:solidFill>
                <a:latin typeface="Arial"/>
                <a:cs typeface="Arial"/>
              </a:rPr>
              <a:t>nt?</a:t>
            </a:r>
            <a:endParaRPr sz="4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43000" y="2423746"/>
            <a:ext cx="2685453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spc="0" dirty="0">
                <a:latin typeface="Arial"/>
                <a:cs typeface="Arial"/>
              </a:rPr>
              <a:t>C</a:t>
            </a:r>
            <a:r>
              <a:rPr sz="4400" b="1" spc="-9" dirty="0">
                <a:latin typeface="Arial"/>
                <a:cs typeface="Arial"/>
              </a:rPr>
              <a:t>o</a:t>
            </a:r>
            <a:r>
              <a:rPr sz="4400" b="1" spc="0" dirty="0">
                <a:latin typeface="Arial"/>
                <a:cs typeface="Arial"/>
              </a:rPr>
              <a:t>ncerns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73855" y="2423746"/>
            <a:ext cx="946856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spc="-4" dirty="0">
                <a:latin typeface="Arial"/>
                <a:cs typeface="Arial"/>
              </a:rPr>
              <a:t>t</a:t>
            </a:r>
            <a:r>
              <a:rPr sz="4400" b="1" spc="0" dirty="0">
                <a:latin typeface="Arial"/>
                <a:cs typeface="Arial"/>
              </a:rPr>
              <a:t>he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70450" y="2423746"/>
            <a:ext cx="321468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spc="0" dirty="0">
                <a:solidFill>
                  <a:srgbClr val="E43F5C"/>
                </a:solidFill>
                <a:latin typeface="Arial"/>
                <a:cs typeface="Arial"/>
              </a:rPr>
              <a:t>a</a:t>
            </a:r>
            <a:r>
              <a:rPr sz="4400" b="1" spc="-4" dirty="0">
                <a:solidFill>
                  <a:srgbClr val="E43F5C"/>
                </a:solidFill>
                <a:latin typeface="Arial"/>
                <a:cs typeface="Arial"/>
              </a:rPr>
              <a:t>c</a:t>
            </a:r>
            <a:r>
              <a:rPr sz="4400" b="1" spc="0" dirty="0">
                <a:solidFill>
                  <a:srgbClr val="E43F5C"/>
                </a:solidFill>
                <a:latin typeface="Arial"/>
                <a:cs typeface="Arial"/>
              </a:rPr>
              <a:t>qui</a:t>
            </a:r>
            <a:r>
              <a:rPr sz="4400" b="1" spc="-4" dirty="0">
                <a:solidFill>
                  <a:srgbClr val="E43F5C"/>
                </a:solidFill>
                <a:latin typeface="Arial"/>
                <a:cs typeface="Arial"/>
              </a:rPr>
              <a:t>s</a:t>
            </a:r>
            <a:r>
              <a:rPr sz="4400" b="1" spc="4" dirty="0">
                <a:solidFill>
                  <a:srgbClr val="E43F5C"/>
                </a:solidFill>
                <a:latin typeface="Arial"/>
                <a:cs typeface="Arial"/>
              </a:rPr>
              <a:t>i</a:t>
            </a:r>
            <a:r>
              <a:rPr sz="4400" b="1" spc="-4" dirty="0">
                <a:solidFill>
                  <a:srgbClr val="E43F5C"/>
                </a:solidFill>
                <a:latin typeface="Arial"/>
                <a:cs typeface="Arial"/>
              </a:rPr>
              <a:t>t</a:t>
            </a:r>
            <a:r>
              <a:rPr sz="4400" b="1" spc="0" dirty="0">
                <a:solidFill>
                  <a:srgbClr val="E43F5C"/>
                </a:solidFill>
                <a:latin typeface="Arial"/>
                <a:cs typeface="Arial"/>
              </a:rPr>
              <a:t>io</a:t>
            </a:r>
            <a:r>
              <a:rPr sz="4400" b="1" spc="19" dirty="0">
                <a:solidFill>
                  <a:srgbClr val="E43F5C"/>
                </a:solidFill>
                <a:latin typeface="Arial"/>
                <a:cs typeface="Arial"/>
              </a:rPr>
              <a:t>n</a:t>
            </a:r>
            <a:r>
              <a:rPr sz="4400" b="1" spc="0" dirty="0">
                <a:latin typeface="Arial"/>
                <a:cs typeface="Arial"/>
              </a:rPr>
              <a:t>,</a:t>
            </a:r>
            <a:endParaRPr sz="4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64460" y="3093036"/>
            <a:ext cx="2748592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spc="0" dirty="0">
                <a:solidFill>
                  <a:srgbClr val="41B100"/>
                </a:solidFill>
                <a:latin typeface="Arial"/>
                <a:cs typeface="Arial"/>
              </a:rPr>
              <a:t>fina</a:t>
            </a:r>
            <a:r>
              <a:rPr sz="4400" b="1" spc="-14" dirty="0">
                <a:solidFill>
                  <a:srgbClr val="41B100"/>
                </a:solidFill>
                <a:latin typeface="Arial"/>
                <a:cs typeface="Arial"/>
              </a:rPr>
              <a:t>n</a:t>
            </a:r>
            <a:r>
              <a:rPr sz="4400" b="1" spc="0" dirty="0">
                <a:solidFill>
                  <a:srgbClr val="41B100"/>
                </a:solidFill>
                <a:latin typeface="Arial"/>
                <a:cs typeface="Arial"/>
              </a:rPr>
              <a:t>c</a:t>
            </a:r>
            <a:r>
              <a:rPr sz="4400" b="1" spc="4" dirty="0">
                <a:solidFill>
                  <a:srgbClr val="41B100"/>
                </a:solidFill>
                <a:latin typeface="Arial"/>
                <a:cs typeface="Arial"/>
              </a:rPr>
              <a:t>i</a:t>
            </a:r>
            <a:r>
              <a:rPr sz="4400" b="1" spc="0" dirty="0">
                <a:solidFill>
                  <a:srgbClr val="41B100"/>
                </a:solidFill>
                <a:latin typeface="Arial"/>
                <a:cs typeface="Arial"/>
              </a:rPr>
              <a:t>n</a:t>
            </a:r>
            <a:r>
              <a:rPr sz="4400" b="1" spc="14" dirty="0">
                <a:solidFill>
                  <a:srgbClr val="41B100"/>
                </a:solidFill>
                <a:latin typeface="Arial"/>
                <a:cs typeface="Arial"/>
              </a:rPr>
              <a:t>g</a:t>
            </a:r>
            <a:r>
              <a:rPr sz="4400" b="1" spc="0" dirty="0">
                <a:latin typeface="Arial"/>
                <a:cs typeface="Arial"/>
              </a:rPr>
              <a:t>,</a:t>
            </a:r>
            <a:endParaRPr sz="4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59272" y="3093036"/>
            <a:ext cx="1102672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spc="0" dirty="0">
                <a:latin typeface="Arial"/>
                <a:cs typeface="Arial"/>
              </a:rPr>
              <a:t>and</a:t>
            </a:r>
            <a:endParaRPr sz="4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46860" y="3763596"/>
            <a:ext cx="3554865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spc="0" dirty="0">
                <a:solidFill>
                  <a:srgbClr val="D39EFF"/>
                </a:solidFill>
                <a:latin typeface="Arial"/>
                <a:cs typeface="Arial"/>
              </a:rPr>
              <a:t>man</a:t>
            </a:r>
            <a:r>
              <a:rPr sz="4400" b="1" spc="-9" dirty="0">
                <a:solidFill>
                  <a:srgbClr val="D39EFF"/>
                </a:solidFill>
                <a:latin typeface="Arial"/>
                <a:cs typeface="Arial"/>
              </a:rPr>
              <a:t>a</a:t>
            </a:r>
            <a:r>
              <a:rPr sz="4400" b="1" spc="0" dirty="0">
                <a:solidFill>
                  <a:srgbClr val="D39EFF"/>
                </a:solidFill>
                <a:latin typeface="Arial"/>
                <a:cs typeface="Arial"/>
              </a:rPr>
              <a:t>gement</a:t>
            </a:r>
            <a:endParaRPr sz="4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49545" y="3763596"/>
            <a:ext cx="635613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spc="-9" dirty="0">
                <a:latin typeface="Arial"/>
                <a:cs typeface="Arial"/>
              </a:rPr>
              <a:t>o</a:t>
            </a:r>
            <a:r>
              <a:rPr sz="4400" b="1" spc="0" dirty="0">
                <a:latin typeface="Arial"/>
                <a:cs typeface="Arial"/>
              </a:rPr>
              <a:t>f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30722" y="3763596"/>
            <a:ext cx="1848295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spc="0" dirty="0">
                <a:latin typeface="Arial"/>
                <a:cs typeface="Arial"/>
              </a:rPr>
              <a:t>ass</a:t>
            </a:r>
            <a:r>
              <a:rPr sz="4400" b="1" spc="-4" dirty="0">
                <a:latin typeface="Arial"/>
                <a:cs typeface="Arial"/>
              </a:rPr>
              <a:t>e</a:t>
            </a:r>
            <a:r>
              <a:rPr sz="4400" b="1" spc="0" dirty="0">
                <a:latin typeface="Arial"/>
                <a:cs typeface="Arial"/>
              </a:rPr>
              <a:t>ts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4440" y="4434156"/>
            <a:ext cx="1227289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spc="4" dirty="0">
                <a:latin typeface="Arial"/>
                <a:cs typeface="Arial"/>
              </a:rPr>
              <a:t>wi</a:t>
            </a:r>
            <a:r>
              <a:rPr sz="4400" b="1" spc="-4" dirty="0">
                <a:latin typeface="Arial"/>
                <a:cs typeface="Arial"/>
              </a:rPr>
              <a:t>t</a:t>
            </a:r>
            <a:r>
              <a:rPr sz="4400" b="1" spc="0" dirty="0">
                <a:latin typeface="Arial"/>
                <a:cs typeface="Arial"/>
              </a:rPr>
              <a:t>h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06827" y="4434156"/>
            <a:ext cx="1568975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spc="0" dirty="0">
                <a:latin typeface="Arial"/>
                <a:cs typeface="Arial"/>
              </a:rPr>
              <a:t>some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23690" y="4434156"/>
            <a:ext cx="1910858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i="1" spc="0" dirty="0">
                <a:latin typeface="Arial"/>
                <a:cs typeface="Arial"/>
              </a:rPr>
              <a:t>overall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9490" y="4434156"/>
            <a:ext cx="1257925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i="1" spc="0" dirty="0">
                <a:latin typeface="Arial"/>
                <a:cs typeface="Arial"/>
              </a:rPr>
              <a:t>goal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87590" y="4434156"/>
            <a:ext cx="605809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spc="0" dirty="0">
                <a:latin typeface="Arial"/>
                <a:cs typeface="Arial"/>
              </a:rPr>
              <a:t>in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3810" y="5104716"/>
            <a:ext cx="1598328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4400" b="1" spc="0" dirty="0">
                <a:latin typeface="Arial"/>
                <a:cs typeface="Arial"/>
              </a:rPr>
              <a:t>m</a:t>
            </a:r>
            <a:r>
              <a:rPr sz="4400" b="1" spc="4" dirty="0">
                <a:latin typeface="Arial"/>
                <a:cs typeface="Arial"/>
              </a:rPr>
              <a:t>i</a:t>
            </a:r>
            <a:r>
              <a:rPr sz="4400" b="1" spc="0" dirty="0">
                <a:latin typeface="Arial"/>
                <a:cs typeface="Arial"/>
              </a:rPr>
              <a:t>n</a:t>
            </a:r>
            <a:r>
              <a:rPr sz="4400" b="1" spc="-9" dirty="0">
                <a:latin typeface="Arial"/>
                <a:cs typeface="Arial"/>
              </a:rPr>
              <a:t>d</a:t>
            </a:r>
            <a:r>
              <a:rPr sz="4400" b="1" spc="0" dirty="0">
                <a:latin typeface="Arial"/>
                <a:cs typeface="Arial"/>
              </a:rPr>
              <a:t>.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6566122"/>
            <a:ext cx="182235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-4" dirty="0">
                <a:latin typeface="Arial"/>
                <a:cs typeface="Arial"/>
              </a:rPr>
              <a:t>1</a:t>
            </a:r>
            <a:r>
              <a:rPr sz="800" spc="9" dirty="0">
                <a:latin typeface="Arial"/>
                <a:cs typeface="Arial"/>
              </a:rPr>
              <a:t>.</a:t>
            </a:r>
            <a:r>
              <a:rPr sz="800" spc="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70710" y="6576282"/>
            <a:ext cx="6921889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4" dirty="0">
                <a:latin typeface="Arial"/>
                <a:cs typeface="Arial"/>
              </a:rPr>
              <a:t>V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9" dirty="0">
                <a:latin typeface="Arial"/>
                <a:cs typeface="Arial"/>
              </a:rPr>
              <a:t>H</a:t>
            </a:r>
            <a:r>
              <a:rPr sz="800" spc="4" dirty="0">
                <a:latin typeface="Arial"/>
                <a:cs typeface="Arial"/>
              </a:rPr>
              <a:t>o</a:t>
            </a:r>
            <a:r>
              <a:rPr sz="800" spc="-4" dirty="0">
                <a:latin typeface="Arial"/>
                <a:cs typeface="Arial"/>
              </a:rPr>
              <a:t>r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0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an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34" dirty="0">
                <a:latin typeface="Arial"/>
                <a:cs typeface="Arial"/>
              </a:rPr>
              <a:t>W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4" dirty="0">
                <a:latin typeface="Arial"/>
                <a:cs typeface="Arial"/>
              </a:rPr>
              <a:t>h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-19" dirty="0">
                <a:latin typeface="Arial"/>
                <a:cs typeface="Arial"/>
              </a:rPr>
              <a:t>w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0" dirty="0">
                <a:latin typeface="Arial"/>
                <a:cs typeface="Arial"/>
              </a:rPr>
              <a:t>z,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F</a:t>
            </a:r>
            <a:r>
              <a:rPr sz="800" spc="4" dirty="0">
                <a:latin typeface="Arial"/>
                <a:cs typeface="Arial"/>
              </a:rPr>
              <a:t>u</a:t>
            </a:r>
            <a:r>
              <a:rPr sz="800" spc="-4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d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25" dirty="0">
                <a:latin typeface="Arial"/>
                <a:cs typeface="Arial"/>
              </a:rPr>
              <a:t>m</a:t>
            </a:r>
            <a:r>
              <a:rPr sz="800" spc="-4" dirty="0">
                <a:latin typeface="Arial"/>
                <a:cs typeface="Arial"/>
              </a:rPr>
              <a:t>en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9" dirty="0">
                <a:latin typeface="Arial"/>
                <a:cs typeface="Arial"/>
              </a:rPr>
              <a:t>l</a:t>
            </a:r>
            <a:r>
              <a:rPr sz="800" spc="0" dirty="0">
                <a:latin typeface="Arial"/>
                <a:cs typeface="Arial"/>
              </a:rPr>
              <a:t>s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f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Fi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-4" dirty="0">
                <a:latin typeface="Arial"/>
                <a:cs typeface="Arial"/>
              </a:rPr>
              <a:t>an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0" dirty="0">
                <a:latin typeface="Arial"/>
                <a:cs typeface="Arial"/>
              </a:rPr>
              <a:t>l </a:t>
            </a:r>
            <a:r>
              <a:rPr sz="800" spc="-4" dirty="0">
                <a:latin typeface="Arial"/>
                <a:cs typeface="Arial"/>
              </a:rPr>
              <a:t>M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-4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-4" dirty="0">
                <a:latin typeface="Arial"/>
                <a:cs typeface="Arial"/>
              </a:rPr>
              <a:t>ge</a:t>
            </a:r>
            <a:r>
              <a:rPr sz="800" spc="25" dirty="0">
                <a:latin typeface="Arial"/>
                <a:cs typeface="Arial"/>
              </a:rPr>
              <a:t>m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0" dirty="0">
                <a:latin typeface="Arial"/>
                <a:cs typeface="Arial"/>
              </a:rPr>
              <a:t>t,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1</a:t>
            </a:r>
            <a:r>
              <a:rPr sz="800" spc="4" dirty="0">
                <a:latin typeface="Arial"/>
                <a:cs typeface="Arial"/>
              </a:rPr>
              <a:t>3t</a:t>
            </a:r>
            <a:r>
              <a:rPr sz="800" spc="0" dirty="0">
                <a:latin typeface="Arial"/>
                <a:cs typeface="Arial"/>
              </a:rPr>
              <a:t>h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d</a:t>
            </a:r>
            <a:r>
              <a:rPr sz="800" spc="0" dirty="0">
                <a:latin typeface="Arial"/>
                <a:cs typeface="Arial"/>
              </a:rPr>
              <a:t>it</a:t>
            </a:r>
            <a:r>
              <a:rPr sz="800" spc="9" dirty="0">
                <a:latin typeface="Arial"/>
                <a:cs typeface="Arial"/>
              </a:rPr>
              <a:t>i</a:t>
            </a:r>
            <a:r>
              <a:rPr sz="800" spc="-4" dirty="0">
                <a:latin typeface="Arial"/>
                <a:cs typeface="Arial"/>
              </a:rPr>
              <a:t>on</a:t>
            </a:r>
            <a:r>
              <a:rPr sz="800" spc="0" dirty="0">
                <a:latin typeface="Arial"/>
                <a:cs typeface="Arial"/>
              </a:rPr>
              <a:t>.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©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P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9" dirty="0">
                <a:latin typeface="Arial"/>
                <a:cs typeface="Arial"/>
              </a:rPr>
              <a:t>s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 E</a:t>
            </a:r>
            <a:r>
              <a:rPr sz="800" spc="-4" dirty="0">
                <a:latin typeface="Arial"/>
                <a:cs typeface="Arial"/>
              </a:rPr>
              <a:t>d</a:t>
            </a:r>
            <a:r>
              <a:rPr sz="800" spc="4" dirty="0">
                <a:latin typeface="Arial"/>
                <a:cs typeface="Arial"/>
              </a:rPr>
              <a:t>u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 L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14" dirty="0">
                <a:latin typeface="Arial"/>
                <a:cs typeface="Arial"/>
              </a:rPr>
              <a:t>m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2</a:t>
            </a:r>
            <a:r>
              <a:rPr sz="800" spc="4" dirty="0">
                <a:latin typeface="Arial"/>
                <a:cs typeface="Arial"/>
              </a:rPr>
              <a:t>0</a:t>
            </a:r>
            <a:r>
              <a:rPr sz="800" spc="-4" dirty="0">
                <a:latin typeface="Arial"/>
                <a:cs typeface="Arial"/>
              </a:rPr>
              <a:t>09</a:t>
            </a:r>
            <a:r>
              <a:rPr sz="800" spc="0" dirty="0">
                <a:latin typeface="Arial"/>
                <a:cs typeface="Arial"/>
              </a:rPr>
              <a:t>.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9" dirty="0">
                <a:latin typeface="Arial"/>
                <a:cs typeface="Arial"/>
              </a:rPr>
              <a:t>C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at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b</a:t>
            </a:r>
            <a:r>
              <a:rPr sz="800" spc="0" dirty="0">
                <a:latin typeface="Arial"/>
                <a:cs typeface="Arial"/>
              </a:rPr>
              <a:t>y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G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g</a:t>
            </a:r>
            <a:r>
              <a:rPr sz="800" spc="-4" dirty="0">
                <a:latin typeface="Arial"/>
                <a:cs typeface="Arial"/>
              </a:rPr>
              <a:t>or</a:t>
            </a:r>
            <a:r>
              <a:rPr sz="800" spc="0" dirty="0">
                <a:latin typeface="Arial"/>
                <a:cs typeface="Arial"/>
              </a:rPr>
              <a:t>y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4" dirty="0">
                <a:latin typeface="Arial"/>
                <a:cs typeface="Arial"/>
              </a:rPr>
              <a:t>K</a:t>
            </a:r>
            <a:r>
              <a:rPr sz="800" spc="-4" dirty="0">
                <a:latin typeface="Arial"/>
                <a:cs typeface="Arial"/>
              </a:rPr>
              <a:t>uh</a:t>
            </a:r>
            <a:r>
              <a:rPr sz="800" spc="0" dirty="0">
                <a:latin typeface="Arial"/>
                <a:cs typeface="Arial"/>
              </a:rPr>
              <a:t>l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14" dirty="0">
                <a:latin typeface="Arial"/>
                <a:cs typeface="Arial"/>
              </a:rPr>
              <a:t>m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9" dirty="0">
                <a:latin typeface="Arial"/>
                <a:cs typeface="Arial"/>
              </a:rPr>
              <a:t>y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4" dirty="0">
                <a:latin typeface="Arial"/>
                <a:cs typeface="Arial"/>
              </a:rPr>
              <a:t>r</a:t>
            </a:r>
            <a:r>
              <a:rPr sz="800" spc="0" dirty="0"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-6350" y="-6350"/>
            <a:ext cx="1554480" cy="1626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53870" y="850962"/>
            <a:ext cx="6374788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sz="4800" b="1" i="1" spc="0" dirty="0">
                <a:solidFill>
                  <a:srgbClr val="104EFA"/>
                </a:solidFill>
                <a:latin typeface="Arial"/>
                <a:cs typeface="Arial"/>
              </a:rPr>
              <a:t>In</a:t>
            </a:r>
            <a:r>
              <a:rPr sz="4800" b="1" i="1" spc="-19" dirty="0">
                <a:solidFill>
                  <a:srgbClr val="104EFA"/>
                </a:solidFill>
                <a:latin typeface="Arial"/>
                <a:cs typeface="Arial"/>
              </a:rPr>
              <a:t>v</a:t>
            </a:r>
            <a:r>
              <a:rPr sz="4800" b="1" i="1" spc="0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4800" b="1" i="1" spc="-9" dirty="0">
                <a:solidFill>
                  <a:srgbClr val="104EFA"/>
                </a:solidFill>
                <a:latin typeface="Arial"/>
                <a:cs typeface="Arial"/>
              </a:rPr>
              <a:t>s</a:t>
            </a:r>
            <a:r>
              <a:rPr sz="4800" b="1" i="1" spc="0" dirty="0">
                <a:solidFill>
                  <a:srgbClr val="104EFA"/>
                </a:solidFill>
                <a:latin typeface="Arial"/>
                <a:cs typeface="Arial"/>
              </a:rPr>
              <a:t>tm</a:t>
            </a:r>
            <a:r>
              <a:rPr sz="4800" b="1" i="1" spc="-9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4800" b="1" i="1" spc="0" dirty="0">
                <a:solidFill>
                  <a:srgbClr val="104EFA"/>
                </a:solidFill>
                <a:latin typeface="Arial"/>
                <a:cs typeface="Arial"/>
              </a:rPr>
              <a:t>nt D</a:t>
            </a:r>
            <a:r>
              <a:rPr sz="4800" b="1" i="1" spc="-9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4800" b="1" i="1" spc="0" dirty="0">
                <a:solidFill>
                  <a:srgbClr val="104EFA"/>
                </a:solidFill>
                <a:latin typeface="Arial"/>
                <a:cs typeface="Arial"/>
              </a:rPr>
              <a:t>ci</a:t>
            </a:r>
            <a:r>
              <a:rPr sz="4800" b="1" i="1" spc="-14" dirty="0">
                <a:solidFill>
                  <a:srgbClr val="104EFA"/>
                </a:solidFill>
                <a:latin typeface="Arial"/>
                <a:cs typeface="Arial"/>
              </a:rPr>
              <a:t>s</a:t>
            </a:r>
            <a:r>
              <a:rPr sz="4800" b="1" i="1" spc="0" dirty="0">
                <a:solidFill>
                  <a:srgbClr val="104EFA"/>
                </a:solidFill>
                <a:latin typeface="Arial"/>
                <a:cs typeface="Arial"/>
              </a:rPr>
              <a:t>ions</a:t>
            </a:r>
            <a:endParaRPr sz="4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8250" y="1880710"/>
            <a:ext cx="1281687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90"/>
              </a:lnSpc>
              <a:spcBef>
                <a:spcPts val="209"/>
              </a:spcBef>
            </a:pPr>
            <a:r>
              <a:rPr sz="4000" b="1" spc="-29" dirty="0">
                <a:solidFill>
                  <a:srgbClr val="41B100"/>
                </a:solidFill>
                <a:latin typeface="Arial"/>
                <a:cs typeface="Arial"/>
              </a:rPr>
              <a:t>M</a:t>
            </a:r>
            <a:r>
              <a:rPr sz="4000" b="1" spc="0" dirty="0">
                <a:solidFill>
                  <a:srgbClr val="41B100"/>
                </a:solidFill>
                <a:latin typeface="Arial"/>
                <a:cs typeface="Arial"/>
              </a:rPr>
              <a:t>o</a:t>
            </a:r>
            <a:r>
              <a:rPr sz="4000" b="1" spc="-9" dirty="0">
                <a:solidFill>
                  <a:srgbClr val="41B100"/>
                </a:solidFill>
                <a:latin typeface="Arial"/>
                <a:cs typeface="Arial"/>
              </a:rPr>
              <a:t>s</a:t>
            </a:r>
            <a:r>
              <a:rPr sz="4000" b="1" spc="0" dirty="0">
                <a:solidFill>
                  <a:srgbClr val="41B100"/>
                </a:solidFill>
                <a:latin typeface="Arial"/>
                <a:cs typeface="Arial"/>
              </a:rPr>
              <a:t>t</a:t>
            </a:r>
            <a:endParaRPr sz="4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58542" y="1880710"/>
            <a:ext cx="5682252" cy="25443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8579">
              <a:lnSpc>
                <a:spcPts val="4190"/>
              </a:lnSpc>
              <a:spcBef>
                <a:spcPts val="209"/>
              </a:spcBef>
            </a:pPr>
            <a:r>
              <a:rPr sz="4000" b="1" spc="4" dirty="0">
                <a:solidFill>
                  <a:srgbClr val="41B100"/>
                </a:solidFill>
                <a:latin typeface="Arial"/>
                <a:cs typeface="Arial"/>
              </a:rPr>
              <a:t>i</a:t>
            </a:r>
            <a:r>
              <a:rPr sz="4000" b="1" spc="-9" dirty="0">
                <a:solidFill>
                  <a:srgbClr val="41B100"/>
                </a:solidFill>
                <a:latin typeface="Arial"/>
                <a:cs typeface="Arial"/>
              </a:rPr>
              <a:t>m</a:t>
            </a:r>
            <a:r>
              <a:rPr sz="4000" b="1" spc="0" dirty="0">
                <a:solidFill>
                  <a:srgbClr val="41B100"/>
                </a:solidFill>
                <a:latin typeface="Arial"/>
                <a:cs typeface="Arial"/>
              </a:rPr>
              <a:t>p</a:t>
            </a:r>
            <a:r>
              <a:rPr sz="4000" b="1" spc="-19" dirty="0">
                <a:solidFill>
                  <a:srgbClr val="41B100"/>
                </a:solidFill>
                <a:latin typeface="Arial"/>
                <a:cs typeface="Arial"/>
              </a:rPr>
              <a:t>o</a:t>
            </a:r>
            <a:r>
              <a:rPr sz="4000" b="1" spc="0" dirty="0">
                <a:solidFill>
                  <a:srgbClr val="41B100"/>
                </a:solidFill>
                <a:latin typeface="Arial"/>
                <a:cs typeface="Arial"/>
              </a:rPr>
              <a:t>r</a:t>
            </a:r>
            <a:r>
              <a:rPr sz="4000" b="1" spc="4" dirty="0">
                <a:solidFill>
                  <a:srgbClr val="41B100"/>
                </a:solidFill>
                <a:latin typeface="Arial"/>
                <a:cs typeface="Arial"/>
              </a:rPr>
              <a:t>t</a:t>
            </a:r>
            <a:r>
              <a:rPr sz="4000" b="1" spc="-4" dirty="0">
                <a:solidFill>
                  <a:srgbClr val="41B100"/>
                </a:solidFill>
                <a:latin typeface="Arial"/>
                <a:cs typeface="Arial"/>
              </a:rPr>
              <a:t>a</a:t>
            </a:r>
            <a:r>
              <a:rPr sz="4000" b="1" spc="-14" dirty="0">
                <a:solidFill>
                  <a:srgbClr val="41B100"/>
                </a:solidFill>
                <a:latin typeface="Arial"/>
                <a:cs typeface="Arial"/>
              </a:rPr>
              <a:t>n</a:t>
            </a:r>
            <a:r>
              <a:rPr sz="4000" b="1" spc="0" dirty="0">
                <a:solidFill>
                  <a:srgbClr val="41B100"/>
                </a:solidFill>
                <a:latin typeface="Arial"/>
                <a:cs typeface="Arial"/>
              </a:rPr>
              <a:t>t of </a:t>
            </a:r>
            <a:r>
              <a:rPr sz="4000" b="1" spc="4" dirty="0">
                <a:solidFill>
                  <a:srgbClr val="41B100"/>
                </a:solidFill>
                <a:latin typeface="Arial"/>
                <a:cs typeface="Arial"/>
              </a:rPr>
              <a:t>t</a:t>
            </a:r>
            <a:r>
              <a:rPr sz="4000" b="1" spc="-14" dirty="0">
                <a:solidFill>
                  <a:srgbClr val="41B100"/>
                </a:solidFill>
                <a:latin typeface="Arial"/>
                <a:cs typeface="Arial"/>
              </a:rPr>
              <a:t>h</a:t>
            </a:r>
            <a:r>
              <a:rPr sz="4000" b="1" spc="0" dirty="0">
                <a:solidFill>
                  <a:srgbClr val="41B100"/>
                </a:solidFill>
                <a:latin typeface="Arial"/>
                <a:cs typeface="Arial"/>
              </a:rPr>
              <a:t>e </a:t>
            </a:r>
            <a:r>
              <a:rPr sz="4000" b="1" spc="-4" dirty="0">
                <a:solidFill>
                  <a:srgbClr val="41B100"/>
                </a:solidFill>
                <a:latin typeface="Arial"/>
                <a:cs typeface="Arial"/>
              </a:rPr>
              <a:t>t</a:t>
            </a:r>
            <a:r>
              <a:rPr sz="4000" b="1" spc="0" dirty="0">
                <a:solidFill>
                  <a:srgbClr val="41B100"/>
                </a:solidFill>
                <a:latin typeface="Arial"/>
                <a:cs typeface="Arial"/>
              </a:rPr>
              <a:t>hr</a:t>
            </a:r>
            <a:r>
              <a:rPr sz="4000" b="1" spc="-9" dirty="0">
                <a:solidFill>
                  <a:srgbClr val="41B100"/>
                </a:solidFill>
                <a:latin typeface="Arial"/>
                <a:cs typeface="Arial"/>
              </a:rPr>
              <a:t>e</a:t>
            </a:r>
            <a:r>
              <a:rPr sz="4000" b="1" spc="0" dirty="0">
                <a:solidFill>
                  <a:srgbClr val="41B100"/>
                </a:solidFill>
                <a:latin typeface="Arial"/>
                <a:cs typeface="Arial"/>
              </a:rPr>
              <a:t>e</a:t>
            </a:r>
            <a:endParaRPr sz="4000">
              <a:latin typeface="Arial"/>
              <a:cs typeface="Arial"/>
            </a:endParaRPr>
          </a:p>
          <a:p>
            <a:pPr marL="734568" marR="68579">
              <a:lnSpc>
                <a:spcPct val="95825"/>
              </a:lnSpc>
            </a:pPr>
            <a:r>
              <a:rPr sz="4000" b="1" spc="0" dirty="0">
                <a:solidFill>
                  <a:srgbClr val="41B100"/>
                </a:solidFill>
                <a:latin typeface="Arial"/>
                <a:cs typeface="Arial"/>
              </a:rPr>
              <a:t>d</a:t>
            </a:r>
            <a:r>
              <a:rPr sz="4000" b="1" spc="-9" dirty="0">
                <a:solidFill>
                  <a:srgbClr val="41B100"/>
                </a:solidFill>
                <a:latin typeface="Arial"/>
                <a:cs typeface="Arial"/>
              </a:rPr>
              <a:t>e</a:t>
            </a:r>
            <a:r>
              <a:rPr sz="4000" b="1" spc="-4" dirty="0">
                <a:solidFill>
                  <a:srgbClr val="41B100"/>
                </a:solidFill>
                <a:latin typeface="Arial"/>
                <a:cs typeface="Arial"/>
              </a:rPr>
              <a:t>c</a:t>
            </a:r>
            <a:r>
              <a:rPr sz="4000" b="1" spc="0" dirty="0">
                <a:solidFill>
                  <a:srgbClr val="41B100"/>
                </a:solidFill>
                <a:latin typeface="Arial"/>
                <a:cs typeface="Arial"/>
              </a:rPr>
              <a:t>i</a:t>
            </a:r>
            <a:r>
              <a:rPr sz="4000" b="1" spc="-9" dirty="0">
                <a:solidFill>
                  <a:srgbClr val="41B100"/>
                </a:solidFill>
                <a:latin typeface="Arial"/>
                <a:cs typeface="Arial"/>
              </a:rPr>
              <a:t>s</a:t>
            </a:r>
            <a:r>
              <a:rPr sz="4000" b="1" spc="4" dirty="0">
                <a:solidFill>
                  <a:srgbClr val="41B100"/>
                </a:solidFill>
                <a:latin typeface="Arial"/>
                <a:cs typeface="Arial"/>
              </a:rPr>
              <a:t>i</a:t>
            </a:r>
            <a:r>
              <a:rPr sz="4000" b="1" spc="0" dirty="0">
                <a:solidFill>
                  <a:srgbClr val="41B100"/>
                </a:solidFill>
                <a:latin typeface="Arial"/>
                <a:cs typeface="Arial"/>
              </a:rPr>
              <a:t>o</a:t>
            </a:r>
            <a:r>
              <a:rPr sz="4000" b="1" spc="-19" dirty="0">
                <a:solidFill>
                  <a:srgbClr val="41B100"/>
                </a:solidFill>
                <a:latin typeface="Arial"/>
                <a:cs typeface="Arial"/>
              </a:rPr>
              <a:t>n</a:t>
            </a:r>
            <a:r>
              <a:rPr sz="4000" b="1" spc="-4" dirty="0">
                <a:solidFill>
                  <a:srgbClr val="41B100"/>
                </a:solidFill>
                <a:latin typeface="Arial"/>
                <a:cs typeface="Arial"/>
              </a:rPr>
              <a:t>s</a:t>
            </a:r>
            <a:r>
              <a:rPr sz="4000" b="1" spc="0" dirty="0">
                <a:solidFill>
                  <a:srgbClr val="41B100"/>
                </a:solidFill>
                <a:latin typeface="Arial"/>
                <a:cs typeface="Arial"/>
              </a:rPr>
              <a:t>.</a:t>
            </a:r>
            <a:endParaRPr sz="4000">
              <a:latin typeface="Arial"/>
              <a:cs typeface="Arial"/>
            </a:endParaRPr>
          </a:p>
          <a:p>
            <a:pPr marL="69697" marR="68579">
              <a:lnSpc>
                <a:spcPct val="95825"/>
              </a:lnSpc>
              <a:spcBef>
                <a:spcPts val="775"/>
              </a:spcBef>
            </a:pPr>
            <a:r>
              <a:rPr sz="3600" b="1" spc="0" dirty="0">
                <a:latin typeface="Arial"/>
                <a:cs typeface="Arial"/>
              </a:rPr>
              <a:t>is t</a:t>
            </a:r>
            <a:r>
              <a:rPr sz="3600" b="1" spc="-9" dirty="0">
                <a:latin typeface="Arial"/>
                <a:cs typeface="Arial"/>
              </a:rPr>
              <a:t>h</a:t>
            </a:r>
            <a:r>
              <a:rPr sz="3600" b="1" spc="0" dirty="0">
                <a:latin typeface="Arial"/>
                <a:cs typeface="Arial"/>
              </a:rPr>
              <a:t>e op</a:t>
            </a:r>
            <a:r>
              <a:rPr sz="3600" b="1" spc="-14" dirty="0">
                <a:latin typeface="Arial"/>
                <a:cs typeface="Arial"/>
              </a:rPr>
              <a:t>t</a:t>
            </a:r>
            <a:r>
              <a:rPr sz="3600" b="1" spc="0" dirty="0">
                <a:latin typeface="Arial"/>
                <a:cs typeface="Arial"/>
              </a:rPr>
              <a:t>i</a:t>
            </a:r>
            <a:r>
              <a:rPr sz="3600" b="1" spc="4" dirty="0">
                <a:latin typeface="Arial"/>
                <a:cs typeface="Arial"/>
              </a:rPr>
              <a:t>m</a:t>
            </a:r>
            <a:r>
              <a:rPr sz="3600" b="1" spc="0" dirty="0">
                <a:latin typeface="Arial"/>
                <a:cs typeface="Arial"/>
              </a:rPr>
              <a:t>al</a:t>
            </a:r>
            <a:r>
              <a:rPr sz="3600" b="1" spc="-9" dirty="0">
                <a:latin typeface="Arial"/>
                <a:cs typeface="Arial"/>
              </a:rPr>
              <a:t> </a:t>
            </a:r>
            <a:r>
              <a:rPr sz="3600" b="1" spc="0" dirty="0">
                <a:latin typeface="Arial"/>
                <a:cs typeface="Arial"/>
              </a:rPr>
              <a:t>firm size?</a:t>
            </a:r>
            <a:endParaRPr sz="3600">
              <a:latin typeface="Arial"/>
              <a:cs typeface="Arial"/>
            </a:endParaRPr>
          </a:p>
          <a:p>
            <a:pPr marL="69697">
              <a:lnSpc>
                <a:spcPct val="95825"/>
              </a:lnSpc>
              <a:spcBef>
                <a:spcPts val="1970"/>
              </a:spcBef>
            </a:pPr>
            <a:r>
              <a:rPr sz="3600" b="1" spc="4" dirty="0">
                <a:latin typeface="Arial"/>
                <a:cs typeface="Arial"/>
              </a:rPr>
              <a:t>s</a:t>
            </a:r>
            <a:r>
              <a:rPr sz="3600" b="1" spc="-9" dirty="0">
                <a:latin typeface="Arial"/>
                <a:cs typeface="Arial"/>
              </a:rPr>
              <a:t>p</a:t>
            </a:r>
            <a:r>
              <a:rPr sz="3600" b="1" spc="0" dirty="0">
                <a:latin typeface="Arial"/>
                <a:cs typeface="Arial"/>
              </a:rPr>
              <a:t>e</a:t>
            </a:r>
            <a:r>
              <a:rPr sz="3600" b="1" spc="4" dirty="0">
                <a:latin typeface="Arial"/>
                <a:cs typeface="Arial"/>
              </a:rPr>
              <a:t>c</a:t>
            </a:r>
            <a:r>
              <a:rPr sz="3600" b="1" spc="0" dirty="0">
                <a:latin typeface="Arial"/>
                <a:cs typeface="Arial"/>
              </a:rPr>
              <a:t>if</a:t>
            </a:r>
            <a:r>
              <a:rPr sz="3600" b="1" spc="-14" dirty="0">
                <a:latin typeface="Arial"/>
                <a:cs typeface="Arial"/>
              </a:rPr>
              <a:t>i</a:t>
            </a:r>
            <a:r>
              <a:rPr sz="3600" b="1" spc="0" dirty="0">
                <a:latin typeface="Arial"/>
                <a:cs typeface="Arial"/>
              </a:rPr>
              <a:t>c </a:t>
            </a:r>
            <a:r>
              <a:rPr sz="3600" b="1" spc="4" dirty="0">
                <a:latin typeface="Arial"/>
                <a:cs typeface="Arial"/>
              </a:rPr>
              <a:t>a</a:t>
            </a:r>
            <a:r>
              <a:rPr sz="3600" b="1" spc="0" dirty="0">
                <a:latin typeface="Arial"/>
                <a:cs typeface="Arial"/>
              </a:rPr>
              <a:t>s</a:t>
            </a:r>
            <a:r>
              <a:rPr sz="3600" b="1" spc="4" dirty="0">
                <a:latin typeface="Arial"/>
                <a:cs typeface="Arial"/>
              </a:rPr>
              <a:t>s</a:t>
            </a:r>
            <a:r>
              <a:rPr sz="3600" b="1" spc="0" dirty="0">
                <a:latin typeface="Arial"/>
                <a:cs typeface="Arial"/>
              </a:rPr>
              <a:t>ets sho</a:t>
            </a:r>
            <a:r>
              <a:rPr sz="3600" b="1" spc="-14" dirty="0">
                <a:latin typeface="Arial"/>
                <a:cs typeface="Arial"/>
              </a:rPr>
              <a:t>u</a:t>
            </a:r>
            <a:r>
              <a:rPr sz="3600" b="1" spc="0" dirty="0">
                <a:latin typeface="Arial"/>
                <a:cs typeface="Arial"/>
              </a:rPr>
              <a:t>ld</a:t>
            </a:r>
            <a:r>
              <a:rPr sz="3600" b="1" spc="-14" dirty="0">
                <a:latin typeface="Arial"/>
                <a:cs typeface="Arial"/>
              </a:rPr>
              <a:t> </a:t>
            </a:r>
            <a:r>
              <a:rPr sz="3600" b="1" spc="-9" dirty="0">
                <a:latin typeface="Arial"/>
                <a:cs typeface="Arial"/>
              </a:rPr>
              <a:t>b</a:t>
            </a:r>
            <a:r>
              <a:rPr sz="3600" b="1" spc="0" dirty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2870" y="3166474"/>
            <a:ext cx="1210923" cy="1258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>
                <a:latin typeface="Arial"/>
                <a:cs typeface="Arial"/>
              </a:rPr>
              <a:t>Wh</a:t>
            </a:r>
            <a:r>
              <a:rPr sz="3600" b="1" spc="-4" dirty="0">
                <a:latin typeface="Arial"/>
                <a:cs typeface="Arial"/>
              </a:rPr>
              <a:t>a</a:t>
            </a:r>
            <a:r>
              <a:rPr sz="3600" b="1" spc="0" dirty="0">
                <a:latin typeface="Arial"/>
                <a:cs typeface="Arial"/>
              </a:rPr>
              <a:t>t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781"/>
              </a:spcBef>
            </a:pPr>
            <a:r>
              <a:rPr sz="3600" b="1" spc="0" dirty="0">
                <a:latin typeface="Arial"/>
                <a:cs typeface="Arial"/>
              </a:rPr>
              <a:t>Wh</a:t>
            </a:r>
            <a:r>
              <a:rPr sz="3600" b="1" spc="-4" dirty="0">
                <a:latin typeface="Arial"/>
                <a:cs typeface="Arial"/>
              </a:rPr>
              <a:t>a</a:t>
            </a:r>
            <a:r>
              <a:rPr sz="3600" b="1" spc="0" dirty="0">
                <a:latin typeface="Arial"/>
                <a:cs typeface="Arial"/>
              </a:rPr>
              <a:t>t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5669" y="3195593"/>
            <a:ext cx="196883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0"/>
              </a:lnSpc>
              <a:spcBef>
                <a:spcPts val="143"/>
              </a:spcBef>
            </a:pPr>
            <a:r>
              <a:rPr sz="270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5669" y="3971563"/>
            <a:ext cx="196883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0"/>
              </a:lnSpc>
              <a:spcBef>
                <a:spcPts val="143"/>
              </a:spcBef>
            </a:pPr>
            <a:r>
              <a:rPr sz="270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2870" y="4491084"/>
            <a:ext cx="7419729" cy="22121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40">
              <a:lnSpc>
                <a:spcPts val="3779"/>
              </a:lnSpc>
              <a:spcBef>
                <a:spcPts val="189"/>
              </a:spcBef>
            </a:pPr>
            <a:r>
              <a:rPr sz="3600" b="1" spc="0" dirty="0">
                <a:latin typeface="Arial"/>
                <a:cs typeface="Arial"/>
              </a:rPr>
              <a:t>a</a:t>
            </a:r>
            <a:r>
              <a:rPr sz="3600" b="1" spc="4" dirty="0">
                <a:latin typeface="Arial"/>
                <a:cs typeface="Arial"/>
              </a:rPr>
              <a:t>c</a:t>
            </a:r>
            <a:r>
              <a:rPr sz="3600" b="1" spc="-9" dirty="0">
                <a:latin typeface="Arial"/>
                <a:cs typeface="Arial"/>
              </a:rPr>
              <a:t>q</a:t>
            </a:r>
            <a:r>
              <a:rPr sz="3600" b="1" spc="0" dirty="0">
                <a:latin typeface="Arial"/>
                <a:cs typeface="Arial"/>
              </a:rPr>
              <a:t>u</a:t>
            </a:r>
            <a:r>
              <a:rPr sz="3600" b="1" spc="-14" dirty="0">
                <a:latin typeface="Arial"/>
                <a:cs typeface="Arial"/>
              </a:rPr>
              <a:t>i</a:t>
            </a:r>
            <a:r>
              <a:rPr sz="3600" b="1" spc="4" dirty="0">
                <a:latin typeface="Arial"/>
                <a:cs typeface="Arial"/>
              </a:rPr>
              <a:t>r</a:t>
            </a:r>
            <a:r>
              <a:rPr sz="3600" b="1" spc="0" dirty="0">
                <a:latin typeface="Arial"/>
                <a:cs typeface="Arial"/>
              </a:rPr>
              <a:t>ed?</a:t>
            </a:r>
            <a:endParaRPr sz="3600">
              <a:latin typeface="Arial"/>
              <a:cs typeface="Arial"/>
            </a:endParaRPr>
          </a:p>
          <a:p>
            <a:pPr marL="12700" marR="762780">
              <a:lnSpc>
                <a:spcPct val="100041"/>
              </a:lnSpc>
              <a:spcBef>
                <a:spcPts val="1791"/>
              </a:spcBef>
            </a:pPr>
            <a:r>
              <a:rPr sz="3600" b="1" spc="0" dirty="0">
                <a:latin typeface="Arial"/>
                <a:cs typeface="Arial"/>
              </a:rPr>
              <a:t>Wh</a:t>
            </a:r>
            <a:r>
              <a:rPr sz="3600" b="1" spc="-4" dirty="0">
                <a:latin typeface="Arial"/>
                <a:cs typeface="Arial"/>
              </a:rPr>
              <a:t>a</a:t>
            </a:r>
            <a:r>
              <a:rPr sz="3600" b="1" spc="0" dirty="0">
                <a:latin typeface="Arial"/>
                <a:cs typeface="Arial"/>
              </a:rPr>
              <a:t>t </a:t>
            </a:r>
            <a:r>
              <a:rPr sz="3600" b="1" spc="4" dirty="0">
                <a:latin typeface="Arial"/>
                <a:cs typeface="Arial"/>
              </a:rPr>
              <a:t>a</a:t>
            </a:r>
            <a:r>
              <a:rPr sz="3600" b="1" spc="0" dirty="0">
                <a:latin typeface="Arial"/>
                <a:cs typeface="Arial"/>
              </a:rPr>
              <a:t>s</a:t>
            </a:r>
            <a:r>
              <a:rPr sz="3600" b="1" spc="4" dirty="0">
                <a:latin typeface="Arial"/>
                <a:cs typeface="Arial"/>
              </a:rPr>
              <a:t>s</a:t>
            </a:r>
            <a:r>
              <a:rPr sz="3600" b="1" spc="0" dirty="0">
                <a:latin typeface="Arial"/>
                <a:cs typeface="Arial"/>
              </a:rPr>
              <a:t>ets (</a:t>
            </a:r>
            <a:r>
              <a:rPr sz="3600" b="1" spc="-9" dirty="0">
                <a:latin typeface="Arial"/>
                <a:cs typeface="Arial"/>
              </a:rPr>
              <a:t>i</a:t>
            </a:r>
            <a:r>
              <a:rPr sz="3600" b="1" spc="0" dirty="0">
                <a:latin typeface="Arial"/>
                <a:cs typeface="Arial"/>
              </a:rPr>
              <a:t>f </a:t>
            </a:r>
            <a:r>
              <a:rPr sz="3600" b="1" spc="4" dirty="0">
                <a:latin typeface="Arial"/>
                <a:cs typeface="Arial"/>
              </a:rPr>
              <a:t>a</a:t>
            </a:r>
            <a:r>
              <a:rPr sz="3600" b="1" spc="-9" dirty="0">
                <a:latin typeface="Arial"/>
                <a:cs typeface="Arial"/>
              </a:rPr>
              <a:t>n</a:t>
            </a:r>
            <a:r>
              <a:rPr sz="3600" b="1" spc="-34" dirty="0">
                <a:latin typeface="Arial"/>
                <a:cs typeface="Arial"/>
              </a:rPr>
              <a:t>y</a:t>
            </a:r>
            <a:r>
              <a:rPr sz="3600" b="1" spc="0" dirty="0">
                <a:latin typeface="Arial"/>
                <a:cs typeface="Arial"/>
              </a:rPr>
              <a:t>) </a:t>
            </a:r>
            <a:r>
              <a:rPr sz="3600" b="1" spc="4" dirty="0">
                <a:latin typeface="Arial"/>
                <a:cs typeface="Arial"/>
              </a:rPr>
              <a:t>s</a:t>
            </a:r>
            <a:r>
              <a:rPr sz="3600" b="1" spc="-9" dirty="0">
                <a:latin typeface="Arial"/>
                <a:cs typeface="Arial"/>
              </a:rPr>
              <a:t>h</a:t>
            </a:r>
            <a:r>
              <a:rPr sz="3600" b="1" spc="0" dirty="0">
                <a:latin typeface="Arial"/>
                <a:cs typeface="Arial"/>
              </a:rPr>
              <a:t>o</a:t>
            </a:r>
            <a:r>
              <a:rPr sz="3600" b="1" spc="-14" dirty="0">
                <a:latin typeface="Arial"/>
                <a:cs typeface="Arial"/>
              </a:rPr>
              <a:t>u</a:t>
            </a:r>
            <a:r>
              <a:rPr sz="3600" b="1" spc="0" dirty="0">
                <a:latin typeface="Arial"/>
                <a:cs typeface="Arial"/>
              </a:rPr>
              <a:t>ld</a:t>
            </a:r>
            <a:r>
              <a:rPr sz="3600" b="1" spc="-14" dirty="0">
                <a:latin typeface="Arial"/>
                <a:cs typeface="Arial"/>
              </a:rPr>
              <a:t> </a:t>
            </a:r>
            <a:r>
              <a:rPr sz="3600" b="1" spc="0" dirty="0">
                <a:latin typeface="Arial"/>
                <a:cs typeface="Arial"/>
              </a:rPr>
              <a:t>be reduc</a:t>
            </a:r>
            <a:r>
              <a:rPr sz="3600" b="1" spc="-4" dirty="0">
                <a:latin typeface="Arial"/>
                <a:cs typeface="Arial"/>
              </a:rPr>
              <a:t>e</a:t>
            </a:r>
            <a:r>
              <a:rPr sz="3600" b="1" spc="0" dirty="0">
                <a:latin typeface="Arial"/>
                <a:cs typeface="Arial"/>
              </a:rPr>
              <a:t>d</a:t>
            </a:r>
            <a:r>
              <a:rPr sz="3600" b="1" spc="-9" dirty="0">
                <a:latin typeface="Arial"/>
                <a:cs typeface="Arial"/>
              </a:rPr>
              <a:t> o</a:t>
            </a:r>
            <a:r>
              <a:rPr sz="3600" b="1" spc="0" dirty="0">
                <a:latin typeface="Arial"/>
                <a:cs typeface="Arial"/>
              </a:rPr>
              <a:t>r </a:t>
            </a:r>
            <a:r>
              <a:rPr sz="3600" b="1" spc="4" dirty="0">
                <a:latin typeface="Arial"/>
                <a:cs typeface="Arial"/>
              </a:rPr>
              <a:t>e</a:t>
            </a:r>
            <a:r>
              <a:rPr sz="3600" b="1" spc="-9" dirty="0">
                <a:latin typeface="Arial"/>
                <a:cs typeface="Arial"/>
              </a:rPr>
              <a:t>l</a:t>
            </a:r>
            <a:r>
              <a:rPr sz="3600" b="1" spc="0" dirty="0">
                <a:latin typeface="Arial"/>
                <a:cs typeface="Arial"/>
              </a:rPr>
              <a:t>iminated?</a:t>
            </a:r>
            <a:endParaRPr sz="3600">
              <a:latin typeface="Arial"/>
              <a:cs typeface="Arial"/>
            </a:endParaRPr>
          </a:p>
          <a:p>
            <a:pPr marL="510540">
              <a:lnSpc>
                <a:spcPct val="95825"/>
              </a:lnSpc>
              <a:spcBef>
                <a:spcPts val="2019"/>
              </a:spcBef>
            </a:pPr>
            <a:r>
              <a:rPr sz="800" spc="4" dirty="0">
                <a:latin typeface="Arial"/>
                <a:cs typeface="Arial"/>
              </a:rPr>
              <a:t>V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9" dirty="0">
                <a:latin typeface="Arial"/>
                <a:cs typeface="Arial"/>
              </a:rPr>
              <a:t>H</a:t>
            </a:r>
            <a:r>
              <a:rPr sz="800" spc="4" dirty="0">
                <a:latin typeface="Arial"/>
                <a:cs typeface="Arial"/>
              </a:rPr>
              <a:t>o</a:t>
            </a:r>
            <a:r>
              <a:rPr sz="800" spc="-4" dirty="0">
                <a:latin typeface="Arial"/>
                <a:cs typeface="Arial"/>
              </a:rPr>
              <a:t>r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0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an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34" dirty="0">
                <a:latin typeface="Arial"/>
                <a:cs typeface="Arial"/>
              </a:rPr>
              <a:t>W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4" dirty="0">
                <a:latin typeface="Arial"/>
                <a:cs typeface="Arial"/>
              </a:rPr>
              <a:t>h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-19" dirty="0">
                <a:latin typeface="Arial"/>
                <a:cs typeface="Arial"/>
              </a:rPr>
              <a:t>w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0" dirty="0">
                <a:latin typeface="Arial"/>
                <a:cs typeface="Arial"/>
              </a:rPr>
              <a:t>z,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F</a:t>
            </a:r>
            <a:r>
              <a:rPr sz="800" spc="4" dirty="0">
                <a:latin typeface="Arial"/>
                <a:cs typeface="Arial"/>
              </a:rPr>
              <a:t>u</a:t>
            </a:r>
            <a:r>
              <a:rPr sz="800" spc="-4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d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25" dirty="0">
                <a:latin typeface="Arial"/>
                <a:cs typeface="Arial"/>
              </a:rPr>
              <a:t>m</a:t>
            </a:r>
            <a:r>
              <a:rPr sz="800" spc="-4" dirty="0">
                <a:latin typeface="Arial"/>
                <a:cs typeface="Arial"/>
              </a:rPr>
              <a:t>en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9" dirty="0">
                <a:latin typeface="Arial"/>
                <a:cs typeface="Arial"/>
              </a:rPr>
              <a:t>l</a:t>
            </a:r>
            <a:r>
              <a:rPr sz="800" spc="0" dirty="0">
                <a:latin typeface="Arial"/>
                <a:cs typeface="Arial"/>
              </a:rPr>
              <a:t>s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f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Fi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-4" dirty="0">
                <a:latin typeface="Arial"/>
                <a:cs typeface="Arial"/>
              </a:rPr>
              <a:t>an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0" dirty="0">
                <a:latin typeface="Arial"/>
                <a:cs typeface="Arial"/>
              </a:rPr>
              <a:t>l </a:t>
            </a:r>
            <a:r>
              <a:rPr sz="800" spc="-4" dirty="0">
                <a:latin typeface="Arial"/>
                <a:cs typeface="Arial"/>
              </a:rPr>
              <a:t>M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-4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-4" dirty="0">
                <a:latin typeface="Arial"/>
                <a:cs typeface="Arial"/>
              </a:rPr>
              <a:t>ge</a:t>
            </a:r>
            <a:r>
              <a:rPr sz="800" spc="25" dirty="0">
                <a:latin typeface="Arial"/>
                <a:cs typeface="Arial"/>
              </a:rPr>
              <a:t>m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0" dirty="0">
                <a:latin typeface="Arial"/>
                <a:cs typeface="Arial"/>
              </a:rPr>
              <a:t>t,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1</a:t>
            </a:r>
            <a:r>
              <a:rPr sz="800" spc="4" dirty="0">
                <a:latin typeface="Arial"/>
                <a:cs typeface="Arial"/>
              </a:rPr>
              <a:t>3t</a:t>
            </a:r>
            <a:r>
              <a:rPr sz="800" spc="0" dirty="0">
                <a:latin typeface="Arial"/>
                <a:cs typeface="Arial"/>
              </a:rPr>
              <a:t>h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d</a:t>
            </a:r>
            <a:r>
              <a:rPr sz="800" spc="0" dirty="0">
                <a:latin typeface="Arial"/>
                <a:cs typeface="Arial"/>
              </a:rPr>
              <a:t>it</a:t>
            </a:r>
            <a:r>
              <a:rPr sz="800" spc="9" dirty="0">
                <a:latin typeface="Arial"/>
                <a:cs typeface="Arial"/>
              </a:rPr>
              <a:t>i</a:t>
            </a:r>
            <a:r>
              <a:rPr sz="800" spc="-4" dirty="0">
                <a:latin typeface="Arial"/>
                <a:cs typeface="Arial"/>
              </a:rPr>
              <a:t>on</a:t>
            </a:r>
            <a:r>
              <a:rPr sz="800" spc="0" dirty="0">
                <a:latin typeface="Arial"/>
                <a:cs typeface="Arial"/>
              </a:rPr>
              <a:t>.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©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P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9" dirty="0">
                <a:latin typeface="Arial"/>
                <a:cs typeface="Arial"/>
              </a:rPr>
              <a:t>s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 E</a:t>
            </a:r>
            <a:r>
              <a:rPr sz="800" spc="-4" dirty="0">
                <a:latin typeface="Arial"/>
                <a:cs typeface="Arial"/>
              </a:rPr>
              <a:t>d</a:t>
            </a:r>
            <a:r>
              <a:rPr sz="800" spc="4" dirty="0">
                <a:latin typeface="Arial"/>
                <a:cs typeface="Arial"/>
              </a:rPr>
              <a:t>u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 L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14" dirty="0">
                <a:latin typeface="Arial"/>
                <a:cs typeface="Arial"/>
              </a:rPr>
              <a:t>m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2</a:t>
            </a:r>
            <a:r>
              <a:rPr sz="800" spc="4" dirty="0">
                <a:latin typeface="Arial"/>
                <a:cs typeface="Arial"/>
              </a:rPr>
              <a:t>0</a:t>
            </a:r>
            <a:r>
              <a:rPr sz="800" spc="-4" dirty="0">
                <a:latin typeface="Arial"/>
                <a:cs typeface="Arial"/>
              </a:rPr>
              <a:t>09</a:t>
            </a:r>
            <a:r>
              <a:rPr sz="800" spc="0" dirty="0">
                <a:latin typeface="Arial"/>
                <a:cs typeface="Arial"/>
              </a:rPr>
              <a:t>.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9" dirty="0">
                <a:latin typeface="Arial"/>
                <a:cs typeface="Arial"/>
              </a:rPr>
              <a:t>C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at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b</a:t>
            </a:r>
            <a:r>
              <a:rPr sz="800" spc="0" dirty="0">
                <a:latin typeface="Arial"/>
                <a:cs typeface="Arial"/>
              </a:rPr>
              <a:t>y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G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g</a:t>
            </a:r>
            <a:r>
              <a:rPr sz="800" spc="-4" dirty="0">
                <a:latin typeface="Arial"/>
                <a:cs typeface="Arial"/>
              </a:rPr>
              <a:t>or</a:t>
            </a:r>
            <a:r>
              <a:rPr sz="800" spc="0" dirty="0">
                <a:latin typeface="Arial"/>
                <a:cs typeface="Arial"/>
              </a:rPr>
              <a:t>y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4" dirty="0">
                <a:latin typeface="Arial"/>
                <a:cs typeface="Arial"/>
              </a:rPr>
              <a:t>K</a:t>
            </a:r>
            <a:r>
              <a:rPr sz="800" spc="-4" dirty="0">
                <a:latin typeface="Arial"/>
                <a:cs typeface="Arial"/>
              </a:rPr>
              <a:t>uh</a:t>
            </a:r>
            <a:r>
              <a:rPr sz="800" spc="0" dirty="0">
                <a:latin typeface="Arial"/>
                <a:cs typeface="Arial"/>
              </a:rPr>
              <a:t>l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14" dirty="0">
                <a:latin typeface="Arial"/>
                <a:cs typeface="Arial"/>
              </a:rPr>
              <a:t>m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9" dirty="0">
                <a:latin typeface="Arial"/>
                <a:cs typeface="Arial"/>
              </a:rPr>
              <a:t>y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4" dirty="0">
                <a:latin typeface="Arial"/>
                <a:cs typeface="Arial"/>
              </a:rPr>
              <a:t>r</a:t>
            </a:r>
            <a:r>
              <a:rPr sz="800" spc="0" dirty="0"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5669" y="5297443"/>
            <a:ext cx="196883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60"/>
              </a:lnSpc>
              <a:spcBef>
                <a:spcPts val="143"/>
              </a:spcBef>
            </a:pPr>
            <a:r>
              <a:rPr sz="270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3540" y="6566122"/>
            <a:ext cx="182235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-4" dirty="0">
                <a:latin typeface="Arial"/>
                <a:cs typeface="Arial"/>
              </a:rPr>
              <a:t>1</a:t>
            </a:r>
            <a:r>
              <a:rPr sz="800" spc="9" dirty="0">
                <a:latin typeface="Arial"/>
                <a:cs typeface="Arial"/>
              </a:rPr>
              <a:t>.</a:t>
            </a:r>
            <a:r>
              <a:rPr sz="800" spc="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-6350" y="-6350"/>
            <a:ext cx="1554480" cy="1626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753870" y="850962"/>
            <a:ext cx="2992118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sz="4800" b="1" i="1" spc="0" dirty="0">
                <a:solidFill>
                  <a:srgbClr val="104EFA"/>
                </a:solidFill>
                <a:latin typeface="Arial"/>
                <a:cs typeface="Arial"/>
              </a:rPr>
              <a:t>Fina</a:t>
            </a:r>
            <a:r>
              <a:rPr sz="4800" b="1" i="1" spc="-25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4800" b="1" i="1" spc="0" dirty="0">
                <a:solidFill>
                  <a:srgbClr val="104EFA"/>
                </a:solidFill>
                <a:latin typeface="Arial"/>
                <a:cs typeface="Arial"/>
              </a:rPr>
              <a:t>cing</a:t>
            </a:r>
            <a:endParaRPr sz="4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95773" y="850962"/>
            <a:ext cx="2994547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sz="4800" b="1" i="1" spc="-4" dirty="0">
                <a:solidFill>
                  <a:srgbClr val="104EFA"/>
                </a:solidFill>
                <a:latin typeface="Arial"/>
                <a:cs typeface="Arial"/>
              </a:rPr>
              <a:t>D</a:t>
            </a:r>
            <a:r>
              <a:rPr sz="4800" b="1" i="1" spc="0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4800" b="1" i="1" spc="-9" dirty="0">
                <a:solidFill>
                  <a:srgbClr val="104EFA"/>
                </a:solidFill>
                <a:latin typeface="Arial"/>
                <a:cs typeface="Arial"/>
              </a:rPr>
              <a:t>c</a:t>
            </a:r>
            <a:r>
              <a:rPr sz="4800" b="1" i="1" spc="0" dirty="0">
                <a:solidFill>
                  <a:srgbClr val="104EFA"/>
                </a:solidFill>
                <a:latin typeface="Arial"/>
                <a:cs typeface="Arial"/>
              </a:rPr>
              <a:t>isions</a:t>
            </a:r>
            <a:endParaRPr sz="4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68400" y="1863847"/>
            <a:ext cx="6864277" cy="444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5"/>
              </a:lnSpc>
              <a:spcBef>
                <a:spcPts val="173"/>
              </a:spcBef>
            </a:pPr>
            <a:r>
              <a:rPr sz="3300" b="1" spc="4" dirty="0">
                <a:solidFill>
                  <a:srgbClr val="41B100"/>
                </a:solidFill>
                <a:latin typeface="Arial"/>
                <a:cs typeface="Arial"/>
              </a:rPr>
              <a:t>D</a:t>
            </a:r>
            <a:r>
              <a:rPr sz="3300" b="1" spc="-4" dirty="0">
                <a:solidFill>
                  <a:srgbClr val="41B100"/>
                </a:solidFill>
                <a:latin typeface="Arial"/>
                <a:cs typeface="Arial"/>
              </a:rPr>
              <a:t>e</a:t>
            </a:r>
            <a:r>
              <a:rPr sz="3300" b="1" spc="4" dirty="0">
                <a:solidFill>
                  <a:srgbClr val="41B100"/>
                </a:solidFill>
                <a:latin typeface="Arial"/>
                <a:cs typeface="Arial"/>
              </a:rPr>
              <a:t>t</a:t>
            </a:r>
            <a:r>
              <a:rPr sz="3300" b="1" spc="-4" dirty="0">
                <a:solidFill>
                  <a:srgbClr val="41B100"/>
                </a:solidFill>
                <a:latin typeface="Arial"/>
                <a:cs typeface="Arial"/>
              </a:rPr>
              <a:t>e</a:t>
            </a:r>
            <a:r>
              <a:rPr sz="3300" b="1" spc="4" dirty="0">
                <a:solidFill>
                  <a:srgbClr val="41B100"/>
                </a:solidFill>
                <a:latin typeface="Arial"/>
                <a:cs typeface="Arial"/>
              </a:rPr>
              <a:t>rm</a:t>
            </a:r>
            <a:r>
              <a:rPr sz="3300" b="1" spc="-4" dirty="0">
                <a:solidFill>
                  <a:srgbClr val="41B100"/>
                </a:solidFill>
                <a:latin typeface="Arial"/>
                <a:cs typeface="Arial"/>
              </a:rPr>
              <a:t>i</a:t>
            </a:r>
            <a:r>
              <a:rPr sz="3300" b="1" spc="0" dirty="0">
                <a:solidFill>
                  <a:srgbClr val="41B100"/>
                </a:solidFill>
                <a:latin typeface="Arial"/>
                <a:cs typeface="Arial"/>
              </a:rPr>
              <a:t>ne </a:t>
            </a:r>
            <a:r>
              <a:rPr sz="3300" b="1" spc="-4" dirty="0">
                <a:solidFill>
                  <a:srgbClr val="41B100"/>
                </a:solidFill>
                <a:latin typeface="Arial"/>
                <a:cs typeface="Arial"/>
              </a:rPr>
              <a:t>h</a:t>
            </a:r>
            <a:r>
              <a:rPr sz="3300" b="1" spc="0" dirty="0">
                <a:solidFill>
                  <a:srgbClr val="41B100"/>
                </a:solidFill>
                <a:latin typeface="Arial"/>
                <a:cs typeface="Arial"/>
              </a:rPr>
              <a:t>ow</a:t>
            </a:r>
            <a:r>
              <a:rPr sz="3300" b="1" spc="14" dirty="0">
                <a:solidFill>
                  <a:srgbClr val="41B100"/>
                </a:solidFill>
                <a:latin typeface="Arial"/>
                <a:cs typeface="Arial"/>
              </a:rPr>
              <a:t> </a:t>
            </a:r>
            <a:r>
              <a:rPr sz="3300" b="1" spc="4" dirty="0">
                <a:solidFill>
                  <a:srgbClr val="41B100"/>
                </a:solidFill>
                <a:latin typeface="Arial"/>
                <a:cs typeface="Arial"/>
              </a:rPr>
              <a:t>t</a:t>
            </a:r>
            <a:r>
              <a:rPr sz="3300" b="1" spc="-4" dirty="0">
                <a:solidFill>
                  <a:srgbClr val="41B100"/>
                </a:solidFill>
                <a:latin typeface="Arial"/>
                <a:cs typeface="Arial"/>
              </a:rPr>
              <a:t>h</a:t>
            </a:r>
            <a:r>
              <a:rPr sz="3300" b="1" spc="0" dirty="0">
                <a:solidFill>
                  <a:srgbClr val="41B100"/>
                </a:solidFill>
                <a:latin typeface="Arial"/>
                <a:cs typeface="Arial"/>
              </a:rPr>
              <a:t>e </a:t>
            </a:r>
            <a:r>
              <a:rPr sz="3300" b="1" spc="-4" dirty="0">
                <a:solidFill>
                  <a:srgbClr val="41B100"/>
                </a:solidFill>
                <a:latin typeface="Arial"/>
                <a:cs typeface="Arial"/>
              </a:rPr>
              <a:t>a</a:t>
            </a:r>
            <a:r>
              <a:rPr sz="3300" b="1" spc="4" dirty="0">
                <a:solidFill>
                  <a:srgbClr val="41B100"/>
                </a:solidFill>
                <a:latin typeface="Arial"/>
                <a:cs typeface="Arial"/>
              </a:rPr>
              <a:t>ss</a:t>
            </a:r>
            <a:r>
              <a:rPr sz="3300" b="1" spc="-4" dirty="0">
                <a:solidFill>
                  <a:srgbClr val="41B100"/>
                </a:solidFill>
                <a:latin typeface="Arial"/>
                <a:cs typeface="Arial"/>
              </a:rPr>
              <a:t>e</a:t>
            </a:r>
            <a:r>
              <a:rPr sz="3300" b="1" spc="4" dirty="0">
                <a:solidFill>
                  <a:srgbClr val="41B100"/>
                </a:solidFill>
                <a:latin typeface="Arial"/>
                <a:cs typeface="Arial"/>
              </a:rPr>
              <a:t>t</a:t>
            </a:r>
            <a:r>
              <a:rPr sz="3300" b="1" spc="0" dirty="0">
                <a:solidFill>
                  <a:srgbClr val="41B100"/>
                </a:solidFill>
                <a:latin typeface="Arial"/>
                <a:cs typeface="Arial"/>
              </a:rPr>
              <a:t>s </a:t>
            </a:r>
            <a:r>
              <a:rPr sz="3300" b="1" spc="4" dirty="0">
                <a:solidFill>
                  <a:srgbClr val="41B100"/>
                </a:solidFill>
                <a:latin typeface="Arial"/>
                <a:cs typeface="Arial"/>
              </a:rPr>
              <a:t>(</a:t>
            </a:r>
            <a:r>
              <a:rPr sz="3300" b="1" spc="0" dirty="0">
                <a:solidFill>
                  <a:srgbClr val="41B100"/>
                </a:solidFill>
                <a:latin typeface="Arial"/>
                <a:cs typeface="Arial"/>
              </a:rPr>
              <a:t>L</a:t>
            </a:r>
            <a:r>
              <a:rPr sz="3300" b="1" spc="-4" dirty="0">
                <a:solidFill>
                  <a:srgbClr val="41B100"/>
                </a:solidFill>
                <a:latin typeface="Arial"/>
                <a:cs typeface="Arial"/>
              </a:rPr>
              <a:t>H</a:t>
            </a:r>
            <a:r>
              <a:rPr sz="3300" b="1" spc="0" dirty="0">
                <a:solidFill>
                  <a:srgbClr val="41B100"/>
                </a:solidFill>
                <a:latin typeface="Arial"/>
                <a:cs typeface="Arial"/>
              </a:rPr>
              <a:t>S of</a:t>
            </a:r>
            <a:endParaRPr sz="33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4400" y="2365497"/>
            <a:ext cx="1647799" cy="444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5"/>
              </a:lnSpc>
              <a:spcBef>
                <a:spcPts val="173"/>
              </a:spcBef>
            </a:pPr>
            <a:r>
              <a:rPr sz="3300" b="1" spc="-4" dirty="0">
                <a:solidFill>
                  <a:srgbClr val="41B100"/>
                </a:solidFill>
                <a:latin typeface="Arial"/>
                <a:cs typeface="Arial"/>
              </a:rPr>
              <a:t>b</a:t>
            </a:r>
            <a:r>
              <a:rPr sz="3300" b="1" spc="4" dirty="0">
                <a:solidFill>
                  <a:srgbClr val="41B100"/>
                </a:solidFill>
                <a:latin typeface="Arial"/>
                <a:cs typeface="Arial"/>
              </a:rPr>
              <a:t>a</a:t>
            </a:r>
            <a:r>
              <a:rPr sz="3300" b="1" spc="-4" dirty="0">
                <a:solidFill>
                  <a:srgbClr val="41B100"/>
                </a:solidFill>
                <a:latin typeface="Arial"/>
                <a:cs typeface="Arial"/>
              </a:rPr>
              <a:t>l</a:t>
            </a:r>
            <a:r>
              <a:rPr sz="3300" b="1" spc="4" dirty="0">
                <a:solidFill>
                  <a:srgbClr val="41B100"/>
                </a:solidFill>
                <a:latin typeface="Arial"/>
                <a:cs typeface="Arial"/>
              </a:rPr>
              <a:t>a</a:t>
            </a:r>
            <a:r>
              <a:rPr sz="3300" b="1" spc="-4" dirty="0">
                <a:solidFill>
                  <a:srgbClr val="41B100"/>
                </a:solidFill>
                <a:latin typeface="Arial"/>
                <a:cs typeface="Arial"/>
              </a:rPr>
              <a:t>n</a:t>
            </a:r>
            <a:r>
              <a:rPr sz="3300" b="1" spc="4" dirty="0">
                <a:solidFill>
                  <a:srgbClr val="41B100"/>
                </a:solidFill>
                <a:latin typeface="Arial"/>
                <a:cs typeface="Arial"/>
              </a:rPr>
              <a:t>c</a:t>
            </a:r>
            <a:r>
              <a:rPr sz="3300" b="1" spc="0" dirty="0">
                <a:solidFill>
                  <a:srgbClr val="41B100"/>
                </a:solidFill>
                <a:latin typeface="Arial"/>
                <a:cs typeface="Arial"/>
              </a:rPr>
              <a:t>e</a:t>
            </a:r>
            <a:endParaRPr sz="3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89961" y="2365497"/>
            <a:ext cx="5698753" cy="9474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5"/>
              </a:lnSpc>
              <a:spcBef>
                <a:spcPts val="173"/>
              </a:spcBef>
            </a:pPr>
            <a:r>
              <a:rPr sz="3300" b="1" spc="-4" dirty="0">
                <a:solidFill>
                  <a:srgbClr val="41B100"/>
                </a:solidFill>
                <a:latin typeface="Arial"/>
                <a:cs typeface="Arial"/>
              </a:rPr>
              <a:t>s</a:t>
            </a:r>
            <a:r>
              <a:rPr sz="3300" b="1" spc="0" dirty="0">
                <a:solidFill>
                  <a:srgbClr val="41B100"/>
                </a:solidFill>
                <a:latin typeface="Arial"/>
                <a:cs typeface="Arial"/>
              </a:rPr>
              <a:t>h</a:t>
            </a:r>
            <a:r>
              <a:rPr sz="3300" b="1" spc="-4" dirty="0">
                <a:solidFill>
                  <a:srgbClr val="41B100"/>
                </a:solidFill>
                <a:latin typeface="Arial"/>
                <a:cs typeface="Arial"/>
              </a:rPr>
              <a:t>e</a:t>
            </a:r>
            <a:r>
              <a:rPr sz="3300" b="1" spc="4" dirty="0">
                <a:solidFill>
                  <a:srgbClr val="41B100"/>
                </a:solidFill>
                <a:latin typeface="Arial"/>
                <a:cs typeface="Arial"/>
              </a:rPr>
              <a:t>e</a:t>
            </a:r>
            <a:r>
              <a:rPr sz="3300" b="1" spc="0" dirty="0">
                <a:solidFill>
                  <a:srgbClr val="41B100"/>
                </a:solidFill>
                <a:latin typeface="Arial"/>
                <a:cs typeface="Arial"/>
              </a:rPr>
              <a:t>t) </a:t>
            </a:r>
            <a:r>
              <a:rPr sz="3300" b="1" spc="19" dirty="0">
                <a:solidFill>
                  <a:srgbClr val="41B100"/>
                </a:solidFill>
                <a:latin typeface="Arial"/>
                <a:cs typeface="Arial"/>
              </a:rPr>
              <a:t>w</a:t>
            </a:r>
            <a:r>
              <a:rPr sz="3300" b="1" spc="0" dirty="0">
                <a:solidFill>
                  <a:srgbClr val="41B100"/>
                </a:solidFill>
                <a:latin typeface="Arial"/>
                <a:cs typeface="Arial"/>
              </a:rPr>
              <a:t>i</a:t>
            </a:r>
            <a:r>
              <a:rPr sz="3300" b="1" spc="-4" dirty="0">
                <a:solidFill>
                  <a:srgbClr val="41B100"/>
                </a:solidFill>
                <a:latin typeface="Arial"/>
                <a:cs typeface="Arial"/>
              </a:rPr>
              <a:t>l</a:t>
            </a:r>
            <a:r>
              <a:rPr sz="3300" b="1" spc="0" dirty="0">
                <a:solidFill>
                  <a:srgbClr val="41B100"/>
                </a:solidFill>
                <a:latin typeface="Arial"/>
                <a:cs typeface="Arial"/>
              </a:rPr>
              <a:t>l</a:t>
            </a:r>
            <a:r>
              <a:rPr sz="3300" b="1" spc="-9" dirty="0">
                <a:solidFill>
                  <a:srgbClr val="41B100"/>
                </a:solidFill>
                <a:latin typeface="Arial"/>
                <a:cs typeface="Arial"/>
              </a:rPr>
              <a:t> </a:t>
            </a:r>
            <a:r>
              <a:rPr sz="3300" b="1" spc="0" dirty="0">
                <a:solidFill>
                  <a:srgbClr val="41B100"/>
                </a:solidFill>
                <a:latin typeface="Arial"/>
                <a:cs typeface="Arial"/>
              </a:rPr>
              <a:t>be f</a:t>
            </a:r>
            <a:r>
              <a:rPr sz="3300" b="1" spc="-4" dirty="0">
                <a:solidFill>
                  <a:srgbClr val="41B100"/>
                </a:solidFill>
                <a:latin typeface="Arial"/>
                <a:cs typeface="Arial"/>
              </a:rPr>
              <a:t>i</a:t>
            </a:r>
            <a:r>
              <a:rPr sz="3300" b="1" spc="0" dirty="0">
                <a:solidFill>
                  <a:srgbClr val="41B100"/>
                </a:solidFill>
                <a:latin typeface="Arial"/>
                <a:cs typeface="Arial"/>
              </a:rPr>
              <a:t>n</a:t>
            </a:r>
            <a:r>
              <a:rPr sz="3300" b="1" spc="-4" dirty="0">
                <a:solidFill>
                  <a:srgbClr val="41B100"/>
                </a:solidFill>
                <a:latin typeface="Arial"/>
                <a:cs typeface="Arial"/>
              </a:rPr>
              <a:t>a</a:t>
            </a:r>
            <a:r>
              <a:rPr sz="3300" b="1" spc="0" dirty="0">
                <a:solidFill>
                  <a:srgbClr val="41B100"/>
                </a:solidFill>
                <a:latin typeface="Arial"/>
                <a:cs typeface="Arial"/>
              </a:rPr>
              <a:t>n</a:t>
            </a:r>
            <a:r>
              <a:rPr sz="3300" b="1" spc="4" dirty="0">
                <a:solidFill>
                  <a:srgbClr val="41B100"/>
                </a:solidFill>
                <a:latin typeface="Arial"/>
                <a:cs typeface="Arial"/>
              </a:rPr>
              <a:t>c</a:t>
            </a:r>
            <a:r>
              <a:rPr sz="3300" b="1" spc="-4" dirty="0">
                <a:solidFill>
                  <a:srgbClr val="41B100"/>
                </a:solidFill>
                <a:latin typeface="Arial"/>
                <a:cs typeface="Arial"/>
              </a:rPr>
              <a:t>e</a:t>
            </a:r>
            <a:r>
              <a:rPr sz="3300" b="1" spc="0" dirty="0">
                <a:solidFill>
                  <a:srgbClr val="41B100"/>
                </a:solidFill>
                <a:latin typeface="Arial"/>
                <a:cs typeface="Arial"/>
              </a:rPr>
              <a:t>d (</a:t>
            </a:r>
            <a:r>
              <a:rPr sz="3300" b="1" spc="4" dirty="0">
                <a:solidFill>
                  <a:srgbClr val="41B100"/>
                </a:solidFill>
                <a:latin typeface="Arial"/>
                <a:cs typeface="Arial"/>
              </a:rPr>
              <a:t>RH</a:t>
            </a:r>
            <a:r>
              <a:rPr sz="3300" b="1" spc="0" dirty="0">
                <a:solidFill>
                  <a:srgbClr val="41B100"/>
                </a:solidFill>
                <a:latin typeface="Arial"/>
                <a:cs typeface="Arial"/>
              </a:rPr>
              <a:t>S</a:t>
            </a:r>
            <a:endParaRPr sz="3300">
              <a:latin typeface="Arial"/>
              <a:cs typeface="Arial"/>
            </a:endParaRPr>
          </a:p>
          <a:p>
            <a:pPr marL="211658" marR="62865">
              <a:lnSpc>
                <a:spcPct val="95825"/>
              </a:lnSpc>
            </a:pPr>
            <a:r>
              <a:rPr sz="3300" b="1" spc="0" dirty="0">
                <a:solidFill>
                  <a:srgbClr val="41B100"/>
                </a:solidFill>
                <a:latin typeface="Arial"/>
                <a:cs typeface="Arial"/>
              </a:rPr>
              <a:t>of b</a:t>
            </a:r>
            <a:r>
              <a:rPr sz="3300" b="1" spc="4" dirty="0">
                <a:solidFill>
                  <a:srgbClr val="41B100"/>
                </a:solidFill>
                <a:latin typeface="Arial"/>
                <a:cs typeface="Arial"/>
              </a:rPr>
              <a:t>a</a:t>
            </a:r>
            <a:r>
              <a:rPr sz="3300" b="1" spc="-4" dirty="0">
                <a:solidFill>
                  <a:srgbClr val="41B100"/>
                </a:solidFill>
                <a:latin typeface="Arial"/>
                <a:cs typeface="Arial"/>
              </a:rPr>
              <a:t>la</a:t>
            </a:r>
            <a:r>
              <a:rPr sz="3300" b="1" spc="0" dirty="0">
                <a:solidFill>
                  <a:srgbClr val="41B100"/>
                </a:solidFill>
                <a:latin typeface="Arial"/>
                <a:cs typeface="Arial"/>
              </a:rPr>
              <a:t>n</a:t>
            </a:r>
            <a:r>
              <a:rPr sz="3300" b="1" spc="4" dirty="0">
                <a:solidFill>
                  <a:srgbClr val="41B100"/>
                </a:solidFill>
                <a:latin typeface="Arial"/>
                <a:cs typeface="Arial"/>
              </a:rPr>
              <a:t>c</a:t>
            </a:r>
            <a:r>
              <a:rPr sz="3300" b="1" spc="0" dirty="0">
                <a:solidFill>
                  <a:srgbClr val="41B100"/>
                </a:solidFill>
                <a:latin typeface="Arial"/>
                <a:cs typeface="Arial"/>
              </a:rPr>
              <a:t>e </a:t>
            </a:r>
            <a:r>
              <a:rPr sz="3300" b="1" spc="4" dirty="0">
                <a:solidFill>
                  <a:srgbClr val="41B100"/>
                </a:solidFill>
                <a:latin typeface="Arial"/>
                <a:cs typeface="Arial"/>
              </a:rPr>
              <a:t>s</a:t>
            </a:r>
            <a:r>
              <a:rPr sz="3300" b="1" spc="0" dirty="0">
                <a:solidFill>
                  <a:srgbClr val="41B100"/>
                </a:solidFill>
                <a:latin typeface="Arial"/>
                <a:cs typeface="Arial"/>
              </a:rPr>
              <a:t>h</a:t>
            </a:r>
            <a:r>
              <a:rPr sz="3300" b="1" spc="-4" dirty="0">
                <a:solidFill>
                  <a:srgbClr val="41B100"/>
                </a:solidFill>
                <a:latin typeface="Arial"/>
                <a:cs typeface="Arial"/>
              </a:rPr>
              <a:t>e</a:t>
            </a:r>
            <a:r>
              <a:rPr sz="3300" b="1" spc="4" dirty="0">
                <a:solidFill>
                  <a:srgbClr val="41B100"/>
                </a:solidFill>
                <a:latin typeface="Arial"/>
                <a:cs typeface="Arial"/>
              </a:rPr>
              <a:t>e</a:t>
            </a:r>
            <a:r>
              <a:rPr sz="3300" b="1" spc="0" dirty="0">
                <a:solidFill>
                  <a:srgbClr val="41B100"/>
                </a:solidFill>
                <a:latin typeface="Arial"/>
                <a:cs typeface="Arial"/>
              </a:rPr>
              <a:t>t</a:t>
            </a:r>
            <a:r>
              <a:rPr sz="3300" b="1" spc="4" dirty="0">
                <a:solidFill>
                  <a:srgbClr val="41B100"/>
                </a:solidFill>
                <a:latin typeface="Arial"/>
                <a:cs typeface="Arial"/>
              </a:rPr>
              <a:t>)</a:t>
            </a:r>
            <a:r>
              <a:rPr sz="3300" b="1" spc="0" dirty="0">
                <a:solidFill>
                  <a:srgbClr val="41B100"/>
                </a:solidFill>
                <a:latin typeface="Arial"/>
                <a:cs typeface="Arial"/>
              </a:rPr>
              <a:t>.</a:t>
            </a:r>
            <a:endParaRPr sz="3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9969" y="3438647"/>
            <a:ext cx="1112129" cy="1056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5"/>
              </a:lnSpc>
              <a:spcBef>
                <a:spcPts val="173"/>
              </a:spcBef>
            </a:pPr>
            <a:r>
              <a:rPr sz="3300" b="1" spc="0" dirty="0">
                <a:latin typeface="Arial"/>
                <a:cs typeface="Arial"/>
              </a:rPr>
              <a:t>Wh</a:t>
            </a:r>
            <a:r>
              <a:rPr sz="3300" b="1" spc="-4" dirty="0">
                <a:latin typeface="Arial"/>
                <a:cs typeface="Arial"/>
              </a:rPr>
              <a:t>a</a:t>
            </a:r>
            <a:r>
              <a:rPr sz="3300" b="1" spc="0" dirty="0">
                <a:latin typeface="Arial"/>
                <a:cs typeface="Arial"/>
              </a:rPr>
              <a:t>t</a:t>
            </a:r>
            <a:endParaRPr sz="33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851"/>
              </a:spcBef>
            </a:pPr>
            <a:r>
              <a:rPr sz="3300" b="1" spc="0" dirty="0">
                <a:latin typeface="Arial"/>
                <a:cs typeface="Arial"/>
              </a:rPr>
              <a:t>Wh</a:t>
            </a:r>
            <a:r>
              <a:rPr sz="3300" b="1" spc="-4" dirty="0">
                <a:latin typeface="Arial"/>
                <a:cs typeface="Arial"/>
              </a:rPr>
              <a:t>a</a:t>
            </a:r>
            <a:r>
              <a:rPr sz="3300" b="1" spc="0" dirty="0">
                <a:latin typeface="Arial"/>
                <a:cs typeface="Arial"/>
              </a:rPr>
              <a:t>t</a:t>
            </a:r>
            <a:endParaRPr sz="3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70341" y="3438647"/>
            <a:ext cx="437020" cy="1056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5"/>
              </a:lnSpc>
              <a:spcBef>
                <a:spcPts val="173"/>
              </a:spcBef>
            </a:pPr>
            <a:r>
              <a:rPr sz="3300" b="1" spc="-4" dirty="0">
                <a:latin typeface="Arial"/>
                <a:cs typeface="Arial"/>
              </a:rPr>
              <a:t>i</a:t>
            </a:r>
            <a:r>
              <a:rPr sz="3300" b="1" spc="0" dirty="0">
                <a:latin typeface="Arial"/>
                <a:cs typeface="Arial"/>
              </a:rPr>
              <a:t>s</a:t>
            </a:r>
            <a:endParaRPr sz="33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851"/>
              </a:spcBef>
            </a:pPr>
            <a:r>
              <a:rPr sz="3300" b="1" spc="-4" dirty="0">
                <a:latin typeface="Arial"/>
                <a:cs typeface="Arial"/>
              </a:rPr>
              <a:t>i</a:t>
            </a:r>
            <a:r>
              <a:rPr sz="3300" b="1" spc="0" dirty="0">
                <a:latin typeface="Arial"/>
                <a:cs typeface="Arial"/>
              </a:rPr>
              <a:t>s</a:t>
            </a:r>
            <a:endParaRPr sz="3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35123" y="3438647"/>
            <a:ext cx="716978" cy="1056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5"/>
              </a:lnSpc>
              <a:spcBef>
                <a:spcPts val="173"/>
              </a:spcBef>
            </a:pPr>
            <a:r>
              <a:rPr sz="3300" b="1" spc="0" dirty="0">
                <a:latin typeface="Arial"/>
                <a:cs typeface="Arial"/>
              </a:rPr>
              <a:t>the</a:t>
            </a:r>
            <a:endParaRPr sz="33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51"/>
              </a:spcBef>
            </a:pPr>
            <a:r>
              <a:rPr sz="3300" b="1" spc="0" dirty="0">
                <a:latin typeface="Arial"/>
                <a:cs typeface="Arial"/>
              </a:rPr>
              <a:t>the</a:t>
            </a:r>
            <a:endParaRPr sz="3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79863" y="3438647"/>
            <a:ext cx="949099" cy="1056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5"/>
              </a:lnSpc>
              <a:spcBef>
                <a:spcPts val="173"/>
              </a:spcBef>
            </a:pPr>
            <a:r>
              <a:rPr sz="3300" b="1" spc="-4" dirty="0">
                <a:latin typeface="Arial"/>
                <a:cs typeface="Arial"/>
              </a:rPr>
              <a:t>b</a:t>
            </a:r>
            <a:r>
              <a:rPr sz="3300" b="1" spc="4" dirty="0">
                <a:latin typeface="Arial"/>
                <a:cs typeface="Arial"/>
              </a:rPr>
              <a:t>e</a:t>
            </a:r>
            <a:r>
              <a:rPr sz="3300" b="1" spc="-4" dirty="0">
                <a:latin typeface="Arial"/>
                <a:cs typeface="Arial"/>
              </a:rPr>
              <a:t>s</a:t>
            </a:r>
            <a:r>
              <a:rPr sz="3300" b="1" spc="0" dirty="0">
                <a:latin typeface="Arial"/>
                <a:cs typeface="Arial"/>
              </a:rPr>
              <a:t>t</a:t>
            </a:r>
            <a:endParaRPr sz="33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51"/>
              </a:spcBef>
            </a:pPr>
            <a:r>
              <a:rPr sz="3300" b="1" spc="-4" dirty="0">
                <a:latin typeface="Arial"/>
                <a:cs typeface="Arial"/>
              </a:rPr>
              <a:t>b</a:t>
            </a:r>
            <a:r>
              <a:rPr sz="3300" b="1" spc="4" dirty="0">
                <a:latin typeface="Arial"/>
                <a:cs typeface="Arial"/>
              </a:rPr>
              <a:t>e</a:t>
            </a:r>
            <a:r>
              <a:rPr sz="3300" b="1" spc="-4" dirty="0">
                <a:latin typeface="Arial"/>
                <a:cs typeface="Arial"/>
              </a:rPr>
              <a:t>s</a:t>
            </a:r>
            <a:r>
              <a:rPr sz="3300" b="1" spc="0" dirty="0">
                <a:latin typeface="Arial"/>
                <a:cs typeface="Arial"/>
              </a:rPr>
              <a:t>t</a:t>
            </a:r>
            <a:endParaRPr sz="3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57204" y="3438647"/>
            <a:ext cx="3693296" cy="1056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5"/>
              </a:lnSpc>
              <a:spcBef>
                <a:spcPts val="173"/>
              </a:spcBef>
            </a:pPr>
            <a:r>
              <a:rPr sz="3300" b="1" spc="0" dirty="0">
                <a:latin typeface="Arial"/>
                <a:cs typeface="Arial"/>
              </a:rPr>
              <a:t>t</a:t>
            </a:r>
            <a:r>
              <a:rPr sz="3300" b="1" spc="-4" dirty="0">
                <a:latin typeface="Arial"/>
                <a:cs typeface="Arial"/>
              </a:rPr>
              <a:t>yp</a:t>
            </a:r>
            <a:r>
              <a:rPr sz="3300" b="1" spc="0" dirty="0">
                <a:latin typeface="Arial"/>
                <a:cs typeface="Arial"/>
              </a:rPr>
              <a:t>e of </a:t>
            </a:r>
            <a:r>
              <a:rPr sz="3300" b="1" spc="4" dirty="0">
                <a:latin typeface="Arial"/>
                <a:cs typeface="Arial"/>
              </a:rPr>
              <a:t>f</a:t>
            </a:r>
            <a:r>
              <a:rPr sz="3300" b="1" spc="-4" dirty="0">
                <a:latin typeface="Arial"/>
                <a:cs typeface="Arial"/>
              </a:rPr>
              <a:t>in</a:t>
            </a:r>
            <a:r>
              <a:rPr sz="3300" b="1" spc="4" dirty="0">
                <a:latin typeface="Arial"/>
                <a:cs typeface="Arial"/>
              </a:rPr>
              <a:t>a</a:t>
            </a:r>
            <a:r>
              <a:rPr sz="3300" b="1" spc="0" dirty="0">
                <a:latin typeface="Arial"/>
                <a:cs typeface="Arial"/>
              </a:rPr>
              <a:t>n</a:t>
            </a:r>
            <a:r>
              <a:rPr sz="3300" b="1" spc="-4" dirty="0">
                <a:latin typeface="Arial"/>
                <a:cs typeface="Arial"/>
              </a:rPr>
              <a:t>c</a:t>
            </a:r>
            <a:r>
              <a:rPr sz="3300" b="1" spc="0" dirty="0">
                <a:latin typeface="Arial"/>
                <a:cs typeface="Arial"/>
              </a:rPr>
              <a:t>i</a:t>
            </a:r>
            <a:r>
              <a:rPr sz="3300" b="1" spc="-4" dirty="0">
                <a:latin typeface="Arial"/>
                <a:cs typeface="Arial"/>
              </a:rPr>
              <a:t>n</a:t>
            </a:r>
            <a:r>
              <a:rPr sz="3300" b="1" spc="0" dirty="0">
                <a:latin typeface="Arial"/>
                <a:cs typeface="Arial"/>
              </a:rPr>
              <a:t>g?</a:t>
            </a:r>
            <a:endParaRPr sz="3300">
              <a:latin typeface="Arial"/>
              <a:cs typeface="Arial"/>
            </a:endParaRPr>
          </a:p>
          <a:p>
            <a:pPr marL="12700" marR="62865">
              <a:lnSpc>
                <a:spcPct val="95825"/>
              </a:lnSpc>
              <a:spcBef>
                <a:spcPts val="851"/>
              </a:spcBef>
            </a:pPr>
            <a:r>
              <a:rPr sz="3300" b="1" spc="0" dirty="0">
                <a:latin typeface="Arial"/>
                <a:cs typeface="Arial"/>
              </a:rPr>
              <a:t>fi</a:t>
            </a:r>
            <a:r>
              <a:rPr sz="3300" b="1" spc="-4" dirty="0">
                <a:latin typeface="Arial"/>
                <a:cs typeface="Arial"/>
              </a:rPr>
              <a:t>n</a:t>
            </a:r>
            <a:r>
              <a:rPr sz="3300" b="1" spc="4" dirty="0">
                <a:latin typeface="Arial"/>
                <a:cs typeface="Arial"/>
              </a:rPr>
              <a:t>a</a:t>
            </a:r>
            <a:r>
              <a:rPr sz="3300" b="1" spc="-4" dirty="0">
                <a:latin typeface="Arial"/>
                <a:cs typeface="Arial"/>
              </a:rPr>
              <a:t>n</a:t>
            </a:r>
            <a:r>
              <a:rPr sz="3300" b="1" spc="4" dirty="0">
                <a:latin typeface="Arial"/>
                <a:cs typeface="Arial"/>
              </a:rPr>
              <a:t>c</a:t>
            </a:r>
            <a:r>
              <a:rPr sz="3300" b="1" spc="-4" dirty="0">
                <a:latin typeface="Arial"/>
                <a:cs typeface="Arial"/>
              </a:rPr>
              <a:t>i</a:t>
            </a:r>
            <a:r>
              <a:rPr sz="3300" b="1" spc="0" dirty="0">
                <a:latin typeface="Arial"/>
                <a:cs typeface="Arial"/>
              </a:rPr>
              <a:t>ng </a:t>
            </a:r>
            <a:r>
              <a:rPr sz="3300" b="1" spc="4" dirty="0">
                <a:latin typeface="Arial"/>
                <a:cs typeface="Arial"/>
              </a:rPr>
              <a:t>m</a:t>
            </a:r>
            <a:r>
              <a:rPr sz="3300" b="1" spc="-4" dirty="0">
                <a:latin typeface="Arial"/>
                <a:cs typeface="Arial"/>
              </a:rPr>
              <a:t>ix</a:t>
            </a:r>
            <a:r>
              <a:rPr sz="3300" b="1" spc="0" dirty="0">
                <a:latin typeface="Arial"/>
                <a:cs typeface="Arial"/>
              </a:rPr>
              <a:t>?</a:t>
            </a:r>
            <a:endParaRPr sz="3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7070" y="3465642"/>
            <a:ext cx="182275" cy="15608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20"/>
              </a:lnSpc>
              <a:spcBef>
                <a:spcPts val="131"/>
              </a:spcBef>
            </a:pPr>
            <a:r>
              <a:rPr sz="245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1861"/>
              </a:spcBef>
            </a:pPr>
            <a:r>
              <a:rPr sz="245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1992"/>
              </a:spcBef>
            </a:pPr>
            <a:r>
              <a:rPr sz="245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9969" y="4661657"/>
            <a:ext cx="1112129" cy="444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5"/>
              </a:lnSpc>
              <a:spcBef>
                <a:spcPts val="173"/>
              </a:spcBef>
            </a:pPr>
            <a:r>
              <a:rPr sz="3300" b="1" spc="0" dirty="0">
                <a:latin typeface="Arial"/>
                <a:cs typeface="Arial"/>
              </a:rPr>
              <a:t>Wh</a:t>
            </a:r>
            <a:r>
              <a:rPr sz="3300" b="1" spc="-4" dirty="0">
                <a:latin typeface="Arial"/>
                <a:cs typeface="Arial"/>
              </a:rPr>
              <a:t>a</a:t>
            </a:r>
            <a:r>
              <a:rPr sz="3300" b="1" spc="0" dirty="0">
                <a:latin typeface="Arial"/>
                <a:cs typeface="Arial"/>
              </a:rPr>
              <a:t>t</a:t>
            </a:r>
            <a:endParaRPr sz="3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70341" y="4661657"/>
            <a:ext cx="437020" cy="444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5"/>
              </a:lnSpc>
              <a:spcBef>
                <a:spcPts val="173"/>
              </a:spcBef>
            </a:pPr>
            <a:r>
              <a:rPr sz="3300" b="1" spc="-4" dirty="0">
                <a:latin typeface="Arial"/>
                <a:cs typeface="Arial"/>
              </a:rPr>
              <a:t>i</a:t>
            </a:r>
            <a:r>
              <a:rPr sz="3300" b="1" spc="0" dirty="0">
                <a:latin typeface="Arial"/>
                <a:cs typeface="Arial"/>
              </a:rPr>
              <a:t>s</a:t>
            </a:r>
            <a:endParaRPr sz="3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5123" y="4661657"/>
            <a:ext cx="716978" cy="444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5"/>
              </a:lnSpc>
              <a:spcBef>
                <a:spcPts val="173"/>
              </a:spcBef>
            </a:pPr>
            <a:r>
              <a:rPr sz="3300" b="1" spc="0" dirty="0">
                <a:latin typeface="Arial"/>
                <a:cs typeface="Arial"/>
              </a:rPr>
              <a:t>the</a:t>
            </a:r>
            <a:endParaRPr sz="3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79863" y="4661657"/>
            <a:ext cx="949099" cy="444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5"/>
              </a:lnSpc>
              <a:spcBef>
                <a:spcPts val="173"/>
              </a:spcBef>
            </a:pPr>
            <a:r>
              <a:rPr sz="3300" b="1" spc="-4" dirty="0">
                <a:latin typeface="Arial"/>
                <a:cs typeface="Arial"/>
              </a:rPr>
              <a:t>b</a:t>
            </a:r>
            <a:r>
              <a:rPr sz="3300" b="1" spc="4" dirty="0">
                <a:latin typeface="Arial"/>
                <a:cs typeface="Arial"/>
              </a:rPr>
              <a:t>e</a:t>
            </a:r>
            <a:r>
              <a:rPr sz="3300" b="1" spc="-4" dirty="0">
                <a:latin typeface="Arial"/>
                <a:cs typeface="Arial"/>
              </a:rPr>
              <a:t>s</a:t>
            </a:r>
            <a:r>
              <a:rPr sz="3300" b="1" spc="0" dirty="0">
                <a:latin typeface="Arial"/>
                <a:cs typeface="Arial"/>
              </a:rPr>
              <a:t>t</a:t>
            </a:r>
            <a:endParaRPr sz="3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57204" y="4661657"/>
            <a:ext cx="3130652" cy="845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074" indent="-21374">
              <a:lnSpc>
                <a:spcPts val="3160"/>
              </a:lnSpc>
              <a:spcBef>
                <a:spcPts val="403"/>
              </a:spcBef>
            </a:pPr>
            <a:r>
              <a:rPr sz="3300" b="1" spc="0" dirty="0">
                <a:latin typeface="Arial"/>
                <a:cs typeface="Arial"/>
              </a:rPr>
              <a:t>d</a:t>
            </a:r>
            <a:r>
              <a:rPr sz="3300" b="1" spc="-4" dirty="0">
                <a:latin typeface="Arial"/>
                <a:cs typeface="Arial"/>
              </a:rPr>
              <a:t>ivi</a:t>
            </a:r>
            <a:r>
              <a:rPr sz="3300" b="1" spc="0" dirty="0">
                <a:latin typeface="Arial"/>
                <a:cs typeface="Arial"/>
              </a:rPr>
              <a:t>d</a:t>
            </a:r>
            <a:r>
              <a:rPr sz="3300" b="1" spc="4" dirty="0">
                <a:latin typeface="Arial"/>
                <a:cs typeface="Arial"/>
              </a:rPr>
              <a:t>e</a:t>
            </a:r>
            <a:r>
              <a:rPr sz="3300" b="1" spc="-4" dirty="0">
                <a:latin typeface="Arial"/>
                <a:cs typeface="Arial"/>
              </a:rPr>
              <a:t>n</a:t>
            </a:r>
            <a:r>
              <a:rPr sz="3300" b="1" spc="0" dirty="0">
                <a:latin typeface="Arial"/>
                <a:cs typeface="Arial"/>
              </a:rPr>
              <a:t>d p</a:t>
            </a:r>
            <a:r>
              <a:rPr sz="3300" b="1" spc="-4" dirty="0">
                <a:latin typeface="Arial"/>
                <a:cs typeface="Arial"/>
              </a:rPr>
              <a:t>ol</a:t>
            </a:r>
            <a:r>
              <a:rPr sz="3300" b="1" spc="0" dirty="0">
                <a:latin typeface="Arial"/>
                <a:cs typeface="Arial"/>
              </a:rPr>
              <a:t>i</a:t>
            </a:r>
            <a:r>
              <a:rPr sz="3300" b="1" spc="-4" dirty="0">
                <a:latin typeface="Arial"/>
                <a:cs typeface="Arial"/>
              </a:rPr>
              <a:t>c</a:t>
            </a:r>
            <a:r>
              <a:rPr sz="3300" b="1" spc="0" dirty="0">
                <a:latin typeface="Arial"/>
                <a:cs typeface="Arial"/>
              </a:rPr>
              <a:t>y </a:t>
            </a:r>
            <a:r>
              <a:rPr sz="3300" b="1" spc="-4" dirty="0">
                <a:latin typeface="Arial"/>
                <a:cs typeface="Arial"/>
              </a:rPr>
              <a:t>r</a:t>
            </a:r>
            <a:r>
              <a:rPr sz="3300" b="1" spc="4" dirty="0">
                <a:latin typeface="Arial"/>
                <a:cs typeface="Arial"/>
              </a:rPr>
              <a:t>a</a:t>
            </a:r>
            <a:r>
              <a:rPr sz="3300" b="1" spc="0" dirty="0">
                <a:latin typeface="Arial"/>
                <a:cs typeface="Arial"/>
              </a:rPr>
              <a:t>t</a:t>
            </a:r>
            <a:r>
              <a:rPr sz="3300" b="1" spc="-4" dirty="0">
                <a:latin typeface="Arial"/>
                <a:cs typeface="Arial"/>
              </a:rPr>
              <a:t>i</a:t>
            </a:r>
            <a:r>
              <a:rPr sz="3300" b="1" spc="0" dirty="0">
                <a:latin typeface="Arial"/>
                <a:cs typeface="Arial"/>
              </a:rPr>
              <a:t>o)?</a:t>
            </a:r>
            <a:endParaRPr sz="3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18057" y="4661657"/>
            <a:ext cx="1065116" cy="444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5"/>
              </a:lnSpc>
              <a:spcBef>
                <a:spcPts val="173"/>
              </a:spcBef>
            </a:pPr>
            <a:r>
              <a:rPr sz="3300" b="1" spc="0" dirty="0">
                <a:latin typeface="Arial"/>
                <a:cs typeface="Arial"/>
              </a:rPr>
              <a:t>(</a:t>
            </a:r>
            <a:r>
              <a:rPr sz="3300" b="1" spc="4" dirty="0">
                <a:latin typeface="Arial"/>
                <a:cs typeface="Arial"/>
              </a:rPr>
              <a:t>e</a:t>
            </a:r>
            <a:r>
              <a:rPr sz="3300" b="1" spc="-4" dirty="0">
                <a:latin typeface="Arial"/>
                <a:cs typeface="Arial"/>
              </a:rPr>
              <a:t>.</a:t>
            </a:r>
            <a:r>
              <a:rPr sz="3300" b="1" spc="0" dirty="0">
                <a:latin typeface="Arial"/>
                <a:cs typeface="Arial"/>
              </a:rPr>
              <a:t>g</a:t>
            </a:r>
            <a:r>
              <a:rPr sz="3300" b="1" spc="-4" dirty="0">
                <a:latin typeface="Arial"/>
                <a:cs typeface="Arial"/>
              </a:rPr>
              <a:t>.</a:t>
            </a:r>
            <a:r>
              <a:rPr sz="3300" b="1" spc="0" dirty="0">
                <a:latin typeface="Arial"/>
                <a:cs typeface="Arial"/>
              </a:rPr>
              <a:t>,</a:t>
            </a:r>
            <a:endParaRPr sz="3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9969" y="5062977"/>
            <a:ext cx="3320367" cy="444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5"/>
              </a:lnSpc>
              <a:spcBef>
                <a:spcPts val="173"/>
              </a:spcBef>
            </a:pPr>
            <a:r>
              <a:rPr sz="3300" b="1" spc="-4" dirty="0">
                <a:latin typeface="Arial"/>
                <a:cs typeface="Arial"/>
              </a:rPr>
              <a:t>d</a:t>
            </a:r>
            <a:r>
              <a:rPr sz="3300" b="1" spc="0" dirty="0">
                <a:latin typeface="Arial"/>
                <a:cs typeface="Arial"/>
              </a:rPr>
              <a:t>i</a:t>
            </a:r>
            <a:r>
              <a:rPr sz="3300" b="1" spc="-4" dirty="0">
                <a:latin typeface="Arial"/>
                <a:cs typeface="Arial"/>
              </a:rPr>
              <a:t>vi</a:t>
            </a:r>
            <a:r>
              <a:rPr sz="3300" b="1" spc="0" dirty="0">
                <a:latin typeface="Arial"/>
                <a:cs typeface="Arial"/>
              </a:rPr>
              <a:t>d</a:t>
            </a:r>
            <a:r>
              <a:rPr sz="3300" b="1" spc="4" dirty="0">
                <a:latin typeface="Arial"/>
                <a:cs typeface="Arial"/>
              </a:rPr>
              <a:t>e</a:t>
            </a:r>
            <a:r>
              <a:rPr sz="3300" b="1" spc="-4" dirty="0">
                <a:latin typeface="Arial"/>
                <a:cs typeface="Arial"/>
              </a:rPr>
              <a:t>n</a:t>
            </a:r>
            <a:r>
              <a:rPr sz="3300" b="1" spc="0" dirty="0">
                <a:latin typeface="Arial"/>
                <a:cs typeface="Arial"/>
              </a:rPr>
              <a:t>d-p</a:t>
            </a:r>
            <a:r>
              <a:rPr sz="3300" b="1" spc="4" dirty="0">
                <a:latin typeface="Arial"/>
                <a:cs typeface="Arial"/>
              </a:rPr>
              <a:t>a</a:t>
            </a:r>
            <a:r>
              <a:rPr sz="3300" b="1" spc="-14" dirty="0">
                <a:latin typeface="Arial"/>
                <a:cs typeface="Arial"/>
              </a:rPr>
              <a:t>y</a:t>
            </a:r>
            <a:r>
              <a:rPr sz="3300" b="1" spc="0" dirty="0">
                <a:latin typeface="Arial"/>
                <a:cs typeface="Arial"/>
              </a:rPr>
              <a:t>o</a:t>
            </a:r>
            <a:r>
              <a:rPr sz="3300" b="1" spc="-4" dirty="0">
                <a:latin typeface="Arial"/>
                <a:cs typeface="Arial"/>
              </a:rPr>
              <a:t>u</a:t>
            </a:r>
            <a:r>
              <a:rPr sz="3300" b="1" spc="0" dirty="0">
                <a:latin typeface="Arial"/>
                <a:cs typeface="Arial"/>
              </a:rPr>
              <a:t>t</a:t>
            </a:r>
            <a:endParaRPr sz="3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9969" y="5675117"/>
            <a:ext cx="7762629" cy="10281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53612">
              <a:lnSpc>
                <a:spcPts val="3160"/>
              </a:lnSpc>
              <a:spcBef>
                <a:spcPts val="403"/>
              </a:spcBef>
            </a:pPr>
            <a:r>
              <a:rPr sz="3300" b="1" spc="4" dirty="0">
                <a:latin typeface="Arial"/>
                <a:cs typeface="Arial"/>
              </a:rPr>
              <a:t>H</a:t>
            </a:r>
            <a:r>
              <a:rPr sz="3300" b="1" spc="-4" dirty="0">
                <a:latin typeface="Arial"/>
                <a:cs typeface="Arial"/>
              </a:rPr>
              <a:t>o</a:t>
            </a:r>
            <a:r>
              <a:rPr sz="3300" b="1" spc="0" dirty="0">
                <a:latin typeface="Arial"/>
                <a:cs typeface="Arial"/>
              </a:rPr>
              <a:t>w</a:t>
            </a:r>
            <a:r>
              <a:rPr sz="3300" b="1" spc="25" dirty="0">
                <a:latin typeface="Arial"/>
                <a:cs typeface="Arial"/>
              </a:rPr>
              <a:t> </a:t>
            </a:r>
            <a:r>
              <a:rPr sz="3300" b="1" spc="19" dirty="0">
                <a:latin typeface="Arial"/>
                <a:cs typeface="Arial"/>
              </a:rPr>
              <a:t>w</a:t>
            </a:r>
            <a:r>
              <a:rPr sz="3300" b="1" spc="-4" dirty="0">
                <a:latin typeface="Arial"/>
                <a:cs typeface="Arial"/>
              </a:rPr>
              <a:t>il</a:t>
            </a:r>
            <a:r>
              <a:rPr sz="3300" b="1" spc="0" dirty="0">
                <a:latin typeface="Arial"/>
                <a:cs typeface="Arial"/>
              </a:rPr>
              <a:t>l the </a:t>
            </a:r>
            <a:r>
              <a:rPr sz="3300" b="1" spc="4" dirty="0">
                <a:latin typeface="Arial"/>
                <a:cs typeface="Arial"/>
              </a:rPr>
              <a:t>f</a:t>
            </a:r>
            <a:r>
              <a:rPr sz="3300" b="1" spc="0" dirty="0">
                <a:latin typeface="Arial"/>
                <a:cs typeface="Arial"/>
              </a:rPr>
              <a:t>u</a:t>
            </a:r>
            <a:r>
              <a:rPr sz="3300" b="1" spc="-4" dirty="0">
                <a:latin typeface="Arial"/>
                <a:cs typeface="Arial"/>
              </a:rPr>
              <a:t>n</a:t>
            </a:r>
            <a:r>
              <a:rPr sz="3300" b="1" spc="0" dirty="0">
                <a:latin typeface="Arial"/>
                <a:cs typeface="Arial"/>
              </a:rPr>
              <a:t>ds </a:t>
            </a:r>
            <a:r>
              <a:rPr sz="3300" b="1" spc="-4" dirty="0">
                <a:latin typeface="Arial"/>
                <a:cs typeface="Arial"/>
              </a:rPr>
              <a:t>b</a:t>
            </a:r>
            <a:r>
              <a:rPr sz="3300" b="1" spc="0" dirty="0">
                <a:latin typeface="Arial"/>
                <a:cs typeface="Arial"/>
              </a:rPr>
              <a:t>e p</a:t>
            </a:r>
            <a:r>
              <a:rPr sz="3300" b="1" spc="-4" dirty="0">
                <a:latin typeface="Arial"/>
                <a:cs typeface="Arial"/>
              </a:rPr>
              <a:t>h</a:t>
            </a:r>
            <a:r>
              <a:rPr sz="3300" b="1" spc="-14" dirty="0">
                <a:latin typeface="Arial"/>
                <a:cs typeface="Arial"/>
              </a:rPr>
              <a:t>y</a:t>
            </a:r>
            <a:r>
              <a:rPr sz="3300" b="1" spc="4" dirty="0">
                <a:latin typeface="Arial"/>
                <a:cs typeface="Arial"/>
              </a:rPr>
              <a:t>s</a:t>
            </a:r>
            <a:r>
              <a:rPr sz="3300" b="1" spc="-4" dirty="0">
                <a:latin typeface="Arial"/>
                <a:cs typeface="Arial"/>
              </a:rPr>
              <a:t>i</a:t>
            </a:r>
            <a:r>
              <a:rPr sz="3300" b="1" spc="4" dirty="0">
                <a:latin typeface="Arial"/>
                <a:cs typeface="Arial"/>
              </a:rPr>
              <a:t>ca</a:t>
            </a:r>
            <a:r>
              <a:rPr sz="3300" b="1" spc="-4" dirty="0">
                <a:latin typeface="Arial"/>
                <a:cs typeface="Arial"/>
              </a:rPr>
              <a:t>ll</a:t>
            </a:r>
            <a:r>
              <a:rPr sz="3300" b="1" spc="0" dirty="0">
                <a:latin typeface="Arial"/>
                <a:cs typeface="Arial"/>
              </a:rPr>
              <a:t>y </a:t>
            </a:r>
            <a:r>
              <a:rPr sz="3300" b="1" spc="4" dirty="0">
                <a:latin typeface="Arial"/>
                <a:cs typeface="Arial"/>
              </a:rPr>
              <a:t>a</a:t>
            </a:r>
            <a:r>
              <a:rPr sz="3300" b="1" spc="-4" dirty="0">
                <a:latin typeface="Arial"/>
                <a:cs typeface="Arial"/>
              </a:rPr>
              <a:t>c</a:t>
            </a:r>
            <a:r>
              <a:rPr sz="3300" b="1" spc="0" dirty="0">
                <a:latin typeface="Arial"/>
                <a:cs typeface="Arial"/>
              </a:rPr>
              <a:t>q</a:t>
            </a:r>
            <a:r>
              <a:rPr sz="3300" b="1" spc="-4" dirty="0">
                <a:latin typeface="Arial"/>
                <a:cs typeface="Arial"/>
              </a:rPr>
              <a:t>u</a:t>
            </a:r>
            <a:r>
              <a:rPr sz="3300" b="1" spc="0" dirty="0">
                <a:latin typeface="Arial"/>
                <a:cs typeface="Arial"/>
              </a:rPr>
              <a:t>i</a:t>
            </a:r>
            <a:r>
              <a:rPr sz="3300" b="1" spc="-4" dirty="0">
                <a:latin typeface="Arial"/>
                <a:cs typeface="Arial"/>
              </a:rPr>
              <a:t>re</a:t>
            </a:r>
            <a:r>
              <a:rPr sz="3300" b="1" spc="0" dirty="0">
                <a:latin typeface="Arial"/>
                <a:cs typeface="Arial"/>
              </a:rPr>
              <a:t>d?</a:t>
            </a:r>
            <a:endParaRPr sz="3300">
              <a:latin typeface="Arial"/>
              <a:cs typeface="Arial"/>
            </a:endParaRPr>
          </a:p>
          <a:p>
            <a:pPr marL="853440">
              <a:lnSpc>
                <a:spcPct val="95825"/>
              </a:lnSpc>
              <a:spcBef>
                <a:spcPts val="369"/>
              </a:spcBef>
            </a:pPr>
            <a:r>
              <a:rPr sz="800" spc="4" dirty="0">
                <a:latin typeface="Arial"/>
                <a:cs typeface="Arial"/>
              </a:rPr>
              <a:t>V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9" dirty="0">
                <a:latin typeface="Arial"/>
                <a:cs typeface="Arial"/>
              </a:rPr>
              <a:t>H</a:t>
            </a:r>
            <a:r>
              <a:rPr sz="800" spc="4" dirty="0">
                <a:latin typeface="Arial"/>
                <a:cs typeface="Arial"/>
              </a:rPr>
              <a:t>o</a:t>
            </a:r>
            <a:r>
              <a:rPr sz="800" spc="-4" dirty="0">
                <a:latin typeface="Arial"/>
                <a:cs typeface="Arial"/>
              </a:rPr>
              <a:t>r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0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an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34" dirty="0">
                <a:latin typeface="Arial"/>
                <a:cs typeface="Arial"/>
              </a:rPr>
              <a:t>W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4" dirty="0">
                <a:latin typeface="Arial"/>
                <a:cs typeface="Arial"/>
              </a:rPr>
              <a:t>h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-19" dirty="0">
                <a:latin typeface="Arial"/>
                <a:cs typeface="Arial"/>
              </a:rPr>
              <a:t>w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0" dirty="0">
                <a:latin typeface="Arial"/>
                <a:cs typeface="Arial"/>
              </a:rPr>
              <a:t>z,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F</a:t>
            </a:r>
            <a:r>
              <a:rPr sz="800" spc="4" dirty="0">
                <a:latin typeface="Arial"/>
                <a:cs typeface="Arial"/>
              </a:rPr>
              <a:t>u</a:t>
            </a:r>
            <a:r>
              <a:rPr sz="800" spc="-4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d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25" dirty="0">
                <a:latin typeface="Arial"/>
                <a:cs typeface="Arial"/>
              </a:rPr>
              <a:t>m</a:t>
            </a:r>
            <a:r>
              <a:rPr sz="800" spc="-4" dirty="0">
                <a:latin typeface="Arial"/>
                <a:cs typeface="Arial"/>
              </a:rPr>
              <a:t>en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9" dirty="0">
                <a:latin typeface="Arial"/>
                <a:cs typeface="Arial"/>
              </a:rPr>
              <a:t>l</a:t>
            </a:r>
            <a:r>
              <a:rPr sz="800" spc="0" dirty="0">
                <a:latin typeface="Arial"/>
                <a:cs typeface="Arial"/>
              </a:rPr>
              <a:t>s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f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Fi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-4" dirty="0">
                <a:latin typeface="Arial"/>
                <a:cs typeface="Arial"/>
              </a:rPr>
              <a:t>an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0" dirty="0">
                <a:latin typeface="Arial"/>
                <a:cs typeface="Arial"/>
              </a:rPr>
              <a:t>l </a:t>
            </a:r>
            <a:r>
              <a:rPr sz="800" spc="-4" dirty="0">
                <a:latin typeface="Arial"/>
                <a:cs typeface="Arial"/>
              </a:rPr>
              <a:t>M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-4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-4" dirty="0">
                <a:latin typeface="Arial"/>
                <a:cs typeface="Arial"/>
              </a:rPr>
              <a:t>ge</a:t>
            </a:r>
            <a:r>
              <a:rPr sz="800" spc="25" dirty="0">
                <a:latin typeface="Arial"/>
                <a:cs typeface="Arial"/>
              </a:rPr>
              <a:t>m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0" dirty="0">
                <a:latin typeface="Arial"/>
                <a:cs typeface="Arial"/>
              </a:rPr>
              <a:t>t,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1</a:t>
            </a:r>
            <a:r>
              <a:rPr sz="800" spc="4" dirty="0">
                <a:latin typeface="Arial"/>
                <a:cs typeface="Arial"/>
              </a:rPr>
              <a:t>3t</a:t>
            </a:r>
            <a:r>
              <a:rPr sz="800" spc="0" dirty="0">
                <a:latin typeface="Arial"/>
                <a:cs typeface="Arial"/>
              </a:rPr>
              <a:t>h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d</a:t>
            </a:r>
            <a:r>
              <a:rPr sz="800" spc="0" dirty="0">
                <a:latin typeface="Arial"/>
                <a:cs typeface="Arial"/>
              </a:rPr>
              <a:t>it</a:t>
            </a:r>
            <a:r>
              <a:rPr sz="800" spc="9" dirty="0">
                <a:latin typeface="Arial"/>
                <a:cs typeface="Arial"/>
              </a:rPr>
              <a:t>i</a:t>
            </a:r>
            <a:r>
              <a:rPr sz="800" spc="-4" dirty="0">
                <a:latin typeface="Arial"/>
                <a:cs typeface="Arial"/>
              </a:rPr>
              <a:t>on</a:t>
            </a:r>
            <a:r>
              <a:rPr sz="800" spc="0" dirty="0">
                <a:latin typeface="Arial"/>
                <a:cs typeface="Arial"/>
              </a:rPr>
              <a:t>.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©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P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9" dirty="0">
                <a:latin typeface="Arial"/>
                <a:cs typeface="Arial"/>
              </a:rPr>
              <a:t>s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 E</a:t>
            </a:r>
            <a:r>
              <a:rPr sz="800" spc="-4" dirty="0">
                <a:latin typeface="Arial"/>
                <a:cs typeface="Arial"/>
              </a:rPr>
              <a:t>d</a:t>
            </a:r>
            <a:r>
              <a:rPr sz="800" spc="4" dirty="0">
                <a:latin typeface="Arial"/>
                <a:cs typeface="Arial"/>
              </a:rPr>
              <a:t>u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 L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14" dirty="0">
                <a:latin typeface="Arial"/>
                <a:cs typeface="Arial"/>
              </a:rPr>
              <a:t>m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2</a:t>
            </a:r>
            <a:r>
              <a:rPr sz="800" spc="4" dirty="0">
                <a:latin typeface="Arial"/>
                <a:cs typeface="Arial"/>
              </a:rPr>
              <a:t>0</a:t>
            </a:r>
            <a:r>
              <a:rPr sz="800" spc="-4" dirty="0">
                <a:latin typeface="Arial"/>
                <a:cs typeface="Arial"/>
              </a:rPr>
              <a:t>09</a:t>
            </a:r>
            <a:r>
              <a:rPr sz="800" spc="0" dirty="0">
                <a:latin typeface="Arial"/>
                <a:cs typeface="Arial"/>
              </a:rPr>
              <a:t>.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9" dirty="0">
                <a:latin typeface="Arial"/>
                <a:cs typeface="Arial"/>
              </a:rPr>
              <a:t>C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at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b</a:t>
            </a:r>
            <a:r>
              <a:rPr sz="800" spc="0" dirty="0">
                <a:latin typeface="Arial"/>
                <a:cs typeface="Arial"/>
              </a:rPr>
              <a:t>y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G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g</a:t>
            </a:r>
            <a:r>
              <a:rPr sz="800" spc="-4" dirty="0">
                <a:latin typeface="Arial"/>
                <a:cs typeface="Arial"/>
              </a:rPr>
              <a:t>or</a:t>
            </a:r>
            <a:r>
              <a:rPr sz="800" spc="0" dirty="0">
                <a:latin typeface="Arial"/>
                <a:cs typeface="Arial"/>
              </a:rPr>
              <a:t>y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4" dirty="0">
                <a:latin typeface="Arial"/>
                <a:cs typeface="Arial"/>
              </a:rPr>
              <a:t>K</a:t>
            </a:r>
            <a:r>
              <a:rPr sz="800" spc="-4" dirty="0">
                <a:latin typeface="Arial"/>
                <a:cs typeface="Arial"/>
              </a:rPr>
              <a:t>uh</a:t>
            </a:r>
            <a:r>
              <a:rPr sz="800" spc="0" dirty="0">
                <a:latin typeface="Arial"/>
                <a:cs typeface="Arial"/>
              </a:rPr>
              <a:t>l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14" dirty="0">
                <a:latin typeface="Arial"/>
                <a:cs typeface="Arial"/>
              </a:rPr>
              <a:t>m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9" dirty="0">
                <a:latin typeface="Arial"/>
                <a:cs typeface="Arial"/>
              </a:rPr>
              <a:t>y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4" dirty="0">
                <a:latin typeface="Arial"/>
                <a:cs typeface="Arial"/>
              </a:rPr>
              <a:t>r</a:t>
            </a:r>
            <a:r>
              <a:rPr sz="800" spc="0" dirty="0"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070" y="5700842"/>
            <a:ext cx="182275" cy="3390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20"/>
              </a:lnSpc>
              <a:spcBef>
                <a:spcPts val="131"/>
              </a:spcBef>
            </a:pPr>
            <a:r>
              <a:rPr sz="245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3540" y="6566122"/>
            <a:ext cx="182235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-4" dirty="0">
                <a:latin typeface="Arial"/>
                <a:cs typeface="Arial"/>
              </a:rPr>
              <a:t>1</a:t>
            </a:r>
            <a:r>
              <a:rPr sz="800" spc="9" dirty="0">
                <a:latin typeface="Arial"/>
                <a:cs typeface="Arial"/>
              </a:rPr>
              <a:t>.</a:t>
            </a:r>
            <a:r>
              <a:rPr sz="800" spc="0" dirty="0"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-6350" y="-6350"/>
            <a:ext cx="1554480" cy="1626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53870" y="171512"/>
            <a:ext cx="1774347" cy="634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sz="4800" b="1" i="1" spc="0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4800" b="1" i="1" spc="-9" dirty="0">
                <a:solidFill>
                  <a:srgbClr val="104EFA"/>
                </a:solidFill>
                <a:latin typeface="Arial"/>
                <a:cs typeface="Arial"/>
              </a:rPr>
              <a:t>s</a:t>
            </a:r>
            <a:r>
              <a:rPr sz="4800" b="1" i="1" spc="0" dirty="0">
                <a:solidFill>
                  <a:srgbClr val="104EFA"/>
                </a:solidFill>
                <a:latin typeface="Arial"/>
                <a:cs typeface="Arial"/>
              </a:rPr>
              <a:t>s</a:t>
            </a:r>
            <a:r>
              <a:rPr sz="4800" b="1" i="1" spc="-9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4800" b="1" i="1" spc="0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endParaRPr sz="4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80231" y="171512"/>
            <a:ext cx="3835307" cy="634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sz="4800" b="1" i="1" spc="-19" dirty="0">
                <a:solidFill>
                  <a:srgbClr val="104EFA"/>
                </a:solidFill>
                <a:latin typeface="Arial"/>
                <a:cs typeface="Arial"/>
              </a:rPr>
              <a:t>M</a:t>
            </a:r>
            <a:r>
              <a:rPr sz="4800" b="1" i="1" spc="0" dirty="0">
                <a:solidFill>
                  <a:srgbClr val="104EFA"/>
                </a:solidFill>
                <a:latin typeface="Arial"/>
                <a:cs typeface="Arial"/>
              </a:rPr>
              <a:t>a</a:t>
            </a:r>
            <a:r>
              <a:rPr sz="4800" b="1" i="1" spc="-14" dirty="0">
                <a:solidFill>
                  <a:srgbClr val="104EFA"/>
                </a:solidFill>
                <a:latin typeface="Arial"/>
                <a:cs typeface="Arial"/>
              </a:rPr>
              <a:t>n</a:t>
            </a:r>
            <a:r>
              <a:rPr sz="4800" b="1" i="1" spc="0" dirty="0">
                <a:solidFill>
                  <a:srgbClr val="104EFA"/>
                </a:solidFill>
                <a:latin typeface="Arial"/>
                <a:cs typeface="Arial"/>
              </a:rPr>
              <a:t>ag</a:t>
            </a:r>
            <a:r>
              <a:rPr sz="4800" b="1" i="1" spc="-14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4800" b="1" i="1" spc="0" dirty="0">
                <a:solidFill>
                  <a:srgbClr val="104EFA"/>
                </a:solidFill>
                <a:latin typeface="Arial"/>
                <a:cs typeface="Arial"/>
              </a:rPr>
              <a:t>m</a:t>
            </a:r>
            <a:r>
              <a:rPr sz="4800" b="1" i="1" spc="-9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4800" b="1" i="1" spc="0" dirty="0">
                <a:solidFill>
                  <a:srgbClr val="104EFA"/>
                </a:solidFill>
                <a:latin typeface="Arial"/>
                <a:cs typeface="Arial"/>
              </a:rPr>
              <a:t>nt</a:t>
            </a:r>
            <a:endParaRPr sz="4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8350" y="903032"/>
            <a:ext cx="3989095" cy="2135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98219" marR="10238">
              <a:lnSpc>
                <a:spcPts val="5005"/>
              </a:lnSpc>
              <a:spcBef>
                <a:spcPts val="250"/>
              </a:spcBef>
            </a:pPr>
            <a:r>
              <a:rPr sz="4800" b="1" i="1" spc="0" dirty="0">
                <a:solidFill>
                  <a:srgbClr val="104EFA"/>
                </a:solidFill>
                <a:latin typeface="Arial"/>
                <a:cs typeface="Arial"/>
              </a:rPr>
              <a:t>D</a:t>
            </a:r>
            <a:r>
              <a:rPr sz="4800" b="1" i="1" spc="-9" dirty="0">
                <a:solidFill>
                  <a:srgbClr val="104EFA"/>
                </a:solidFill>
                <a:latin typeface="Arial"/>
                <a:cs typeface="Arial"/>
              </a:rPr>
              <a:t>e</a:t>
            </a:r>
            <a:r>
              <a:rPr sz="4800" b="1" i="1" spc="0" dirty="0">
                <a:solidFill>
                  <a:srgbClr val="104EFA"/>
                </a:solidFill>
                <a:latin typeface="Arial"/>
                <a:cs typeface="Arial"/>
              </a:rPr>
              <a:t>ci</a:t>
            </a:r>
            <a:r>
              <a:rPr sz="4800" b="1" i="1" spc="-14" dirty="0">
                <a:solidFill>
                  <a:srgbClr val="104EFA"/>
                </a:solidFill>
                <a:latin typeface="Arial"/>
                <a:cs typeface="Arial"/>
              </a:rPr>
              <a:t>s</a:t>
            </a:r>
            <a:r>
              <a:rPr sz="4800" b="1" i="1" spc="0" dirty="0">
                <a:solidFill>
                  <a:srgbClr val="104EFA"/>
                </a:solidFill>
                <a:latin typeface="Arial"/>
                <a:cs typeface="Arial"/>
              </a:rPr>
              <a:t>ions</a:t>
            </a:r>
            <a:endParaRPr sz="4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787"/>
              </a:spcBef>
            </a:pPr>
            <a:r>
              <a:rPr sz="3300" b="1" spc="-4" dirty="0">
                <a:latin typeface="Arial"/>
                <a:cs typeface="Arial"/>
              </a:rPr>
              <a:t>H</a:t>
            </a:r>
            <a:r>
              <a:rPr sz="3300" b="1" spc="0" dirty="0">
                <a:latin typeface="Arial"/>
                <a:cs typeface="Arial"/>
              </a:rPr>
              <a:t>ow</a:t>
            </a:r>
            <a:r>
              <a:rPr sz="3300" b="1" spc="14" dirty="0">
                <a:latin typeface="Arial"/>
                <a:cs typeface="Arial"/>
              </a:rPr>
              <a:t> </a:t>
            </a:r>
            <a:r>
              <a:rPr sz="3300" b="1" spc="0" dirty="0">
                <a:latin typeface="Arial"/>
                <a:cs typeface="Arial"/>
              </a:rPr>
              <a:t>do </a:t>
            </a:r>
            <a:r>
              <a:rPr sz="3300" b="1" spc="19" dirty="0">
                <a:latin typeface="Arial"/>
                <a:cs typeface="Arial"/>
              </a:rPr>
              <a:t>w</a:t>
            </a:r>
            <a:r>
              <a:rPr sz="3300" b="1" spc="0" dirty="0">
                <a:latin typeface="Arial"/>
                <a:cs typeface="Arial"/>
              </a:rPr>
              <a:t>e </a:t>
            </a:r>
            <a:r>
              <a:rPr sz="3300" b="1" spc="4" dirty="0">
                <a:latin typeface="Arial"/>
                <a:cs typeface="Arial"/>
              </a:rPr>
              <a:t>m</a:t>
            </a:r>
            <a:r>
              <a:rPr sz="3300" b="1" spc="-4" dirty="0">
                <a:latin typeface="Arial"/>
                <a:cs typeface="Arial"/>
              </a:rPr>
              <a:t>a</a:t>
            </a:r>
            <a:r>
              <a:rPr sz="3300" b="1" spc="0" dirty="0">
                <a:latin typeface="Arial"/>
                <a:cs typeface="Arial"/>
              </a:rPr>
              <a:t>n</a:t>
            </a:r>
            <a:r>
              <a:rPr sz="3300" b="1" spc="4" dirty="0">
                <a:latin typeface="Arial"/>
                <a:cs typeface="Arial"/>
              </a:rPr>
              <a:t>a</a:t>
            </a:r>
            <a:r>
              <a:rPr sz="3300" b="1" spc="-4" dirty="0">
                <a:latin typeface="Arial"/>
                <a:cs typeface="Arial"/>
              </a:rPr>
              <a:t>g</a:t>
            </a:r>
            <a:r>
              <a:rPr sz="3300" b="1" spc="0" dirty="0">
                <a:latin typeface="Arial"/>
                <a:cs typeface="Arial"/>
              </a:rPr>
              <a:t>e</a:t>
            </a:r>
            <a:endParaRPr sz="3300">
              <a:latin typeface="Arial"/>
              <a:cs typeface="Arial"/>
            </a:endParaRPr>
          </a:p>
          <a:p>
            <a:pPr marL="12700" marR="72288">
              <a:lnSpc>
                <a:spcPct val="95825"/>
              </a:lnSpc>
              <a:spcBef>
                <a:spcPts val="155"/>
              </a:spcBef>
            </a:pPr>
            <a:r>
              <a:rPr sz="3300" b="1" i="1" spc="-4" dirty="0">
                <a:latin typeface="Arial"/>
                <a:cs typeface="Arial"/>
              </a:rPr>
              <a:t>e</a:t>
            </a:r>
            <a:r>
              <a:rPr sz="3300" b="1" i="1" spc="4" dirty="0">
                <a:latin typeface="Arial"/>
                <a:cs typeface="Arial"/>
              </a:rPr>
              <a:t>f</a:t>
            </a:r>
            <a:r>
              <a:rPr sz="3300" b="1" i="1" spc="0" dirty="0">
                <a:latin typeface="Arial"/>
                <a:cs typeface="Arial"/>
              </a:rPr>
              <a:t>f</a:t>
            </a:r>
            <a:r>
              <a:rPr sz="3300" b="1" i="1" spc="-4" dirty="0">
                <a:latin typeface="Arial"/>
                <a:cs typeface="Arial"/>
              </a:rPr>
              <a:t>i</a:t>
            </a:r>
            <a:r>
              <a:rPr sz="3300" b="1" i="1" spc="4" dirty="0">
                <a:latin typeface="Arial"/>
                <a:cs typeface="Arial"/>
              </a:rPr>
              <a:t>c</a:t>
            </a:r>
            <a:r>
              <a:rPr sz="3300" b="1" i="1" spc="-4" dirty="0">
                <a:latin typeface="Arial"/>
                <a:cs typeface="Arial"/>
              </a:rPr>
              <a:t>i</a:t>
            </a:r>
            <a:r>
              <a:rPr sz="3300" b="1" i="1" spc="4" dirty="0">
                <a:latin typeface="Arial"/>
                <a:cs typeface="Arial"/>
              </a:rPr>
              <a:t>e</a:t>
            </a:r>
            <a:r>
              <a:rPr sz="3300" b="1" i="1" spc="-4" dirty="0">
                <a:latin typeface="Arial"/>
                <a:cs typeface="Arial"/>
              </a:rPr>
              <a:t>n</a:t>
            </a:r>
            <a:r>
              <a:rPr sz="3300" b="1" i="1" spc="4" dirty="0">
                <a:latin typeface="Arial"/>
                <a:cs typeface="Arial"/>
              </a:rPr>
              <a:t>t</a:t>
            </a:r>
            <a:r>
              <a:rPr sz="3300" b="1" i="1" spc="-4" dirty="0">
                <a:latin typeface="Arial"/>
                <a:cs typeface="Arial"/>
              </a:rPr>
              <a:t>l</a:t>
            </a:r>
            <a:r>
              <a:rPr sz="3300" b="1" i="1" spc="4" dirty="0">
                <a:latin typeface="Arial"/>
                <a:cs typeface="Arial"/>
              </a:rPr>
              <a:t>y</a:t>
            </a:r>
            <a:r>
              <a:rPr sz="3300" b="1" spc="0" dirty="0">
                <a:latin typeface="Arial"/>
                <a:cs typeface="Arial"/>
              </a:rPr>
              <a:t>?</a:t>
            </a:r>
            <a:endParaRPr sz="3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75784" y="2092447"/>
            <a:ext cx="3092018" cy="444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5"/>
              </a:lnSpc>
              <a:spcBef>
                <a:spcPts val="173"/>
              </a:spcBef>
            </a:pPr>
            <a:r>
              <a:rPr sz="3300" b="1" spc="4" dirty="0">
                <a:latin typeface="Arial"/>
                <a:cs typeface="Arial"/>
              </a:rPr>
              <a:t>e</a:t>
            </a:r>
            <a:r>
              <a:rPr sz="3300" b="1" spc="-4" dirty="0">
                <a:latin typeface="Arial"/>
                <a:cs typeface="Arial"/>
              </a:rPr>
              <a:t>xi</a:t>
            </a:r>
            <a:r>
              <a:rPr sz="3300" b="1" spc="4" dirty="0">
                <a:latin typeface="Arial"/>
                <a:cs typeface="Arial"/>
              </a:rPr>
              <a:t>s</a:t>
            </a:r>
            <a:r>
              <a:rPr sz="3300" b="1" spc="0" dirty="0">
                <a:latin typeface="Arial"/>
                <a:cs typeface="Arial"/>
              </a:rPr>
              <a:t>ti</a:t>
            </a:r>
            <a:r>
              <a:rPr sz="3300" b="1" spc="-4" dirty="0">
                <a:latin typeface="Arial"/>
                <a:cs typeface="Arial"/>
              </a:rPr>
              <a:t>n</a:t>
            </a:r>
            <a:r>
              <a:rPr sz="3300" b="1" spc="0" dirty="0">
                <a:latin typeface="Arial"/>
                <a:cs typeface="Arial"/>
              </a:rPr>
              <a:t>g </a:t>
            </a:r>
            <a:r>
              <a:rPr sz="3300" b="1" spc="4" dirty="0">
                <a:latin typeface="Arial"/>
                <a:cs typeface="Arial"/>
              </a:rPr>
              <a:t>a</a:t>
            </a:r>
            <a:r>
              <a:rPr sz="3300" b="1" spc="-4" dirty="0">
                <a:latin typeface="Arial"/>
                <a:cs typeface="Arial"/>
              </a:rPr>
              <a:t>s</a:t>
            </a:r>
            <a:r>
              <a:rPr sz="3300" b="1" spc="4" dirty="0">
                <a:latin typeface="Arial"/>
                <a:cs typeface="Arial"/>
              </a:rPr>
              <a:t>s</a:t>
            </a:r>
            <a:r>
              <a:rPr sz="3300" b="1" spc="-4" dirty="0">
                <a:latin typeface="Arial"/>
                <a:cs typeface="Arial"/>
              </a:rPr>
              <a:t>e</a:t>
            </a:r>
            <a:r>
              <a:rPr sz="3300" b="1" spc="4" dirty="0">
                <a:latin typeface="Arial"/>
                <a:cs typeface="Arial"/>
              </a:rPr>
              <a:t>t</a:t>
            </a:r>
            <a:r>
              <a:rPr sz="3300" b="1" spc="0" dirty="0">
                <a:latin typeface="Arial"/>
                <a:cs typeface="Arial"/>
              </a:rPr>
              <a:t>s</a:t>
            </a:r>
            <a:endParaRPr sz="3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450" y="2118172"/>
            <a:ext cx="182275" cy="339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20"/>
              </a:lnSpc>
              <a:spcBef>
                <a:spcPts val="131"/>
              </a:spcBef>
            </a:pPr>
            <a:r>
              <a:rPr sz="245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8350" y="3306567"/>
            <a:ext cx="7901610" cy="2664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5"/>
              </a:lnSpc>
              <a:spcBef>
                <a:spcPts val="173"/>
              </a:spcBef>
            </a:pPr>
            <a:r>
              <a:rPr sz="3300" b="1" spc="-4" dirty="0">
                <a:latin typeface="Arial"/>
                <a:cs typeface="Arial"/>
              </a:rPr>
              <a:t>Fi</a:t>
            </a:r>
            <a:r>
              <a:rPr sz="3300" b="1" spc="0" dirty="0">
                <a:latin typeface="Arial"/>
                <a:cs typeface="Arial"/>
              </a:rPr>
              <a:t>n</a:t>
            </a:r>
            <a:r>
              <a:rPr sz="3300" b="1" spc="4" dirty="0">
                <a:latin typeface="Arial"/>
                <a:cs typeface="Arial"/>
              </a:rPr>
              <a:t>a</a:t>
            </a:r>
            <a:r>
              <a:rPr sz="3300" b="1" spc="-4" dirty="0">
                <a:latin typeface="Arial"/>
                <a:cs typeface="Arial"/>
              </a:rPr>
              <a:t>n</a:t>
            </a:r>
            <a:r>
              <a:rPr sz="3300" b="1" spc="4" dirty="0">
                <a:latin typeface="Arial"/>
                <a:cs typeface="Arial"/>
              </a:rPr>
              <a:t>c</a:t>
            </a:r>
            <a:r>
              <a:rPr sz="3300" b="1" spc="-4" dirty="0">
                <a:latin typeface="Arial"/>
                <a:cs typeface="Arial"/>
              </a:rPr>
              <a:t>i</a:t>
            </a:r>
            <a:r>
              <a:rPr sz="3300" b="1" spc="4" dirty="0">
                <a:latin typeface="Arial"/>
                <a:cs typeface="Arial"/>
              </a:rPr>
              <a:t>a</a:t>
            </a:r>
            <a:r>
              <a:rPr sz="3300" b="1" spc="0" dirty="0">
                <a:latin typeface="Arial"/>
                <a:cs typeface="Arial"/>
              </a:rPr>
              <a:t>l</a:t>
            </a:r>
            <a:r>
              <a:rPr sz="3300" b="1" spc="-9" dirty="0">
                <a:latin typeface="Arial"/>
                <a:cs typeface="Arial"/>
              </a:rPr>
              <a:t> </a:t>
            </a:r>
            <a:r>
              <a:rPr sz="3300" b="1" spc="-29" dirty="0">
                <a:latin typeface="Arial"/>
                <a:cs typeface="Arial"/>
              </a:rPr>
              <a:t>M</a:t>
            </a:r>
            <a:r>
              <a:rPr sz="3300" b="1" spc="4" dirty="0">
                <a:latin typeface="Arial"/>
                <a:cs typeface="Arial"/>
              </a:rPr>
              <a:t>a</a:t>
            </a:r>
            <a:r>
              <a:rPr sz="3300" b="1" spc="0" dirty="0">
                <a:latin typeface="Arial"/>
                <a:cs typeface="Arial"/>
              </a:rPr>
              <a:t>n</a:t>
            </a:r>
            <a:r>
              <a:rPr sz="3300" b="1" spc="-4" dirty="0">
                <a:latin typeface="Arial"/>
                <a:cs typeface="Arial"/>
              </a:rPr>
              <a:t>a</a:t>
            </a:r>
            <a:r>
              <a:rPr sz="3300" b="1" spc="0" dirty="0">
                <a:latin typeface="Arial"/>
                <a:cs typeface="Arial"/>
              </a:rPr>
              <a:t>g</a:t>
            </a:r>
            <a:r>
              <a:rPr sz="3300" b="1" spc="-4" dirty="0">
                <a:latin typeface="Arial"/>
                <a:cs typeface="Arial"/>
              </a:rPr>
              <a:t>e</a:t>
            </a:r>
            <a:r>
              <a:rPr sz="3300" b="1" spc="0" dirty="0">
                <a:latin typeface="Arial"/>
                <a:cs typeface="Arial"/>
              </a:rPr>
              <a:t>r h</a:t>
            </a:r>
            <a:r>
              <a:rPr sz="3300" b="1" spc="-4" dirty="0">
                <a:latin typeface="Arial"/>
                <a:cs typeface="Arial"/>
              </a:rPr>
              <a:t>a</a:t>
            </a:r>
            <a:r>
              <a:rPr sz="3300" b="1" spc="0" dirty="0">
                <a:latin typeface="Arial"/>
                <a:cs typeface="Arial"/>
              </a:rPr>
              <a:t>s </a:t>
            </a:r>
            <a:r>
              <a:rPr sz="3300" b="1" spc="4" dirty="0">
                <a:latin typeface="Arial"/>
                <a:cs typeface="Arial"/>
              </a:rPr>
              <a:t>v</a:t>
            </a:r>
            <a:r>
              <a:rPr sz="3300" b="1" spc="-4" dirty="0">
                <a:latin typeface="Arial"/>
                <a:cs typeface="Arial"/>
              </a:rPr>
              <a:t>a</a:t>
            </a:r>
            <a:r>
              <a:rPr sz="3300" b="1" spc="4" dirty="0">
                <a:latin typeface="Arial"/>
                <a:cs typeface="Arial"/>
              </a:rPr>
              <a:t>r</a:t>
            </a:r>
            <a:r>
              <a:rPr sz="3300" b="1" spc="-14" dirty="0">
                <a:latin typeface="Arial"/>
                <a:cs typeface="Arial"/>
              </a:rPr>
              <a:t>y</a:t>
            </a:r>
            <a:r>
              <a:rPr sz="3300" b="1" spc="-4" dirty="0">
                <a:latin typeface="Arial"/>
                <a:cs typeface="Arial"/>
              </a:rPr>
              <a:t>i</a:t>
            </a:r>
            <a:r>
              <a:rPr sz="3300" b="1" spc="0" dirty="0">
                <a:latin typeface="Arial"/>
                <a:cs typeface="Arial"/>
              </a:rPr>
              <a:t>ng </a:t>
            </a:r>
            <a:r>
              <a:rPr sz="3300" b="1" spc="-4" dirty="0">
                <a:latin typeface="Arial"/>
                <a:cs typeface="Arial"/>
              </a:rPr>
              <a:t>d</a:t>
            </a:r>
            <a:r>
              <a:rPr sz="3300" b="1" spc="4" dirty="0">
                <a:latin typeface="Arial"/>
                <a:cs typeface="Arial"/>
              </a:rPr>
              <a:t>e</a:t>
            </a:r>
            <a:r>
              <a:rPr sz="3300" b="1" spc="-4" dirty="0">
                <a:latin typeface="Arial"/>
                <a:cs typeface="Arial"/>
              </a:rPr>
              <a:t>g</a:t>
            </a:r>
            <a:r>
              <a:rPr sz="3300" b="1" spc="4" dirty="0">
                <a:latin typeface="Arial"/>
                <a:cs typeface="Arial"/>
              </a:rPr>
              <a:t>r</a:t>
            </a:r>
            <a:r>
              <a:rPr sz="3300" b="1" spc="-4" dirty="0">
                <a:latin typeface="Arial"/>
                <a:cs typeface="Arial"/>
              </a:rPr>
              <a:t>e</a:t>
            </a:r>
            <a:r>
              <a:rPr sz="3300" b="1" spc="4" dirty="0">
                <a:latin typeface="Arial"/>
                <a:cs typeface="Arial"/>
              </a:rPr>
              <a:t>e</a:t>
            </a:r>
            <a:r>
              <a:rPr sz="3300" b="1" spc="0" dirty="0">
                <a:latin typeface="Arial"/>
                <a:cs typeface="Arial"/>
              </a:rPr>
              <a:t>s</a:t>
            </a:r>
            <a:endParaRPr sz="3300">
              <a:latin typeface="Arial"/>
              <a:cs typeface="Arial"/>
            </a:endParaRPr>
          </a:p>
          <a:p>
            <a:pPr marL="12700" marR="19412">
              <a:lnSpc>
                <a:spcPct val="95825"/>
              </a:lnSpc>
            </a:pPr>
            <a:r>
              <a:rPr sz="3300" b="1" spc="-4" dirty="0">
                <a:latin typeface="Arial"/>
                <a:cs typeface="Arial"/>
              </a:rPr>
              <a:t>o</a:t>
            </a:r>
            <a:r>
              <a:rPr sz="3300" b="1" spc="0" dirty="0">
                <a:latin typeface="Arial"/>
                <a:cs typeface="Arial"/>
              </a:rPr>
              <a:t>f </a:t>
            </a:r>
            <a:r>
              <a:rPr sz="3300" b="1" spc="-4" dirty="0">
                <a:latin typeface="Arial"/>
                <a:cs typeface="Arial"/>
              </a:rPr>
              <a:t>o</a:t>
            </a:r>
            <a:r>
              <a:rPr sz="3300" b="1" spc="0" dirty="0">
                <a:latin typeface="Arial"/>
                <a:cs typeface="Arial"/>
              </a:rPr>
              <a:t>p</a:t>
            </a:r>
            <a:r>
              <a:rPr sz="3300" b="1" spc="4" dirty="0">
                <a:latin typeface="Arial"/>
                <a:cs typeface="Arial"/>
              </a:rPr>
              <a:t>e</a:t>
            </a:r>
            <a:r>
              <a:rPr sz="3300" b="1" spc="-4" dirty="0">
                <a:latin typeface="Arial"/>
                <a:cs typeface="Arial"/>
              </a:rPr>
              <a:t>r</a:t>
            </a:r>
            <a:r>
              <a:rPr sz="3300" b="1" spc="4" dirty="0">
                <a:latin typeface="Arial"/>
                <a:cs typeface="Arial"/>
              </a:rPr>
              <a:t>a</a:t>
            </a:r>
            <a:r>
              <a:rPr sz="3300" b="1" spc="0" dirty="0">
                <a:latin typeface="Arial"/>
                <a:cs typeface="Arial"/>
              </a:rPr>
              <a:t>t</a:t>
            </a:r>
            <a:r>
              <a:rPr sz="3300" b="1" spc="-4" dirty="0">
                <a:latin typeface="Arial"/>
                <a:cs typeface="Arial"/>
              </a:rPr>
              <a:t>i</a:t>
            </a:r>
            <a:r>
              <a:rPr sz="3300" b="1" spc="0" dirty="0">
                <a:latin typeface="Arial"/>
                <a:cs typeface="Arial"/>
              </a:rPr>
              <a:t>ng </a:t>
            </a:r>
            <a:r>
              <a:rPr sz="3300" b="1" spc="-4" dirty="0">
                <a:latin typeface="Arial"/>
                <a:cs typeface="Arial"/>
              </a:rPr>
              <a:t>r</a:t>
            </a:r>
            <a:r>
              <a:rPr sz="3300" b="1" spc="4" dirty="0">
                <a:latin typeface="Arial"/>
                <a:cs typeface="Arial"/>
              </a:rPr>
              <a:t>e</a:t>
            </a:r>
            <a:r>
              <a:rPr sz="3300" b="1" spc="-4" dirty="0">
                <a:latin typeface="Arial"/>
                <a:cs typeface="Arial"/>
              </a:rPr>
              <a:t>s</a:t>
            </a:r>
            <a:r>
              <a:rPr sz="3300" b="1" spc="0" dirty="0">
                <a:latin typeface="Arial"/>
                <a:cs typeface="Arial"/>
              </a:rPr>
              <a:t>p</a:t>
            </a:r>
            <a:r>
              <a:rPr sz="3300" b="1" spc="-4" dirty="0">
                <a:latin typeface="Arial"/>
                <a:cs typeface="Arial"/>
              </a:rPr>
              <a:t>o</a:t>
            </a:r>
            <a:r>
              <a:rPr sz="3300" b="1" spc="0" dirty="0">
                <a:latin typeface="Arial"/>
                <a:cs typeface="Arial"/>
              </a:rPr>
              <a:t>n</a:t>
            </a:r>
            <a:r>
              <a:rPr sz="3300" b="1" spc="4" dirty="0">
                <a:latin typeface="Arial"/>
                <a:cs typeface="Arial"/>
              </a:rPr>
              <a:t>s</a:t>
            </a:r>
            <a:r>
              <a:rPr sz="3300" b="1" spc="-4" dirty="0">
                <a:latin typeface="Arial"/>
                <a:cs typeface="Arial"/>
              </a:rPr>
              <a:t>ib</a:t>
            </a:r>
            <a:r>
              <a:rPr sz="3300" b="1" spc="0" dirty="0">
                <a:latin typeface="Arial"/>
                <a:cs typeface="Arial"/>
              </a:rPr>
              <a:t>i</a:t>
            </a:r>
            <a:r>
              <a:rPr sz="3300" b="1" spc="-4" dirty="0">
                <a:latin typeface="Arial"/>
                <a:cs typeface="Arial"/>
              </a:rPr>
              <a:t>li</a:t>
            </a:r>
            <a:r>
              <a:rPr sz="3300" b="1" spc="0" dirty="0">
                <a:latin typeface="Arial"/>
                <a:cs typeface="Arial"/>
              </a:rPr>
              <a:t>ty o</a:t>
            </a:r>
            <a:r>
              <a:rPr sz="3300" b="1" spc="-4" dirty="0">
                <a:latin typeface="Arial"/>
                <a:cs typeface="Arial"/>
              </a:rPr>
              <a:t>v</a:t>
            </a:r>
            <a:r>
              <a:rPr sz="3300" b="1" spc="4" dirty="0">
                <a:latin typeface="Arial"/>
                <a:cs typeface="Arial"/>
              </a:rPr>
              <a:t>e</a:t>
            </a:r>
            <a:r>
              <a:rPr sz="3300" b="1" spc="0" dirty="0">
                <a:latin typeface="Arial"/>
                <a:cs typeface="Arial"/>
              </a:rPr>
              <a:t>r </a:t>
            </a:r>
            <a:r>
              <a:rPr sz="3300" b="1" spc="4" dirty="0">
                <a:latin typeface="Arial"/>
                <a:cs typeface="Arial"/>
              </a:rPr>
              <a:t>as</a:t>
            </a:r>
            <a:r>
              <a:rPr sz="3300" b="1" spc="-4" dirty="0">
                <a:latin typeface="Arial"/>
                <a:cs typeface="Arial"/>
              </a:rPr>
              <a:t>s</a:t>
            </a:r>
            <a:r>
              <a:rPr sz="3300" b="1" spc="4" dirty="0">
                <a:latin typeface="Arial"/>
                <a:cs typeface="Arial"/>
              </a:rPr>
              <a:t>e</a:t>
            </a:r>
            <a:r>
              <a:rPr sz="3300" b="1" spc="0" dirty="0">
                <a:latin typeface="Arial"/>
                <a:cs typeface="Arial"/>
              </a:rPr>
              <a:t>t</a:t>
            </a:r>
            <a:r>
              <a:rPr sz="3300" b="1" spc="4" dirty="0">
                <a:latin typeface="Arial"/>
                <a:cs typeface="Arial"/>
              </a:rPr>
              <a:t>s</a:t>
            </a:r>
            <a:r>
              <a:rPr sz="3300" b="1" spc="0" dirty="0">
                <a:latin typeface="Arial"/>
                <a:cs typeface="Arial"/>
              </a:rPr>
              <a:t>.</a:t>
            </a:r>
            <a:endParaRPr sz="3300">
              <a:latin typeface="Arial"/>
              <a:cs typeface="Arial"/>
            </a:endParaRPr>
          </a:p>
          <a:p>
            <a:pPr marL="12700" marR="900528">
              <a:lnSpc>
                <a:spcPct val="99849"/>
              </a:lnSpc>
              <a:spcBef>
                <a:spcPts val="1815"/>
              </a:spcBef>
            </a:pPr>
            <a:r>
              <a:rPr sz="3300" b="1" spc="-4" dirty="0">
                <a:latin typeface="Arial"/>
                <a:cs typeface="Arial"/>
              </a:rPr>
              <a:t>G</a:t>
            </a:r>
            <a:r>
              <a:rPr sz="3300" b="1" spc="4" dirty="0">
                <a:latin typeface="Arial"/>
                <a:cs typeface="Arial"/>
              </a:rPr>
              <a:t>r</a:t>
            </a:r>
            <a:r>
              <a:rPr sz="3300" b="1" spc="-4" dirty="0">
                <a:latin typeface="Arial"/>
                <a:cs typeface="Arial"/>
              </a:rPr>
              <a:t>e</a:t>
            </a:r>
            <a:r>
              <a:rPr sz="3300" b="1" spc="4" dirty="0">
                <a:latin typeface="Arial"/>
                <a:cs typeface="Arial"/>
              </a:rPr>
              <a:t>a</a:t>
            </a:r>
            <a:r>
              <a:rPr sz="3300" b="1" spc="0" dirty="0">
                <a:latin typeface="Arial"/>
                <a:cs typeface="Arial"/>
              </a:rPr>
              <a:t>t</a:t>
            </a:r>
            <a:r>
              <a:rPr sz="3300" b="1" spc="4" dirty="0">
                <a:latin typeface="Arial"/>
                <a:cs typeface="Arial"/>
              </a:rPr>
              <a:t>e</a:t>
            </a:r>
            <a:r>
              <a:rPr sz="3300" b="1" spc="0" dirty="0">
                <a:latin typeface="Arial"/>
                <a:cs typeface="Arial"/>
              </a:rPr>
              <a:t>r </a:t>
            </a:r>
            <a:r>
              <a:rPr sz="3300" b="1" spc="-4" dirty="0">
                <a:latin typeface="Arial"/>
                <a:cs typeface="Arial"/>
              </a:rPr>
              <a:t>e</a:t>
            </a:r>
            <a:r>
              <a:rPr sz="3300" b="1" spc="4" dirty="0">
                <a:latin typeface="Arial"/>
                <a:cs typeface="Arial"/>
              </a:rPr>
              <a:t>m</a:t>
            </a:r>
            <a:r>
              <a:rPr sz="3300" b="1" spc="0" dirty="0">
                <a:latin typeface="Arial"/>
                <a:cs typeface="Arial"/>
              </a:rPr>
              <a:t>p</a:t>
            </a:r>
            <a:r>
              <a:rPr sz="3300" b="1" spc="-4" dirty="0">
                <a:latin typeface="Arial"/>
                <a:cs typeface="Arial"/>
              </a:rPr>
              <a:t>h</a:t>
            </a:r>
            <a:r>
              <a:rPr sz="3300" b="1" spc="4" dirty="0">
                <a:latin typeface="Arial"/>
                <a:cs typeface="Arial"/>
              </a:rPr>
              <a:t>as</a:t>
            </a:r>
            <a:r>
              <a:rPr sz="3300" b="1" spc="-4" dirty="0">
                <a:latin typeface="Arial"/>
                <a:cs typeface="Arial"/>
              </a:rPr>
              <a:t>i</a:t>
            </a:r>
            <a:r>
              <a:rPr sz="3300" b="1" spc="0" dirty="0">
                <a:latin typeface="Arial"/>
                <a:cs typeface="Arial"/>
              </a:rPr>
              <a:t>s </a:t>
            </a:r>
            <a:r>
              <a:rPr sz="3300" b="1" spc="-4" dirty="0">
                <a:latin typeface="Arial"/>
                <a:cs typeface="Arial"/>
              </a:rPr>
              <a:t>o</a:t>
            </a:r>
            <a:r>
              <a:rPr sz="3300" b="1" spc="0" dirty="0">
                <a:latin typeface="Arial"/>
                <a:cs typeface="Arial"/>
              </a:rPr>
              <a:t>n</a:t>
            </a:r>
            <a:r>
              <a:rPr sz="3300" b="1" spc="19" dirty="0">
                <a:latin typeface="Arial"/>
                <a:cs typeface="Arial"/>
              </a:rPr>
              <a:t> </a:t>
            </a:r>
            <a:r>
              <a:rPr sz="3300" b="1" spc="4" dirty="0">
                <a:solidFill>
                  <a:srgbClr val="E43F5C"/>
                </a:solidFill>
                <a:latin typeface="Arial"/>
                <a:cs typeface="Arial"/>
              </a:rPr>
              <a:t>c</a:t>
            </a:r>
            <a:r>
              <a:rPr sz="3300" b="1" spc="-4" dirty="0">
                <a:solidFill>
                  <a:srgbClr val="E43F5C"/>
                </a:solidFill>
                <a:latin typeface="Arial"/>
                <a:cs typeface="Arial"/>
              </a:rPr>
              <a:t>u</a:t>
            </a:r>
            <a:r>
              <a:rPr sz="3300" b="1" spc="4" dirty="0">
                <a:solidFill>
                  <a:srgbClr val="E43F5C"/>
                </a:solidFill>
                <a:latin typeface="Arial"/>
                <a:cs typeface="Arial"/>
              </a:rPr>
              <a:t>r</a:t>
            </a:r>
            <a:r>
              <a:rPr sz="3300" b="1" spc="-4" dirty="0">
                <a:solidFill>
                  <a:srgbClr val="E43F5C"/>
                </a:solidFill>
                <a:latin typeface="Arial"/>
                <a:cs typeface="Arial"/>
              </a:rPr>
              <a:t>r</a:t>
            </a:r>
            <a:r>
              <a:rPr sz="3300" b="1" spc="4" dirty="0">
                <a:solidFill>
                  <a:srgbClr val="E43F5C"/>
                </a:solidFill>
                <a:latin typeface="Arial"/>
                <a:cs typeface="Arial"/>
              </a:rPr>
              <a:t>e</a:t>
            </a:r>
            <a:r>
              <a:rPr sz="3300" b="1" spc="-4" dirty="0">
                <a:solidFill>
                  <a:srgbClr val="E43F5C"/>
                </a:solidFill>
                <a:latin typeface="Arial"/>
                <a:cs typeface="Arial"/>
              </a:rPr>
              <a:t>n</a:t>
            </a:r>
            <a:r>
              <a:rPr sz="3300" b="1" spc="0" dirty="0">
                <a:solidFill>
                  <a:srgbClr val="E43F5C"/>
                </a:solidFill>
                <a:latin typeface="Arial"/>
                <a:cs typeface="Arial"/>
              </a:rPr>
              <a:t>t </a:t>
            </a:r>
            <a:r>
              <a:rPr sz="3300" b="1" spc="-4" dirty="0">
                <a:solidFill>
                  <a:srgbClr val="E43F5C"/>
                </a:solidFill>
                <a:latin typeface="Arial"/>
                <a:cs typeface="Arial"/>
              </a:rPr>
              <a:t>a</a:t>
            </a:r>
            <a:r>
              <a:rPr sz="3300" b="1" spc="4" dirty="0">
                <a:solidFill>
                  <a:srgbClr val="E43F5C"/>
                </a:solidFill>
                <a:latin typeface="Arial"/>
                <a:cs typeface="Arial"/>
              </a:rPr>
              <a:t>ss</a:t>
            </a:r>
            <a:r>
              <a:rPr sz="3300" b="1" spc="-4" dirty="0">
                <a:solidFill>
                  <a:srgbClr val="E43F5C"/>
                </a:solidFill>
                <a:latin typeface="Arial"/>
                <a:cs typeface="Arial"/>
              </a:rPr>
              <a:t>e</a:t>
            </a:r>
            <a:r>
              <a:rPr sz="3300" b="1" spc="0" dirty="0">
                <a:solidFill>
                  <a:srgbClr val="E43F5C"/>
                </a:solidFill>
                <a:latin typeface="Arial"/>
                <a:cs typeface="Arial"/>
              </a:rPr>
              <a:t>t </a:t>
            </a:r>
            <a:r>
              <a:rPr sz="3300" b="1" spc="4" dirty="0">
                <a:solidFill>
                  <a:srgbClr val="E43F5C"/>
                </a:solidFill>
                <a:latin typeface="Arial"/>
                <a:cs typeface="Arial"/>
              </a:rPr>
              <a:t>m</a:t>
            </a:r>
            <a:r>
              <a:rPr sz="3300" b="1" spc="-4" dirty="0">
                <a:solidFill>
                  <a:srgbClr val="E43F5C"/>
                </a:solidFill>
                <a:latin typeface="Arial"/>
                <a:cs typeface="Arial"/>
              </a:rPr>
              <a:t>a</a:t>
            </a:r>
            <a:r>
              <a:rPr sz="3300" b="1" spc="0" dirty="0">
                <a:solidFill>
                  <a:srgbClr val="E43F5C"/>
                </a:solidFill>
                <a:latin typeface="Arial"/>
                <a:cs typeface="Arial"/>
              </a:rPr>
              <a:t>n</a:t>
            </a:r>
            <a:r>
              <a:rPr sz="3300" b="1" spc="-4" dirty="0">
                <a:solidFill>
                  <a:srgbClr val="E43F5C"/>
                </a:solidFill>
                <a:latin typeface="Arial"/>
                <a:cs typeface="Arial"/>
              </a:rPr>
              <a:t>a</a:t>
            </a:r>
            <a:r>
              <a:rPr sz="3300" b="1" spc="0" dirty="0">
                <a:solidFill>
                  <a:srgbClr val="E43F5C"/>
                </a:solidFill>
                <a:latin typeface="Arial"/>
                <a:cs typeface="Arial"/>
              </a:rPr>
              <a:t>g</a:t>
            </a:r>
            <a:r>
              <a:rPr sz="3300" b="1" spc="4" dirty="0">
                <a:solidFill>
                  <a:srgbClr val="E43F5C"/>
                </a:solidFill>
                <a:latin typeface="Arial"/>
                <a:cs typeface="Arial"/>
              </a:rPr>
              <a:t>em</a:t>
            </a:r>
            <a:r>
              <a:rPr sz="3300" b="1" spc="-4" dirty="0">
                <a:solidFill>
                  <a:srgbClr val="E43F5C"/>
                </a:solidFill>
                <a:latin typeface="Arial"/>
                <a:cs typeface="Arial"/>
              </a:rPr>
              <a:t>e</a:t>
            </a:r>
            <a:r>
              <a:rPr sz="3300" b="1" spc="0" dirty="0">
                <a:solidFill>
                  <a:srgbClr val="E43F5C"/>
                </a:solidFill>
                <a:latin typeface="Arial"/>
                <a:cs typeface="Arial"/>
              </a:rPr>
              <a:t>nt</a:t>
            </a:r>
            <a:r>
              <a:rPr sz="3300" b="1" spc="9" dirty="0">
                <a:solidFill>
                  <a:srgbClr val="E43F5C"/>
                </a:solidFill>
                <a:latin typeface="Arial"/>
                <a:cs typeface="Arial"/>
              </a:rPr>
              <a:t> </a:t>
            </a:r>
            <a:r>
              <a:rPr sz="3300" b="1" spc="4" dirty="0">
                <a:latin typeface="Arial"/>
                <a:cs typeface="Arial"/>
              </a:rPr>
              <a:t>t</a:t>
            </a:r>
            <a:r>
              <a:rPr sz="3300" b="1" spc="-4" dirty="0">
                <a:latin typeface="Arial"/>
                <a:cs typeface="Arial"/>
              </a:rPr>
              <a:t>h</a:t>
            </a:r>
            <a:r>
              <a:rPr sz="3300" b="1" spc="4" dirty="0">
                <a:latin typeface="Arial"/>
                <a:cs typeface="Arial"/>
              </a:rPr>
              <a:t>a</a:t>
            </a:r>
            <a:r>
              <a:rPr sz="3300" b="1" spc="0" dirty="0">
                <a:latin typeface="Arial"/>
                <a:cs typeface="Arial"/>
              </a:rPr>
              <a:t>n </a:t>
            </a:r>
            <a:r>
              <a:rPr sz="3300" b="1" spc="0" dirty="0">
                <a:solidFill>
                  <a:srgbClr val="41B100"/>
                </a:solidFill>
                <a:latin typeface="Arial"/>
                <a:cs typeface="Arial"/>
              </a:rPr>
              <a:t>f</a:t>
            </a:r>
            <a:r>
              <a:rPr sz="3300" b="1" spc="-4" dirty="0">
                <a:solidFill>
                  <a:srgbClr val="41B100"/>
                </a:solidFill>
                <a:latin typeface="Arial"/>
                <a:cs typeface="Arial"/>
              </a:rPr>
              <a:t>i</a:t>
            </a:r>
            <a:r>
              <a:rPr sz="3300" b="1" spc="4" dirty="0">
                <a:solidFill>
                  <a:srgbClr val="41B100"/>
                </a:solidFill>
                <a:latin typeface="Arial"/>
                <a:cs typeface="Arial"/>
              </a:rPr>
              <a:t>xe</a:t>
            </a:r>
            <a:r>
              <a:rPr sz="3300" b="1" spc="0" dirty="0">
                <a:solidFill>
                  <a:srgbClr val="41B100"/>
                </a:solidFill>
                <a:latin typeface="Arial"/>
                <a:cs typeface="Arial"/>
              </a:rPr>
              <a:t>d</a:t>
            </a:r>
            <a:r>
              <a:rPr sz="3300" b="1" spc="-9" dirty="0">
                <a:solidFill>
                  <a:srgbClr val="41B100"/>
                </a:solidFill>
                <a:latin typeface="Arial"/>
                <a:cs typeface="Arial"/>
              </a:rPr>
              <a:t> </a:t>
            </a:r>
            <a:r>
              <a:rPr sz="3300" b="1" spc="4" dirty="0">
                <a:solidFill>
                  <a:srgbClr val="41B100"/>
                </a:solidFill>
                <a:latin typeface="Arial"/>
                <a:cs typeface="Arial"/>
              </a:rPr>
              <a:t>as</a:t>
            </a:r>
            <a:r>
              <a:rPr sz="3300" b="1" spc="-4" dirty="0">
                <a:solidFill>
                  <a:srgbClr val="41B100"/>
                </a:solidFill>
                <a:latin typeface="Arial"/>
                <a:cs typeface="Arial"/>
              </a:rPr>
              <a:t>s</a:t>
            </a:r>
            <a:r>
              <a:rPr sz="3300" b="1" spc="4" dirty="0">
                <a:solidFill>
                  <a:srgbClr val="41B100"/>
                </a:solidFill>
                <a:latin typeface="Arial"/>
                <a:cs typeface="Arial"/>
              </a:rPr>
              <a:t>e</a:t>
            </a:r>
            <a:r>
              <a:rPr sz="3300" b="1" spc="0" dirty="0">
                <a:solidFill>
                  <a:srgbClr val="41B100"/>
                </a:solidFill>
                <a:latin typeface="Arial"/>
                <a:cs typeface="Arial"/>
              </a:rPr>
              <a:t>t </a:t>
            </a:r>
            <a:r>
              <a:rPr sz="3300" b="1" spc="4" dirty="0">
                <a:solidFill>
                  <a:srgbClr val="41B100"/>
                </a:solidFill>
                <a:latin typeface="Arial"/>
                <a:cs typeface="Arial"/>
              </a:rPr>
              <a:t>m</a:t>
            </a:r>
            <a:r>
              <a:rPr sz="3300" b="1" spc="-4" dirty="0">
                <a:solidFill>
                  <a:srgbClr val="41B100"/>
                </a:solidFill>
                <a:latin typeface="Arial"/>
                <a:cs typeface="Arial"/>
              </a:rPr>
              <a:t>a</a:t>
            </a:r>
            <a:r>
              <a:rPr sz="3300" b="1" spc="0" dirty="0">
                <a:solidFill>
                  <a:srgbClr val="41B100"/>
                </a:solidFill>
                <a:latin typeface="Arial"/>
                <a:cs typeface="Arial"/>
              </a:rPr>
              <a:t>n</a:t>
            </a:r>
            <a:r>
              <a:rPr sz="3300" b="1" spc="-4" dirty="0">
                <a:solidFill>
                  <a:srgbClr val="41B100"/>
                </a:solidFill>
                <a:latin typeface="Arial"/>
                <a:cs typeface="Arial"/>
              </a:rPr>
              <a:t>a</a:t>
            </a:r>
            <a:r>
              <a:rPr sz="3300" b="1" spc="0" dirty="0">
                <a:solidFill>
                  <a:srgbClr val="41B100"/>
                </a:solidFill>
                <a:latin typeface="Arial"/>
                <a:cs typeface="Arial"/>
              </a:rPr>
              <a:t>g</a:t>
            </a:r>
            <a:r>
              <a:rPr sz="3300" b="1" spc="4" dirty="0">
                <a:solidFill>
                  <a:srgbClr val="41B100"/>
                </a:solidFill>
                <a:latin typeface="Arial"/>
                <a:cs typeface="Arial"/>
              </a:rPr>
              <a:t>em</a:t>
            </a:r>
            <a:r>
              <a:rPr sz="3300" b="1" spc="-4" dirty="0">
                <a:solidFill>
                  <a:srgbClr val="41B100"/>
                </a:solidFill>
                <a:latin typeface="Arial"/>
                <a:cs typeface="Arial"/>
              </a:rPr>
              <a:t>e</a:t>
            </a:r>
            <a:r>
              <a:rPr sz="3300" b="1" spc="0" dirty="0">
                <a:solidFill>
                  <a:srgbClr val="41B100"/>
                </a:solidFill>
                <a:latin typeface="Arial"/>
                <a:cs typeface="Arial"/>
              </a:rPr>
              <a:t>n</a:t>
            </a:r>
            <a:r>
              <a:rPr sz="3300" b="1" spc="14" dirty="0">
                <a:solidFill>
                  <a:srgbClr val="41B100"/>
                </a:solidFill>
                <a:latin typeface="Arial"/>
                <a:cs typeface="Arial"/>
              </a:rPr>
              <a:t>t</a:t>
            </a:r>
            <a:r>
              <a:rPr sz="3300" b="1" spc="0" dirty="0">
                <a:latin typeface="Arial"/>
                <a:cs typeface="Arial"/>
              </a:rPr>
              <a:t>.</a:t>
            </a:r>
            <a:endParaRPr sz="3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5450" y="3332292"/>
            <a:ext cx="182275" cy="339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20"/>
              </a:lnSpc>
              <a:spcBef>
                <a:spcPts val="131"/>
              </a:spcBef>
            </a:pPr>
            <a:r>
              <a:rPr sz="245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5450" y="4547682"/>
            <a:ext cx="182275" cy="339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20"/>
              </a:lnSpc>
              <a:spcBef>
                <a:spcPts val="131"/>
              </a:spcBef>
            </a:pPr>
            <a:r>
              <a:rPr sz="2450" spc="0" dirty="0">
                <a:solidFill>
                  <a:srgbClr val="104EFA"/>
                </a:solidFill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6566122"/>
            <a:ext cx="182235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-4" dirty="0">
                <a:latin typeface="Arial"/>
                <a:cs typeface="Arial"/>
              </a:rPr>
              <a:t>1</a:t>
            </a:r>
            <a:r>
              <a:rPr sz="800" spc="9" dirty="0">
                <a:latin typeface="Arial"/>
                <a:cs typeface="Arial"/>
              </a:rPr>
              <a:t>.</a:t>
            </a:r>
            <a:r>
              <a:rPr sz="800" spc="0" dirty="0"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70710" y="6576282"/>
            <a:ext cx="6921889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4" dirty="0">
                <a:latin typeface="Arial"/>
                <a:cs typeface="Arial"/>
              </a:rPr>
              <a:t>V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9" dirty="0">
                <a:latin typeface="Arial"/>
                <a:cs typeface="Arial"/>
              </a:rPr>
              <a:t>H</a:t>
            </a:r>
            <a:r>
              <a:rPr sz="800" spc="4" dirty="0">
                <a:latin typeface="Arial"/>
                <a:cs typeface="Arial"/>
              </a:rPr>
              <a:t>o</a:t>
            </a:r>
            <a:r>
              <a:rPr sz="800" spc="-4" dirty="0">
                <a:latin typeface="Arial"/>
                <a:cs typeface="Arial"/>
              </a:rPr>
              <a:t>r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0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an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34" dirty="0">
                <a:latin typeface="Arial"/>
                <a:cs typeface="Arial"/>
              </a:rPr>
              <a:t>W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4" dirty="0">
                <a:latin typeface="Arial"/>
                <a:cs typeface="Arial"/>
              </a:rPr>
              <a:t>h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-19" dirty="0">
                <a:latin typeface="Arial"/>
                <a:cs typeface="Arial"/>
              </a:rPr>
              <a:t>w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0" dirty="0">
                <a:latin typeface="Arial"/>
                <a:cs typeface="Arial"/>
              </a:rPr>
              <a:t>z,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F</a:t>
            </a:r>
            <a:r>
              <a:rPr sz="800" spc="4" dirty="0">
                <a:latin typeface="Arial"/>
                <a:cs typeface="Arial"/>
              </a:rPr>
              <a:t>u</a:t>
            </a:r>
            <a:r>
              <a:rPr sz="800" spc="-4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d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25" dirty="0">
                <a:latin typeface="Arial"/>
                <a:cs typeface="Arial"/>
              </a:rPr>
              <a:t>m</a:t>
            </a:r>
            <a:r>
              <a:rPr sz="800" spc="-4" dirty="0">
                <a:latin typeface="Arial"/>
                <a:cs typeface="Arial"/>
              </a:rPr>
              <a:t>en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9" dirty="0">
                <a:latin typeface="Arial"/>
                <a:cs typeface="Arial"/>
              </a:rPr>
              <a:t>l</a:t>
            </a:r>
            <a:r>
              <a:rPr sz="800" spc="0" dirty="0">
                <a:latin typeface="Arial"/>
                <a:cs typeface="Arial"/>
              </a:rPr>
              <a:t>s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f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Fi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-4" dirty="0">
                <a:latin typeface="Arial"/>
                <a:cs typeface="Arial"/>
              </a:rPr>
              <a:t>an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0" dirty="0">
                <a:latin typeface="Arial"/>
                <a:cs typeface="Arial"/>
              </a:rPr>
              <a:t>l </a:t>
            </a:r>
            <a:r>
              <a:rPr sz="800" spc="-4" dirty="0">
                <a:latin typeface="Arial"/>
                <a:cs typeface="Arial"/>
              </a:rPr>
              <a:t>M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-4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-4" dirty="0">
                <a:latin typeface="Arial"/>
                <a:cs typeface="Arial"/>
              </a:rPr>
              <a:t>ge</a:t>
            </a:r>
            <a:r>
              <a:rPr sz="800" spc="25" dirty="0">
                <a:latin typeface="Arial"/>
                <a:cs typeface="Arial"/>
              </a:rPr>
              <a:t>m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0" dirty="0">
                <a:latin typeface="Arial"/>
                <a:cs typeface="Arial"/>
              </a:rPr>
              <a:t>t,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1</a:t>
            </a:r>
            <a:r>
              <a:rPr sz="800" spc="4" dirty="0">
                <a:latin typeface="Arial"/>
                <a:cs typeface="Arial"/>
              </a:rPr>
              <a:t>3t</a:t>
            </a:r>
            <a:r>
              <a:rPr sz="800" spc="0" dirty="0">
                <a:latin typeface="Arial"/>
                <a:cs typeface="Arial"/>
              </a:rPr>
              <a:t>h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d</a:t>
            </a:r>
            <a:r>
              <a:rPr sz="800" spc="0" dirty="0">
                <a:latin typeface="Arial"/>
                <a:cs typeface="Arial"/>
              </a:rPr>
              <a:t>it</a:t>
            </a:r>
            <a:r>
              <a:rPr sz="800" spc="9" dirty="0">
                <a:latin typeface="Arial"/>
                <a:cs typeface="Arial"/>
              </a:rPr>
              <a:t>i</a:t>
            </a:r>
            <a:r>
              <a:rPr sz="800" spc="-4" dirty="0">
                <a:latin typeface="Arial"/>
                <a:cs typeface="Arial"/>
              </a:rPr>
              <a:t>on</a:t>
            </a:r>
            <a:r>
              <a:rPr sz="800" spc="0" dirty="0">
                <a:latin typeface="Arial"/>
                <a:cs typeface="Arial"/>
              </a:rPr>
              <a:t>.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©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P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9" dirty="0">
                <a:latin typeface="Arial"/>
                <a:cs typeface="Arial"/>
              </a:rPr>
              <a:t>s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 E</a:t>
            </a:r>
            <a:r>
              <a:rPr sz="800" spc="-4" dirty="0">
                <a:latin typeface="Arial"/>
                <a:cs typeface="Arial"/>
              </a:rPr>
              <a:t>d</a:t>
            </a:r>
            <a:r>
              <a:rPr sz="800" spc="4" dirty="0">
                <a:latin typeface="Arial"/>
                <a:cs typeface="Arial"/>
              </a:rPr>
              <a:t>u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 L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14" dirty="0">
                <a:latin typeface="Arial"/>
                <a:cs typeface="Arial"/>
              </a:rPr>
              <a:t>m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2</a:t>
            </a:r>
            <a:r>
              <a:rPr sz="800" spc="4" dirty="0">
                <a:latin typeface="Arial"/>
                <a:cs typeface="Arial"/>
              </a:rPr>
              <a:t>0</a:t>
            </a:r>
            <a:r>
              <a:rPr sz="800" spc="-4" dirty="0">
                <a:latin typeface="Arial"/>
                <a:cs typeface="Arial"/>
              </a:rPr>
              <a:t>09</a:t>
            </a:r>
            <a:r>
              <a:rPr sz="800" spc="0" dirty="0">
                <a:latin typeface="Arial"/>
                <a:cs typeface="Arial"/>
              </a:rPr>
              <a:t>.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9" dirty="0">
                <a:latin typeface="Arial"/>
                <a:cs typeface="Arial"/>
              </a:rPr>
              <a:t>C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at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b</a:t>
            </a:r>
            <a:r>
              <a:rPr sz="800" spc="0" dirty="0">
                <a:latin typeface="Arial"/>
                <a:cs typeface="Arial"/>
              </a:rPr>
              <a:t>y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G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g</a:t>
            </a:r>
            <a:r>
              <a:rPr sz="800" spc="-4" dirty="0">
                <a:latin typeface="Arial"/>
                <a:cs typeface="Arial"/>
              </a:rPr>
              <a:t>or</a:t>
            </a:r>
            <a:r>
              <a:rPr sz="800" spc="0" dirty="0">
                <a:latin typeface="Arial"/>
                <a:cs typeface="Arial"/>
              </a:rPr>
              <a:t>y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4" dirty="0">
                <a:latin typeface="Arial"/>
                <a:cs typeface="Arial"/>
              </a:rPr>
              <a:t>K</a:t>
            </a:r>
            <a:r>
              <a:rPr sz="800" spc="-4" dirty="0">
                <a:latin typeface="Arial"/>
                <a:cs typeface="Arial"/>
              </a:rPr>
              <a:t>uh</a:t>
            </a:r>
            <a:r>
              <a:rPr sz="800" spc="0" dirty="0">
                <a:latin typeface="Arial"/>
                <a:cs typeface="Arial"/>
              </a:rPr>
              <a:t>l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14" dirty="0">
                <a:latin typeface="Arial"/>
                <a:cs typeface="Arial"/>
              </a:rPr>
              <a:t>m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9" dirty="0">
                <a:latin typeface="Arial"/>
                <a:cs typeface="Arial"/>
              </a:rPr>
              <a:t>y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4" dirty="0">
                <a:latin typeface="Arial"/>
                <a:cs typeface="Arial"/>
              </a:rPr>
              <a:t>r</a:t>
            </a:r>
            <a:r>
              <a:rPr sz="800" spc="0" dirty="0"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-6350" y="-6350"/>
            <a:ext cx="1554480" cy="1626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53870" y="209612"/>
            <a:ext cx="1605580" cy="634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sz="4800" b="1" i="1" spc="4" dirty="0">
                <a:solidFill>
                  <a:srgbClr val="104EFA"/>
                </a:solidFill>
                <a:latin typeface="Arial"/>
                <a:cs typeface="Arial"/>
              </a:rPr>
              <a:t>W</a:t>
            </a:r>
            <a:r>
              <a:rPr sz="4800" b="1" i="1" spc="-14" dirty="0">
                <a:solidFill>
                  <a:srgbClr val="104EFA"/>
                </a:solidFill>
                <a:latin typeface="Arial"/>
                <a:cs typeface="Arial"/>
              </a:rPr>
              <a:t>h</a:t>
            </a:r>
            <a:r>
              <a:rPr sz="4800" b="1" i="1" spc="0" dirty="0">
                <a:solidFill>
                  <a:srgbClr val="104EFA"/>
                </a:solidFill>
                <a:latin typeface="Arial"/>
                <a:cs typeface="Arial"/>
              </a:rPr>
              <a:t>at</a:t>
            </a:r>
            <a:endParaRPr sz="4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10762" y="209612"/>
            <a:ext cx="625236" cy="634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sz="4800" b="1" i="1" spc="0" dirty="0">
                <a:solidFill>
                  <a:srgbClr val="104EFA"/>
                </a:solidFill>
                <a:latin typeface="Arial"/>
                <a:cs typeface="Arial"/>
              </a:rPr>
              <a:t>is</a:t>
            </a:r>
            <a:endParaRPr sz="4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86199" y="209612"/>
            <a:ext cx="1031239" cy="634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sz="4800" b="1" i="1" spc="0" dirty="0">
                <a:solidFill>
                  <a:srgbClr val="104EFA"/>
                </a:solidFill>
                <a:latin typeface="Arial"/>
                <a:cs typeface="Arial"/>
              </a:rPr>
              <a:t>the</a:t>
            </a:r>
            <a:endParaRPr sz="4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67630" y="209612"/>
            <a:ext cx="1470142" cy="634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sz="4800" b="1" i="1" spc="0" dirty="0">
                <a:solidFill>
                  <a:srgbClr val="104EFA"/>
                </a:solidFill>
                <a:latin typeface="Arial"/>
                <a:cs typeface="Arial"/>
              </a:rPr>
              <a:t>G</a:t>
            </a:r>
            <a:r>
              <a:rPr sz="4800" b="1" i="1" spc="-14" dirty="0">
                <a:solidFill>
                  <a:srgbClr val="104EFA"/>
                </a:solidFill>
                <a:latin typeface="Arial"/>
                <a:cs typeface="Arial"/>
              </a:rPr>
              <a:t>o</a:t>
            </a:r>
            <a:r>
              <a:rPr sz="4800" b="1" i="1" spc="0" dirty="0">
                <a:solidFill>
                  <a:srgbClr val="104EFA"/>
                </a:solidFill>
                <a:latin typeface="Arial"/>
                <a:cs typeface="Arial"/>
              </a:rPr>
              <a:t>al</a:t>
            </a:r>
            <a:endParaRPr sz="4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53870" y="941132"/>
            <a:ext cx="692209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sz="4800" b="1" i="1" spc="0" dirty="0">
                <a:solidFill>
                  <a:srgbClr val="104EFA"/>
                </a:solidFill>
                <a:latin typeface="Arial"/>
                <a:cs typeface="Arial"/>
              </a:rPr>
              <a:t>of</a:t>
            </a:r>
            <a:endParaRPr sz="4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96972" y="941132"/>
            <a:ext cx="1030016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sz="4800" b="1" i="1" spc="-9" dirty="0">
                <a:solidFill>
                  <a:srgbClr val="104EFA"/>
                </a:solidFill>
                <a:latin typeface="Arial"/>
                <a:cs typeface="Arial"/>
              </a:rPr>
              <a:t>t</a:t>
            </a:r>
            <a:r>
              <a:rPr sz="4800" b="1" i="1" spc="0" dirty="0">
                <a:solidFill>
                  <a:srgbClr val="104EFA"/>
                </a:solidFill>
                <a:latin typeface="Arial"/>
                <a:cs typeface="Arial"/>
              </a:rPr>
              <a:t>he</a:t>
            </a:r>
            <a:endParaRPr sz="4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77793" y="941132"/>
            <a:ext cx="1809089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sz="4800" b="1" i="1" spc="-14" dirty="0">
                <a:solidFill>
                  <a:srgbClr val="104EFA"/>
                </a:solidFill>
                <a:latin typeface="Arial"/>
                <a:cs typeface="Arial"/>
              </a:rPr>
              <a:t>F</a:t>
            </a:r>
            <a:r>
              <a:rPr sz="4800" b="1" i="1" spc="0" dirty="0">
                <a:solidFill>
                  <a:srgbClr val="104EFA"/>
                </a:solidFill>
                <a:latin typeface="Arial"/>
                <a:cs typeface="Arial"/>
              </a:rPr>
              <a:t>i</a:t>
            </a:r>
            <a:r>
              <a:rPr sz="4800" b="1" i="1" spc="4" dirty="0">
                <a:solidFill>
                  <a:srgbClr val="104EFA"/>
                </a:solidFill>
                <a:latin typeface="Arial"/>
                <a:cs typeface="Arial"/>
              </a:rPr>
              <a:t>r</a:t>
            </a:r>
            <a:r>
              <a:rPr sz="4800" b="1" i="1" spc="0" dirty="0">
                <a:solidFill>
                  <a:srgbClr val="104EFA"/>
                </a:solidFill>
                <a:latin typeface="Arial"/>
                <a:cs typeface="Arial"/>
              </a:rPr>
              <a:t>m?</a:t>
            </a:r>
            <a:endParaRPr sz="4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7110" y="2355912"/>
            <a:ext cx="3938124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sz="4800" b="1" i="1" spc="-19" dirty="0">
                <a:solidFill>
                  <a:srgbClr val="E43F5C"/>
                </a:solidFill>
                <a:latin typeface="Arial"/>
                <a:cs typeface="Arial"/>
              </a:rPr>
              <a:t>M</a:t>
            </a:r>
            <a:r>
              <a:rPr sz="4800" b="1" i="1" spc="-9" dirty="0">
                <a:solidFill>
                  <a:srgbClr val="E43F5C"/>
                </a:solidFill>
                <a:latin typeface="Arial"/>
                <a:cs typeface="Arial"/>
              </a:rPr>
              <a:t>a</a:t>
            </a:r>
            <a:r>
              <a:rPr sz="4800" b="1" i="1" spc="0" dirty="0">
                <a:solidFill>
                  <a:srgbClr val="E43F5C"/>
                </a:solidFill>
                <a:latin typeface="Arial"/>
                <a:cs typeface="Arial"/>
              </a:rPr>
              <a:t>ximiza</a:t>
            </a:r>
            <a:r>
              <a:rPr sz="4800" b="1" i="1" spc="-19" dirty="0">
                <a:solidFill>
                  <a:srgbClr val="E43F5C"/>
                </a:solidFill>
                <a:latin typeface="Arial"/>
                <a:cs typeface="Arial"/>
              </a:rPr>
              <a:t>t</a:t>
            </a:r>
            <a:r>
              <a:rPr sz="4800" b="1" i="1" spc="0" dirty="0">
                <a:solidFill>
                  <a:srgbClr val="E43F5C"/>
                </a:solidFill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65722" y="2355912"/>
            <a:ext cx="692209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sz="4800" b="1" i="1" spc="0" dirty="0">
                <a:solidFill>
                  <a:srgbClr val="E43F5C"/>
                </a:solidFill>
                <a:latin typeface="Arial"/>
                <a:cs typeface="Arial"/>
              </a:rPr>
              <a:t>of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8930" y="3087432"/>
            <a:ext cx="3667340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sz="4800" b="1" i="1" spc="0" dirty="0">
                <a:solidFill>
                  <a:srgbClr val="E43F5C"/>
                </a:solidFill>
                <a:latin typeface="Arial"/>
                <a:cs typeface="Arial"/>
              </a:rPr>
              <a:t>Sh</a:t>
            </a:r>
            <a:r>
              <a:rPr sz="4800" b="1" i="1" spc="-19" dirty="0">
                <a:solidFill>
                  <a:srgbClr val="E43F5C"/>
                </a:solidFill>
                <a:latin typeface="Arial"/>
                <a:cs typeface="Arial"/>
              </a:rPr>
              <a:t>a</a:t>
            </a:r>
            <a:r>
              <a:rPr sz="4800" b="1" i="1" spc="0" dirty="0">
                <a:solidFill>
                  <a:srgbClr val="E43F5C"/>
                </a:solidFill>
                <a:latin typeface="Arial"/>
                <a:cs typeface="Arial"/>
              </a:rPr>
              <a:t>re</a:t>
            </a:r>
            <a:r>
              <a:rPr sz="4800" b="1" i="1" spc="-14" dirty="0">
                <a:solidFill>
                  <a:srgbClr val="E43F5C"/>
                </a:solidFill>
                <a:latin typeface="Arial"/>
                <a:cs typeface="Arial"/>
              </a:rPr>
              <a:t>h</a:t>
            </a:r>
            <a:r>
              <a:rPr sz="4800" b="1" i="1" spc="0" dirty="0">
                <a:solidFill>
                  <a:srgbClr val="E43F5C"/>
                </a:solidFill>
                <a:latin typeface="Arial"/>
                <a:cs typeface="Arial"/>
              </a:rPr>
              <a:t>o</a:t>
            </a:r>
            <a:r>
              <a:rPr sz="4800" b="1" i="1" spc="-4" dirty="0">
                <a:solidFill>
                  <a:srgbClr val="E43F5C"/>
                </a:solidFill>
                <a:latin typeface="Arial"/>
                <a:cs typeface="Arial"/>
              </a:rPr>
              <a:t>l</a:t>
            </a:r>
            <a:r>
              <a:rPr sz="4800" b="1" i="1" spc="-14" dirty="0">
                <a:solidFill>
                  <a:srgbClr val="E43F5C"/>
                </a:solidFill>
                <a:latin typeface="Arial"/>
                <a:cs typeface="Arial"/>
              </a:rPr>
              <a:t>d</a:t>
            </a:r>
            <a:r>
              <a:rPr sz="4800" b="1" i="1" spc="0" dirty="0">
                <a:solidFill>
                  <a:srgbClr val="E43F5C"/>
                </a:solidFill>
                <a:latin typeface="Arial"/>
                <a:cs typeface="Arial"/>
              </a:rPr>
              <a:t>er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18099" y="3087432"/>
            <a:ext cx="2315574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sz="4800" b="1" i="1" spc="4" dirty="0">
                <a:solidFill>
                  <a:srgbClr val="E43F5C"/>
                </a:solidFill>
                <a:latin typeface="Arial"/>
                <a:cs typeface="Arial"/>
              </a:rPr>
              <a:t>W</a:t>
            </a:r>
            <a:r>
              <a:rPr sz="4800" b="1" i="1" spc="-9" dirty="0">
                <a:solidFill>
                  <a:srgbClr val="E43F5C"/>
                </a:solidFill>
                <a:latin typeface="Arial"/>
                <a:cs typeface="Arial"/>
              </a:rPr>
              <a:t>e</a:t>
            </a:r>
            <a:r>
              <a:rPr sz="4800" b="1" i="1" spc="0" dirty="0">
                <a:solidFill>
                  <a:srgbClr val="E43F5C"/>
                </a:solidFill>
                <a:latin typeface="Arial"/>
                <a:cs typeface="Arial"/>
              </a:rPr>
              <a:t>al</a:t>
            </a:r>
            <a:r>
              <a:rPr sz="4800" b="1" i="1" spc="-14" dirty="0">
                <a:solidFill>
                  <a:srgbClr val="E43F5C"/>
                </a:solidFill>
                <a:latin typeface="Arial"/>
                <a:cs typeface="Arial"/>
              </a:rPr>
              <a:t>t</a:t>
            </a:r>
            <a:r>
              <a:rPr sz="4800" b="1" i="1" spc="0" dirty="0">
                <a:solidFill>
                  <a:srgbClr val="E43F5C"/>
                </a:solidFill>
                <a:latin typeface="Arial"/>
                <a:cs typeface="Arial"/>
              </a:rPr>
              <a:t>h!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3200" y="4513944"/>
            <a:ext cx="6221649" cy="1579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480" marR="58111" algn="ctr">
              <a:lnSpc>
                <a:spcPts val="3779"/>
              </a:lnSpc>
              <a:spcBef>
                <a:spcPts val="189"/>
              </a:spcBef>
            </a:pPr>
            <a:r>
              <a:rPr sz="3600" b="1" i="1" spc="0" dirty="0">
                <a:latin typeface="Arial"/>
                <a:cs typeface="Arial"/>
              </a:rPr>
              <a:t>Val</a:t>
            </a:r>
            <a:r>
              <a:rPr sz="3600" b="1" i="1" spc="-14" dirty="0">
                <a:latin typeface="Arial"/>
                <a:cs typeface="Arial"/>
              </a:rPr>
              <a:t>u</a:t>
            </a:r>
            <a:r>
              <a:rPr sz="3600" b="1" i="1" spc="0" dirty="0">
                <a:latin typeface="Arial"/>
                <a:cs typeface="Arial"/>
              </a:rPr>
              <a:t>e </a:t>
            </a:r>
            <a:r>
              <a:rPr sz="3600" b="1" i="1" spc="4" dirty="0">
                <a:latin typeface="Arial"/>
                <a:cs typeface="Arial"/>
              </a:rPr>
              <a:t>c</a:t>
            </a:r>
            <a:r>
              <a:rPr sz="3600" b="1" i="1" spc="0" dirty="0">
                <a:latin typeface="Arial"/>
                <a:cs typeface="Arial"/>
              </a:rPr>
              <a:t>reat</a:t>
            </a:r>
            <a:r>
              <a:rPr sz="3600" b="1" i="1" spc="-9" dirty="0">
                <a:latin typeface="Arial"/>
                <a:cs typeface="Arial"/>
              </a:rPr>
              <a:t>i</a:t>
            </a:r>
            <a:r>
              <a:rPr sz="3600" b="1" i="1" spc="0" dirty="0">
                <a:latin typeface="Arial"/>
                <a:cs typeface="Arial"/>
              </a:rPr>
              <a:t>on</a:t>
            </a:r>
            <a:r>
              <a:rPr sz="3600" b="1" i="1" spc="-14" dirty="0">
                <a:latin typeface="Arial"/>
                <a:cs typeface="Arial"/>
              </a:rPr>
              <a:t> </a:t>
            </a:r>
            <a:r>
              <a:rPr sz="3600" b="1" i="1" spc="0" dirty="0">
                <a:latin typeface="Arial"/>
                <a:cs typeface="Arial"/>
              </a:rPr>
              <a:t>occ</a:t>
            </a:r>
            <a:r>
              <a:rPr sz="3600" b="1" i="1" spc="-9" dirty="0">
                <a:latin typeface="Arial"/>
                <a:cs typeface="Arial"/>
              </a:rPr>
              <a:t>u</a:t>
            </a:r>
            <a:r>
              <a:rPr sz="3600" b="1" i="1" spc="4" dirty="0">
                <a:latin typeface="Arial"/>
                <a:cs typeface="Arial"/>
              </a:rPr>
              <a:t>r</a:t>
            </a:r>
            <a:r>
              <a:rPr sz="3600" b="1" i="1" spc="0" dirty="0">
                <a:latin typeface="Arial"/>
                <a:cs typeface="Arial"/>
              </a:rPr>
              <a:t>s </a:t>
            </a:r>
            <a:r>
              <a:rPr sz="3600" b="1" i="1" spc="-9" dirty="0">
                <a:latin typeface="Arial"/>
                <a:cs typeface="Arial"/>
              </a:rPr>
              <a:t>w</a:t>
            </a:r>
            <a:r>
              <a:rPr sz="3600" b="1" i="1" spc="0" dirty="0">
                <a:latin typeface="Arial"/>
                <a:cs typeface="Arial"/>
              </a:rPr>
              <a:t>hen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ct val="99537"/>
              </a:lnSpc>
              <a:spcBef>
                <a:spcPts val="948"/>
              </a:spcBef>
            </a:pPr>
            <a:r>
              <a:rPr sz="3600" b="1" i="1" spc="-9" dirty="0">
                <a:latin typeface="Arial"/>
                <a:cs typeface="Arial"/>
              </a:rPr>
              <a:t>w</a:t>
            </a:r>
            <a:r>
              <a:rPr sz="3600" b="1" i="1" spc="0" dirty="0">
                <a:latin typeface="Arial"/>
                <a:cs typeface="Arial"/>
              </a:rPr>
              <a:t>e </a:t>
            </a:r>
            <a:r>
              <a:rPr sz="3600" b="1" i="1" spc="4" dirty="0">
                <a:latin typeface="Arial"/>
                <a:cs typeface="Arial"/>
              </a:rPr>
              <a:t>m</a:t>
            </a:r>
            <a:r>
              <a:rPr sz="3600" b="1" i="1" spc="0" dirty="0">
                <a:latin typeface="Arial"/>
                <a:cs typeface="Arial"/>
              </a:rPr>
              <a:t>aximize t</a:t>
            </a:r>
            <a:r>
              <a:rPr sz="3600" b="1" i="1" spc="-9" dirty="0">
                <a:latin typeface="Arial"/>
                <a:cs typeface="Arial"/>
              </a:rPr>
              <a:t>h</a:t>
            </a:r>
            <a:r>
              <a:rPr sz="3600" b="1" i="1" spc="0" dirty="0">
                <a:latin typeface="Arial"/>
                <a:cs typeface="Arial"/>
              </a:rPr>
              <a:t>e s</a:t>
            </a:r>
            <a:r>
              <a:rPr sz="3600" b="1" i="1" spc="-9" dirty="0">
                <a:latin typeface="Arial"/>
                <a:cs typeface="Arial"/>
              </a:rPr>
              <a:t>h</a:t>
            </a:r>
            <a:r>
              <a:rPr sz="3600" b="1" i="1" spc="4" dirty="0">
                <a:latin typeface="Arial"/>
                <a:cs typeface="Arial"/>
              </a:rPr>
              <a:t>a</a:t>
            </a:r>
            <a:r>
              <a:rPr sz="3600" b="1" i="1" spc="0" dirty="0">
                <a:latin typeface="Arial"/>
                <a:cs typeface="Arial"/>
              </a:rPr>
              <a:t>re price f</a:t>
            </a:r>
            <a:r>
              <a:rPr sz="3600" b="1" i="1" spc="-9" dirty="0">
                <a:latin typeface="Arial"/>
                <a:cs typeface="Arial"/>
              </a:rPr>
              <a:t>o</a:t>
            </a:r>
            <a:r>
              <a:rPr sz="3600" b="1" i="1" spc="0" dirty="0">
                <a:latin typeface="Arial"/>
                <a:cs typeface="Arial"/>
              </a:rPr>
              <a:t>r c</a:t>
            </a:r>
            <a:r>
              <a:rPr sz="3600" b="1" i="1" spc="-9" dirty="0">
                <a:latin typeface="Arial"/>
                <a:cs typeface="Arial"/>
              </a:rPr>
              <a:t>u</a:t>
            </a:r>
            <a:r>
              <a:rPr sz="3600" b="1" i="1" spc="4" dirty="0">
                <a:latin typeface="Arial"/>
                <a:cs typeface="Arial"/>
              </a:rPr>
              <a:t>r</a:t>
            </a:r>
            <a:r>
              <a:rPr sz="3600" b="1" i="1" spc="0" dirty="0">
                <a:latin typeface="Arial"/>
                <a:cs typeface="Arial"/>
              </a:rPr>
              <a:t>re</a:t>
            </a:r>
            <a:r>
              <a:rPr sz="3600" b="1" i="1" spc="-9" dirty="0">
                <a:latin typeface="Arial"/>
                <a:cs typeface="Arial"/>
              </a:rPr>
              <a:t>n</a:t>
            </a:r>
            <a:r>
              <a:rPr sz="3600" b="1" i="1" spc="0" dirty="0">
                <a:latin typeface="Arial"/>
                <a:cs typeface="Arial"/>
              </a:rPr>
              <a:t>t sha</a:t>
            </a:r>
            <a:r>
              <a:rPr sz="3600" b="1" i="1" spc="4" dirty="0">
                <a:latin typeface="Arial"/>
                <a:cs typeface="Arial"/>
              </a:rPr>
              <a:t>r</a:t>
            </a:r>
            <a:r>
              <a:rPr sz="3600" b="1" i="1" spc="0" dirty="0">
                <a:latin typeface="Arial"/>
                <a:cs typeface="Arial"/>
              </a:rPr>
              <a:t>eh</a:t>
            </a:r>
            <a:r>
              <a:rPr sz="3600" b="1" i="1" spc="-14" dirty="0">
                <a:latin typeface="Arial"/>
                <a:cs typeface="Arial"/>
              </a:rPr>
              <a:t>o</a:t>
            </a:r>
            <a:r>
              <a:rPr sz="3600" b="1" i="1" spc="0" dirty="0">
                <a:latin typeface="Arial"/>
                <a:cs typeface="Arial"/>
              </a:rPr>
              <a:t>lder</a:t>
            </a:r>
            <a:r>
              <a:rPr sz="3600" b="1" i="1" spc="-4" dirty="0">
                <a:latin typeface="Arial"/>
                <a:cs typeface="Arial"/>
              </a:rPr>
              <a:t>s</a:t>
            </a:r>
            <a:r>
              <a:rPr sz="3600" b="1" i="1" spc="0" dirty="0"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6566122"/>
            <a:ext cx="182235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-4" dirty="0">
                <a:latin typeface="Arial"/>
                <a:cs typeface="Arial"/>
              </a:rPr>
              <a:t>1</a:t>
            </a:r>
            <a:r>
              <a:rPr sz="800" spc="9" dirty="0">
                <a:latin typeface="Arial"/>
                <a:cs typeface="Arial"/>
              </a:rPr>
              <a:t>.</a:t>
            </a:r>
            <a:r>
              <a:rPr sz="800" spc="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70710" y="6576282"/>
            <a:ext cx="6921889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4" dirty="0">
                <a:latin typeface="Arial"/>
                <a:cs typeface="Arial"/>
              </a:rPr>
              <a:t>V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9" dirty="0">
                <a:latin typeface="Arial"/>
                <a:cs typeface="Arial"/>
              </a:rPr>
              <a:t>H</a:t>
            </a:r>
            <a:r>
              <a:rPr sz="800" spc="4" dirty="0">
                <a:latin typeface="Arial"/>
                <a:cs typeface="Arial"/>
              </a:rPr>
              <a:t>o</a:t>
            </a:r>
            <a:r>
              <a:rPr sz="800" spc="-4" dirty="0">
                <a:latin typeface="Arial"/>
                <a:cs typeface="Arial"/>
              </a:rPr>
              <a:t>r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0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an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34" dirty="0">
                <a:latin typeface="Arial"/>
                <a:cs typeface="Arial"/>
              </a:rPr>
              <a:t>W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4" dirty="0">
                <a:latin typeface="Arial"/>
                <a:cs typeface="Arial"/>
              </a:rPr>
              <a:t>h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-19" dirty="0">
                <a:latin typeface="Arial"/>
                <a:cs typeface="Arial"/>
              </a:rPr>
              <a:t>w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0" dirty="0">
                <a:latin typeface="Arial"/>
                <a:cs typeface="Arial"/>
              </a:rPr>
              <a:t>z,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F</a:t>
            </a:r>
            <a:r>
              <a:rPr sz="800" spc="4" dirty="0">
                <a:latin typeface="Arial"/>
                <a:cs typeface="Arial"/>
              </a:rPr>
              <a:t>u</a:t>
            </a:r>
            <a:r>
              <a:rPr sz="800" spc="-4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d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25" dirty="0">
                <a:latin typeface="Arial"/>
                <a:cs typeface="Arial"/>
              </a:rPr>
              <a:t>m</a:t>
            </a:r>
            <a:r>
              <a:rPr sz="800" spc="-4" dirty="0">
                <a:latin typeface="Arial"/>
                <a:cs typeface="Arial"/>
              </a:rPr>
              <a:t>en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9" dirty="0">
                <a:latin typeface="Arial"/>
                <a:cs typeface="Arial"/>
              </a:rPr>
              <a:t>l</a:t>
            </a:r>
            <a:r>
              <a:rPr sz="800" spc="0" dirty="0">
                <a:latin typeface="Arial"/>
                <a:cs typeface="Arial"/>
              </a:rPr>
              <a:t>s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f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Fi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-4" dirty="0">
                <a:latin typeface="Arial"/>
                <a:cs typeface="Arial"/>
              </a:rPr>
              <a:t>an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0" dirty="0">
                <a:latin typeface="Arial"/>
                <a:cs typeface="Arial"/>
              </a:rPr>
              <a:t>l </a:t>
            </a:r>
            <a:r>
              <a:rPr sz="800" spc="-4" dirty="0">
                <a:latin typeface="Arial"/>
                <a:cs typeface="Arial"/>
              </a:rPr>
              <a:t>M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-4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a</a:t>
            </a:r>
            <a:r>
              <a:rPr sz="800" spc="-4" dirty="0">
                <a:latin typeface="Arial"/>
                <a:cs typeface="Arial"/>
              </a:rPr>
              <a:t>ge</a:t>
            </a:r>
            <a:r>
              <a:rPr sz="800" spc="25" dirty="0">
                <a:latin typeface="Arial"/>
                <a:cs typeface="Arial"/>
              </a:rPr>
              <a:t>m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n</a:t>
            </a:r>
            <a:r>
              <a:rPr sz="800" spc="0" dirty="0">
                <a:latin typeface="Arial"/>
                <a:cs typeface="Arial"/>
              </a:rPr>
              <a:t>t,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1</a:t>
            </a:r>
            <a:r>
              <a:rPr sz="800" spc="4" dirty="0">
                <a:latin typeface="Arial"/>
                <a:cs typeface="Arial"/>
              </a:rPr>
              <a:t>3t</a:t>
            </a:r>
            <a:r>
              <a:rPr sz="800" spc="0" dirty="0">
                <a:latin typeface="Arial"/>
                <a:cs typeface="Arial"/>
              </a:rPr>
              <a:t>h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d</a:t>
            </a:r>
            <a:r>
              <a:rPr sz="800" spc="0" dirty="0">
                <a:latin typeface="Arial"/>
                <a:cs typeface="Arial"/>
              </a:rPr>
              <a:t>it</a:t>
            </a:r>
            <a:r>
              <a:rPr sz="800" spc="9" dirty="0">
                <a:latin typeface="Arial"/>
                <a:cs typeface="Arial"/>
              </a:rPr>
              <a:t>i</a:t>
            </a:r>
            <a:r>
              <a:rPr sz="800" spc="-4" dirty="0">
                <a:latin typeface="Arial"/>
                <a:cs typeface="Arial"/>
              </a:rPr>
              <a:t>on</a:t>
            </a:r>
            <a:r>
              <a:rPr sz="800" spc="0" dirty="0">
                <a:latin typeface="Arial"/>
                <a:cs typeface="Arial"/>
              </a:rPr>
              <a:t>.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©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P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9" dirty="0">
                <a:latin typeface="Arial"/>
                <a:cs typeface="Arial"/>
              </a:rPr>
              <a:t>s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 E</a:t>
            </a:r>
            <a:r>
              <a:rPr sz="800" spc="-4" dirty="0">
                <a:latin typeface="Arial"/>
                <a:cs typeface="Arial"/>
              </a:rPr>
              <a:t>d</a:t>
            </a:r>
            <a:r>
              <a:rPr sz="800" spc="4" dirty="0">
                <a:latin typeface="Arial"/>
                <a:cs typeface="Arial"/>
              </a:rPr>
              <a:t>u</a:t>
            </a:r>
            <a:r>
              <a:rPr sz="800" spc="9" dirty="0">
                <a:latin typeface="Arial"/>
                <a:cs typeface="Arial"/>
              </a:rPr>
              <a:t>c</a:t>
            </a:r>
            <a:r>
              <a:rPr sz="800" spc="-4" dirty="0">
                <a:latin typeface="Arial"/>
                <a:cs typeface="Arial"/>
              </a:rPr>
              <a:t>a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-4" dirty="0">
                <a:latin typeface="Arial"/>
                <a:cs typeface="Arial"/>
              </a:rPr>
              <a:t>o</a:t>
            </a:r>
            <a:r>
              <a:rPr sz="800" spc="0" dirty="0">
                <a:latin typeface="Arial"/>
                <a:cs typeface="Arial"/>
              </a:rPr>
              <a:t>n</a:t>
            </a:r>
            <a:r>
              <a:rPr sz="800" spc="4" dirty="0">
                <a:latin typeface="Arial"/>
                <a:cs typeface="Arial"/>
              </a:rPr>
              <a:t> L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14" dirty="0">
                <a:latin typeface="Arial"/>
                <a:cs typeface="Arial"/>
              </a:rPr>
              <a:t>m</a:t>
            </a:r>
            <a:r>
              <a:rPr sz="800" spc="0" dirty="0">
                <a:latin typeface="Arial"/>
                <a:cs typeface="Arial"/>
              </a:rPr>
              <a:t>i</a:t>
            </a:r>
            <a:r>
              <a:rPr sz="800" spc="4" dirty="0">
                <a:latin typeface="Arial"/>
                <a:cs typeface="Arial"/>
              </a:rPr>
              <a:t>t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2</a:t>
            </a:r>
            <a:r>
              <a:rPr sz="800" spc="4" dirty="0">
                <a:latin typeface="Arial"/>
                <a:cs typeface="Arial"/>
              </a:rPr>
              <a:t>0</a:t>
            </a:r>
            <a:r>
              <a:rPr sz="800" spc="-4" dirty="0">
                <a:latin typeface="Arial"/>
                <a:cs typeface="Arial"/>
              </a:rPr>
              <a:t>09</a:t>
            </a:r>
            <a:r>
              <a:rPr sz="800" spc="0" dirty="0">
                <a:latin typeface="Arial"/>
                <a:cs typeface="Arial"/>
              </a:rPr>
              <a:t>.</a:t>
            </a:r>
            <a:r>
              <a:rPr sz="800" spc="14" dirty="0">
                <a:latin typeface="Arial"/>
                <a:cs typeface="Arial"/>
              </a:rPr>
              <a:t> </a:t>
            </a:r>
            <a:r>
              <a:rPr sz="800" spc="-9" dirty="0">
                <a:latin typeface="Arial"/>
                <a:cs typeface="Arial"/>
              </a:rPr>
              <a:t>C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at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0" dirty="0">
                <a:latin typeface="Arial"/>
                <a:cs typeface="Arial"/>
              </a:rPr>
              <a:t>d</a:t>
            </a:r>
            <a:r>
              <a:rPr sz="800" spc="4" dirty="0">
                <a:latin typeface="Arial"/>
                <a:cs typeface="Arial"/>
              </a:rPr>
              <a:t> </a:t>
            </a:r>
            <a:r>
              <a:rPr sz="800" spc="-4" dirty="0">
                <a:latin typeface="Arial"/>
                <a:cs typeface="Arial"/>
              </a:rPr>
              <a:t>b</a:t>
            </a:r>
            <a:r>
              <a:rPr sz="800" spc="0" dirty="0">
                <a:latin typeface="Arial"/>
                <a:cs typeface="Arial"/>
              </a:rPr>
              <a:t>y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G</a:t>
            </a:r>
            <a:r>
              <a:rPr sz="800" spc="4" dirty="0">
                <a:latin typeface="Arial"/>
                <a:cs typeface="Arial"/>
              </a:rPr>
              <a:t>r</a:t>
            </a:r>
            <a:r>
              <a:rPr sz="800" spc="-4" dirty="0">
                <a:latin typeface="Arial"/>
                <a:cs typeface="Arial"/>
              </a:rPr>
              <a:t>e</a:t>
            </a:r>
            <a:r>
              <a:rPr sz="800" spc="4" dirty="0">
                <a:latin typeface="Arial"/>
                <a:cs typeface="Arial"/>
              </a:rPr>
              <a:t>g</a:t>
            </a:r>
            <a:r>
              <a:rPr sz="800" spc="-4" dirty="0">
                <a:latin typeface="Arial"/>
                <a:cs typeface="Arial"/>
              </a:rPr>
              <a:t>or</a:t>
            </a:r>
            <a:r>
              <a:rPr sz="800" spc="0" dirty="0">
                <a:latin typeface="Arial"/>
                <a:cs typeface="Arial"/>
              </a:rPr>
              <a:t>y</a:t>
            </a:r>
            <a:r>
              <a:rPr sz="800" spc="9" dirty="0">
                <a:latin typeface="Arial"/>
                <a:cs typeface="Arial"/>
              </a:rPr>
              <a:t> </a:t>
            </a:r>
            <a:r>
              <a:rPr sz="800" spc="4" dirty="0">
                <a:latin typeface="Arial"/>
                <a:cs typeface="Arial"/>
              </a:rPr>
              <a:t>K</a:t>
            </a:r>
            <a:r>
              <a:rPr sz="800" spc="-4" dirty="0">
                <a:latin typeface="Arial"/>
                <a:cs typeface="Arial"/>
              </a:rPr>
              <a:t>uh</a:t>
            </a:r>
            <a:r>
              <a:rPr sz="800" spc="0" dirty="0">
                <a:latin typeface="Arial"/>
                <a:cs typeface="Arial"/>
              </a:rPr>
              <a:t>l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14" dirty="0">
                <a:latin typeface="Arial"/>
                <a:cs typeface="Arial"/>
              </a:rPr>
              <a:t>m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9" dirty="0">
                <a:latin typeface="Arial"/>
                <a:cs typeface="Arial"/>
              </a:rPr>
              <a:t>y</a:t>
            </a:r>
            <a:r>
              <a:rPr sz="800" spc="4" dirty="0">
                <a:latin typeface="Arial"/>
                <a:cs typeface="Arial"/>
              </a:rPr>
              <a:t>e</a:t>
            </a:r>
            <a:r>
              <a:rPr sz="800" spc="-4" dirty="0">
                <a:latin typeface="Arial"/>
                <a:cs typeface="Arial"/>
              </a:rPr>
              <a:t>r</a:t>
            </a:r>
            <a:r>
              <a:rPr sz="800" spc="0" dirty="0"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1861</Words>
  <Application>Microsoft Office PowerPoint</Application>
  <PresentationFormat>On-screen Show (4:3)</PresentationFormat>
  <Paragraphs>416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Mr.Muhammad Nasif</cp:lastModifiedBy>
  <cp:revision>6</cp:revision>
  <dcterms:modified xsi:type="dcterms:W3CDTF">2021-11-12T10:40:33Z</dcterms:modified>
</cp:coreProperties>
</file>