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C4151-9CC6-4481-86BA-8837BB35D3C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Computer Organization and Assembly Language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Computer Organization and Assembly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44</cp:revision>
  <dcterms:created xsi:type="dcterms:W3CDTF">2013-07-22T06:13:10Z</dcterms:created>
  <dcterms:modified xsi:type="dcterms:W3CDTF">2013-08-24T03:35:00Z</dcterms:modified>
</cp:coreProperties>
</file>