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790D3-C6B2-43E0-AA3E-38C2B83E3D2F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87EB2-711B-45FA-BB6C-3491FDD7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ADA5-2223-40AB-B092-26BB304C0E52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A40-404D-4D05-9355-545C16B687E7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312-2461-4EC1-8D63-E29614AD7D65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108-0B8A-4A68-B6B8-4BEF47D1FE5E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A461-01E2-4854-9391-953F8DC0CBAC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8B46-DD95-4EFE-82B9-3CD3C3C03EBF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E2A1-04B0-464E-96E1-61ABCDACA50E}" type="datetime1">
              <a:rPr lang="en-US" smtClean="0"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7C83-B3BB-4624-8DE6-BCEBB1D5B6D2}" type="datetime1">
              <a:rPr lang="en-US" smtClean="0"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DF7D-FE2E-4AAE-B52D-F58AC618EC1E}" type="datetime1">
              <a:rPr lang="en-US" smtClean="0"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6747-AA53-4A3A-BAC2-B86C83527D39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F00E-9EAA-4484-AF8D-A74115F749DF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4C6F-CFA2-4367-B28B-FB6F57ED4552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Interconnection Structures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the use of data and address lines</a:t>
            </a:r>
          </a:p>
          <a:p>
            <a:r>
              <a:rPr lang="en-US" dirty="0" smtClean="0"/>
              <a:t>Used to transmit command and timing signals</a:t>
            </a:r>
          </a:p>
          <a:p>
            <a:r>
              <a:rPr lang="en-US" dirty="0" smtClean="0"/>
              <a:t>Timing signals indicate the validity of data and address information</a:t>
            </a:r>
          </a:p>
          <a:p>
            <a:r>
              <a:rPr lang="en-US" dirty="0" smtClean="0"/>
              <a:t>Command signals specify operation to be executed</a:t>
            </a:r>
          </a:p>
          <a:p>
            <a:r>
              <a:rPr lang="en-US" dirty="0" smtClean="0"/>
              <a:t>Typical control signals include</a:t>
            </a:r>
          </a:p>
          <a:p>
            <a:pPr lvl="1"/>
            <a:r>
              <a:rPr lang="en-US" dirty="0"/>
              <a:t>Memory read/write signal</a:t>
            </a:r>
          </a:p>
          <a:p>
            <a:pPr lvl="1"/>
            <a:r>
              <a:rPr lang="en-US" dirty="0"/>
              <a:t>Interrupt request</a:t>
            </a:r>
          </a:p>
          <a:p>
            <a:pPr lvl="1"/>
            <a:r>
              <a:rPr lang="en-US" dirty="0"/>
              <a:t>Clock signal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Interconnection Scheme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0" y="2909889"/>
            <a:ext cx="7804640" cy="219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devices have different transfer/operate speed</a:t>
            </a:r>
          </a:p>
          <a:p>
            <a:r>
              <a:rPr lang="en-US" dirty="0" smtClean="0"/>
              <a:t>If the speed of bus is bounded by the slowest device connected to it, the efficiency will be very low</a:t>
            </a:r>
          </a:p>
          <a:p>
            <a:r>
              <a:rPr lang="en-US" dirty="0" smtClean="0"/>
              <a:t>How to solve it?</a:t>
            </a:r>
          </a:p>
          <a:p>
            <a:pPr lvl="1"/>
            <a:r>
              <a:rPr lang="en-US" dirty="0" smtClean="0"/>
              <a:t>A common approach is using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Bus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devices on one bus leads to</a:t>
            </a:r>
          </a:p>
          <a:p>
            <a:pPr lvl="1"/>
            <a:r>
              <a:rPr lang="en-US" dirty="0" smtClean="0"/>
              <a:t>Propagation delay</a:t>
            </a:r>
          </a:p>
          <a:p>
            <a:pPr lvl="2"/>
            <a:r>
              <a:rPr lang="en-US" dirty="0" smtClean="0"/>
              <a:t>Long data paths mean that coordination of bus use can adversely affect performance</a:t>
            </a:r>
          </a:p>
          <a:p>
            <a:pPr lvl="2"/>
            <a:r>
              <a:rPr lang="en-US" dirty="0" smtClean="0"/>
              <a:t>Aggregate data transfer approaches bus capacity</a:t>
            </a:r>
          </a:p>
          <a:p>
            <a:r>
              <a:rPr lang="en-US" dirty="0" smtClean="0"/>
              <a:t>Most systems use multiple buses to overcome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Dedicated Bus</a:t>
            </a:r>
          </a:p>
          <a:p>
            <a:pPr lvl="1"/>
            <a:r>
              <a:rPr lang="en-US" dirty="0" smtClean="0"/>
              <a:t>Permanently assigned one function</a:t>
            </a:r>
          </a:p>
          <a:p>
            <a:pPr lvl="1"/>
            <a:r>
              <a:rPr lang="en-US" dirty="0" smtClean="0"/>
              <a:t>Separate Data and Address lines</a:t>
            </a:r>
          </a:p>
          <a:p>
            <a:r>
              <a:rPr lang="en-US" dirty="0" smtClean="0"/>
              <a:t>Multiplexed Bus</a:t>
            </a:r>
          </a:p>
          <a:p>
            <a:pPr lvl="1"/>
            <a:r>
              <a:rPr lang="en-US" dirty="0" smtClean="0"/>
              <a:t>Shares lines</a:t>
            </a:r>
          </a:p>
          <a:p>
            <a:pPr lvl="1"/>
            <a:r>
              <a:rPr lang="en-US" dirty="0" smtClean="0"/>
              <a:t>Address valid or Data valid control line</a:t>
            </a:r>
          </a:p>
          <a:p>
            <a:pPr lvl="1"/>
            <a:r>
              <a:rPr lang="en-US" dirty="0" smtClean="0"/>
              <a:t>Advantage – fewer lines</a:t>
            </a:r>
          </a:p>
          <a:p>
            <a:pPr lvl="1"/>
            <a:r>
              <a:rPr lang="en-US" dirty="0" smtClean="0"/>
              <a:t>Disadvantage</a:t>
            </a:r>
          </a:p>
          <a:p>
            <a:pPr lvl="2"/>
            <a:r>
              <a:rPr lang="en-US" dirty="0" smtClean="0"/>
              <a:t>More complex circuitry</a:t>
            </a:r>
          </a:p>
          <a:p>
            <a:pPr lvl="2"/>
            <a:r>
              <a:rPr lang="en-US" dirty="0" smtClean="0"/>
              <a:t>Potential reduction 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modules may need control of the bus</a:t>
            </a:r>
          </a:p>
          <a:p>
            <a:r>
              <a:rPr lang="en-US" dirty="0" smtClean="0"/>
              <a:t>Only one unit at a time can successfully transmit over the bus</a:t>
            </a:r>
          </a:p>
          <a:p>
            <a:r>
              <a:rPr lang="en-US" dirty="0" smtClean="0"/>
              <a:t>Arbitration may be</a:t>
            </a:r>
          </a:p>
          <a:p>
            <a:pPr lvl="1"/>
            <a:r>
              <a:rPr lang="en-US" dirty="0" smtClean="0"/>
              <a:t>Centralized</a:t>
            </a:r>
          </a:p>
          <a:p>
            <a:pPr lvl="2"/>
            <a:r>
              <a:rPr lang="en-US" dirty="0" smtClean="0"/>
              <a:t>Single hardware device controlling the bus access</a:t>
            </a:r>
          </a:p>
          <a:p>
            <a:pPr lvl="1"/>
            <a:r>
              <a:rPr lang="en-US" dirty="0" smtClean="0"/>
              <a:t>Distributed </a:t>
            </a:r>
          </a:p>
          <a:p>
            <a:pPr lvl="2"/>
            <a:r>
              <a:rPr lang="en-US" dirty="0" smtClean="0"/>
              <a:t>Each module may claim the bus</a:t>
            </a:r>
          </a:p>
          <a:p>
            <a:pPr lvl="2"/>
            <a:r>
              <a:rPr lang="en-US" dirty="0" smtClean="0"/>
              <a:t>Control logic on all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of events on bus</a:t>
            </a:r>
          </a:p>
          <a:p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Events determined by clock signals</a:t>
            </a:r>
          </a:p>
          <a:p>
            <a:pPr lvl="1"/>
            <a:r>
              <a:rPr lang="en-US" dirty="0" smtClean="0"/>
              <a:t>Control Bus includes clock line</a:t>
            </a:r>
          </a:p>
          <a:p>
            <a:pPr lvl="1"/>
            <a:r>
              <a:rPr lang="en-US" dirty="0" smtClean="0"/>
              <a:t>All devices can read clock line</a:t>
            </a:r>
          </a:p>
          <a:p>
            <a:pPr lvl="1"/>
            <a:r>
              <a:rPr lang="en-US" smtClean="0"/>
              <a:t>Usually </a:t>
            </a:r>
            <a:r>
              <a:rPr lang="en-US" dirty="0" smtClean="0"/>
              <a:t>a single cycle for an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Timing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2578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Timing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bus read cycle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139348"/>
            <a:ext cx="8091488" cy="418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Timing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bus write cycle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8" y="2252116"/>
            <a:ext cx="7752962" cy="399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3.3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3.4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timing is simpler to implement</a:t>
            </a:r>
          </a:p>
          <a:p>
            <a:r>
              <a:rPr lang="en-US" dirty="0" smtClean="0"/>
              <a:t>Less flexible than asynchronous timing</a:t>
            </a:r>
          </a:p>
          <a:p>
            <a:r>
              <a:rPr lang="en-US" dirty="0" smtClean="0"/>
              <a:t>Because all devices on synchronous bus are tied to a fixed clock rate, the system cannot take advantage of advances in device performance</a:t>
            </a:r>
          </a:p>
          <a:p>
            <a:r>
              <a:rPr lang="en-US" dirty="0" smtClean="0"/>
              <a:t>With asynchronous timing, a mixture of slow and fast devices, using older and newer technology, can share a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basic computer components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I/O Devices</a:t>
            </a:r>
          </a:p>
          <a:p>
            <a:r>
              <a:rPr lang="en-US" dirty="0" smtClean="0"/>
              <a:t>They need to interact with each other to perform their functions</a:t>
            </a:r>
          </a:p>
          <a:p>
            <a:r>
              <a:rPr lang="en-US" dirty="0" smtClean="0"/>
              <a:t>Collection of paths connecting above modules is called Interconnection Structures</a:t>
            </a:r>
          </a:p>
          <a:p>
            <a:r>
              <a:rPr lang="en-US" dirty="0" smtClean="0"/>
              <a:t>Type of connection depends upon the module</a:t>
            </a:r>
          </a:p>
          <a:p>
            <a:pPr lvl="1"/>
            <a:r>
              <a:rPr lang="en-US" dirty="0" smtClean="0"/>
              <a:t>Memory Connection</a:t>
            </a:r>
          </a:p>
          <a:p>
            <a:pPr lvl="1"/>
            <a:r>
              <a:rPr lang="en-US" dirty="0" smtClean="0"/>
              <a:t>I/O Module Connection</a:t>
            </a:r>
          </a:p>
          <a:p>
            <a:pPr lvl="1"/>
            <a:r>
              <a:rPr lang="en-US" dirty="0" smtClean="0"/>
              <a:t>CPU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and send data</a:t>
            </a:r>
          </a:p>
          <a:p>
            <a:r>
              <a:rPr lang="en-US" dirty="0" smtClean="0"/>
              <a:t>Receives addresses of memory locations</a:t>
            </a:r>
          </a:p>
          <a:p>
            <a:r>
              <a:rPr lang="en-US" dirty="0" smtClean="0"/>
              <a:t>Receives control signals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Timing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memory from computer’s viewpoint</a:t>
            </a:r>
          </a:p>
          <a:p>
            <a:r>
              <a:rPr lang="en-US" dirty="0" smtClean="0"/>
              <a:t>Input connection</a:t>
            </a:r>
          </a:p>
          <a:p>
            <a:pPr lvl="1"/>
            <a:r>
              <a:rPr lang="en-US" dirty="0" smtClean="0"/>
              <a:t>Receives data from peripheral</a:t>
            </a:r>
          </a:p>
          <a:p>
            <a:pPr lvl="1"/>
            <a:r>
              <a:rPr lang="en-US" dirty="0" smtClean="0"/>
              <a:t>Sends data to computer</a:t>
            </a:r>
          </a:p>
          <a:p>
            <a:r>
              <a:rPr lang="en-US" dirty="0" smtClean="0"/>
              <a:t>Output connection</a:t>
            </a:r>
          </a:p>
          <a:p>
            <a:pPr lvl="1"/>
            <a:r>
              <a:rPr lang="en-US" dirty="0" smtClean="0"/>
              <a:t>Receives data from computer</a:t>
            </a:r>
          </a:p>
          <a:p>
            <a:pPr lvl="1"/>
            <a:r>
              <a:rPr lang="en-US" dirty="0" smtClean="0"/>
              <a:t>Sends data to peripheral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instructions and data</a:t>
            </a:r>
          </a:p>
          <a:p>
            <a:r>
              <a:rPr lang="en-US" dirty="0" smtClean="0"/>
              <a:t>Writes out data after processing</a:t>
            </a:r>
          </a:p>
          <a:p>
            <a:r>
              <a:rPr lang="en-US" dirty="0" smtClean="0"/>
              <a:t>Sends control signals to other units</a:t>
            </a:r>
          </a:p>
          <a:p>
            <a:r>
              <a:rPr lang="en-US" dirty="0" smtClean="0"/>
              <a:t>Receives and acts on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Interconnection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Bus is a communication path connecting two or more devices</a:t>
            </a:r>
          </a:p>
          <a:p>
            <a:r>
              <a:rPr lang="en-US" dirty="0" smtClean="0"/>
              <a:t>Each bus consists of single/multiple lines</a:t>
            </a:r>
          </a:p>
          <a:p>
            <a:r>
              <a:rPr lang="en-US" dirty="0" smtClean="0"/>
              <a:t>Bus that connects major computer components like processor, memory and I/O, is called </a:t>
            </a:r>
            <a:r>
              <a:rPr lang="en-US" dirty="0" smtClean="0">
                <a:solidFill>
                  <a:srgbClr val="FF0000"/>
                </a:solidFill>
              </a:rPr>
              <a:t>System Bus</a:t>
            </a:r>
          </a:p>
          <a:p>
            <a:r>
              <a:rPr lang="en-US" dirty="0" smtClean="0"/>
              <a:t>Bus lines can be classified into three different types depending upon their functionality</a:t>
            </a:r>
          </a:p>
          <a:p>
            <a:pPr lvl="1"/>
            <a:r>
              <a:rPr lang="en-US" dirty="0" smtClean="0"/>
              <a:t>Data Lines</a:t>
            </a:r>
          </a:p>
          <a:p>
            <a:pPr lvl="1"/>
            <a:r>
              <a:rPr lang="en-US" dirty="0"/>
              <a:t>Address Lines</a:t>
            </a:r>
            <a:endParaRPr lang="en-US" dirty="0" smtClean="0"/>
          </a:p>
          <a:p>
            <a:pPr lvl="1"/>
            <a:r>
              <a:rPr lang="en-US" dirty="0"/>
              <a:t>Control Lines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move data between system modules</a:t>
            </a:r>
          </a:p>
          <a:p>
            <a:r>
              <a:rPr lang="en-US" dirty="0" smtClean="0"/>
              <a:t>Called Data Bus altogether</a:t>
            </a:r>
          </a:p>
          <a:p>
            <a:r>
              <a:rPr lang="en-US" dirty="0" smtClean="0"/>
              <a:t>Carries data </a:t>
            </a:r>
          </a:p>
          <a:p>
            <a:pPr lvl="1"/>
            <a:r>
              <a:rPr lang="en-US" dirty="0" smtClean="0"/>
              <a:t>Remember that there is not any difference between “data” and “instruction” at this level</a:t>
            </a:r>
          </a:p>
          <a:p>
            <a:pPr lvl="1"/>
            <a:r>
              <a:rPr lang="en-US" dirty="0" smtClean="0"/>
              <a:t>Width is a key determinant of performance</a:t>
            </a:r>
          </a:p>
          <a:p>
            <a:pPr lvl="2"/>
            <a:r>
              <a:rPr lang="en-US" dirty="0" smtClean="0"/>
              <a:t>32, 64 or 128 data lines</a:t>
            </a:r>
          </a:p>
          <a:p>
            <a:r>
              <a:rPr lang="en-US" dirty="0" smtClean="0"/>
              <a:t>Number of lines is equal to the number of bits transferred at one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source or destination of data</a:t>
            </a:r>
          </a:p>
          <a:p>
            <a:pPr lvl="1"/>
            <a:r>
              <a:rPr lang="en-US" dirty="0" smtClean="0"/>
              <a:t>e.g. CPU needs to read an instruction from a given location in memory</a:t>
            </a:r>
          </a:p>
          <a:p>
            <a:r>
              <a:rPr lang="en-US" dirty="0" smtClean="0"/>
              <a:t>Bus width determines maximum memory capacity of system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627</Words>
  <Application>Microsoft Office PowerPoint</Application>
  <PresentationFormat>On-screen Show (4:3)</PresentationFormat>
  <Paragraphs>219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Interconnection Structures</vt:lpstr>
      <vt:lpstr>Book Chapter</vt:lpstr>
      <vt:lpstr>Interconnection Structures</vt:lpstr>
      <vt:lpstr>Memory Connection</vt:lpstr>
      <vt:lpstr>I/O Module Connection</vt:lpstr>
      <vt:lpstr>CPU Connection</vt:lpstr>
      <vt:lpstr>Bus Interconnection</vt:lpstr>
      <vt:lpstr>Data Lines</vt:lpstr>
      <vt:lpstr>Address Lines</vt:lpstr>
      <vt:lpstr>Control Lines</vt:lpstr>
      <vt:lpstr>Bus Interconnection Scheme</vt:lpstr>
      <vt:lpstr>Speed Issues</vt:lpstr>
      <vt:lpstr>Single Bus Problems</vt:lpstr>
      <vt:lpstr>Bus Types</vt:lpstr>
      <vt:lpstr>Bus Arbitration</vt:lpstr>
      <vt:lpstr>Timing</vt:lpstr>
      <vt:lpstr>Synchronous Timing Diagram</vt:lpstr>
      <vt:lpstr>Asynchronous Timing Diagram</vt:lpstr>
      <vt:lpstr>Asynchronous Timing Diagram</vt:lpstr>
      <vt:lpstr>Synchronous vs. Asynchronous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108</cp:revision>
  <dcterms:created xsi:type="dcterms:W3CDTF">2013-07-22T06:13:10Z</dcterms:created>
  <dcterms:modified xsi:type="dcterms:W3CDTF">2013-09-07T08:18:32Z</dcterms:modified>
</cp:coreProperties>
</file>