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3" r:id="rId5"/>
    <p:sldId id="264" r:id="rId6"/>
    <p:sldId id="266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0400B-7E4E-4EA2-A78E-9391D69B68F4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733C2-0DA7-4A88-B63D-A5C5A1B9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BEA5-7741-4A5A-88F4-9EB735528715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243-E906-42DD-9C32-FBA73D48526D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BDAD-CB6B-47C4-BFEA-AAA6EA86C972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81B0-2DBB-43CD-AB1A-353D45E85EE0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20A8-3975-4CA3-AC38-DFC499906776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2CD-5F70-43DA-9DE4-286078F5C76C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C623-2B24-4020-A759-2D1BD6C255DA}" type="datetime1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A54-A0F8-4DF4-BB2D-4112E8E3F917}" type="datetime1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7A3D-0B41-49EC-AC74-1CA73B341FFC}" type="datetime1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13B2-42F9-4C17-BEDE-159E7633C9C0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EEA-FD71-4745-9191-BD2C7081C83A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D50E-1F88-430D-9DC7-2701EC161407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676400"/>
            <a:ext cx="576952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“This is source”, 0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SIZEOF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DUP(0)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SIZEOF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L1</a:t>
            </a:r>
          </a:p>
        </p:txBody>
      </p:sp>
    </p:spTree>
    <p:extLst>
      <p:ext uri="{BB962C8B-B14F-4D97-AF65-F5344CB8AC3E}">
        <p14:creationId xmlns:p14="http://schemas.microsoft.com/office/powerpoint/2010/main" val="332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4.4</a:t>
            </a:r>
          </a:p>
          <a:p>
            <a:pPr lvl="1"/>
            <a:r>
              <a:rPr lang="en-US" dirty="0" smtClean="0"/>
              <a:t>Section 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Operands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Protected Mode</a:t>
            </a:r>
          </a:p>
          <a:p>
            <a:pPr lvl="1"/>
            <a:r>
              <a:rPr lang="en-US" dirty="0"/>
              <a:t>A 32-bit general purpose register can be used as an indirect operand surrounded by square brackets</a:t>
            </a:r>
          </a:p>
          <a:p>
            <a:pPr lvl="1"/>
            <a:r>
              <a:rPr lang="en-US" dirty="0"/>
              <a:t>The register contains the address of variable</a:t>
            </a:r>
          </a:p>
          <a:p>
            <a:r>
              <a:rPr lang="en-US" dirty="0"/>
              <a:t>In Real-Address Mode</a:t>
            </a:r>
          </a:p>
          <a:p>
            <a:pPr lvl="1"/>
            <a:r>
              <a:rPr lang="en-US" dirty="0"/>
              <a:t>A 16-bit register holds the offset of variable</a:t>
            </a:r>
          </a:p>
          <a:p>
            <a:pPr lvl="1"/>
            <a:r>
              <a:rPr lang="en-US" dirty="0"/>
              <a:t>Any of SI, DI, BX or BP can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Indirect Operands are useful to step through arrays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5086" y="1676400"/>
            <a:ext cx="44807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Real-Address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5086" y="1676400"/>
            <a:ext cx="44807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2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can be declared in the following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5086" y="2209800"/>
            <a:ext cx="27622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10h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6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an unconditional transfer to a destination</a:t>
            </a:r>
          </a:p>
          <a:p>
            <a:r>
              <a:rPr lang="en-US" dirty="0" smtClean="0"/>
              <a:t>Destination is identified by a label which is translated into offset at assemble time</a:t>
            </a:r>
          </a:p>
          <a:p>
            <a:r>
              <a:rPr lang="en-US" dirty="0" smtClean="0"/>
              <a:t>When CPU executed JMP, the offset of destination is moved into the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4267200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JMP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 instruction creates a counting loop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target</a:t>
            </a:r>
          </a:p>
          <a:p>
            <a:r>
              <a:rPr lang="en-US" dirty="0" smtClean="0"/>
              <a:t>Logic:</a:t>
            </a:r>
          </a:p>
          <a:p>
            <a:pPr lvl="1"/>
            <a:r>
              <a:rPr lang="en-US" dirty="0" smtClean="0"/>
              <a:t>ECX </a:t>
            </a:r>
            <a:r>
              <a:rPr lang="en-US" dirty="0" smtClean="0">
                <a:sym typeface="Wingdings" panose="05000000000000000000" pitchFamily="2" charset="2"/>
              </a:rPr>
              <a:t> ECX – 1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ECX != 0, jump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target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Assembler calculates the distance in bytes between the offset of the following instruction and the offset of the target label. It is called relative offset</a:t>
            </a:r>
          </a:p>
          <a:p>
            <a:pPr lvl="1"/>
            <a:r>
              <a:rPr lang="en-US" dirty="0" smtClean="0"/>
              <a:t>Relative offset is added to EIP</a:t>
            </a:r>
          </a:p>
          <a:p>
            <a:r>
              <a:rPr lang="en-US" dirty="0" smtClean="0"/>
              <a:t>How to use ECX in case of nested loops?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an Integer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7286" y="1676400"/>
            <a:ext cx="55547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30h, 40h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0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ax,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LOOP L1</a:t>
            </a:r>
          </a:p>
        </p:txBody>
      </p:sp>
    </p:spTree>
    <p:extLst>
      <p:ext uri="{BB962C8B-B14F-4D97-AF65-F5344CB8AC3E}">
        <p14:creationId xmlns:p14="http://schemas.microsoft.com/office/powerpoint/2010/main" val="20814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383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Indirect Addressing</vt:lpstr>
      <vt:lpstr>Book Chapter</vt:lpstr>
      <vt:lpstr>Indirect Operands (1/3)</vt:lpstr>
      <vt:lpstr>Indirect Operands (2/3)</vt:lpstr>
      <vt:lpstr>Indirect Operands (3/3)</vt:lpstr>
      <vt:lpstr>Pointer</vt:lpstr>
      <vt:lpstr>JMP Instruction</vt:lpstr>
      <vt:lpstr>LOOP Instruction</vt:lpstr>
      <vt:lpstr>Summing an Integer Array</vt:lpstr>
      <vt:lpstr>Copying a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130</cp:revision>
  <dcterms:created xsi:type="dcterms:W3CDTF">2013-07-22T06:13:10Z</dcterms:created>
  <dcterms:modified xsi:type="dcterms:W3CDTF">2013-09-17T14:16:14Z</dcterms:modified>
</cp:coreProperties>
</file>