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71" r:id="rId15"/>
    <p:sldId id="272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64"/>
    <a:srgbClr val="FF6464"/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6BBC5-C4BB-4E26-B469-A78AF86C6FBB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1E9EA-9248-4440-A8B3-93C463D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C0AB-4004-4138-9B28-83CEF3EE98A4}" type="datetime1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892-4829-45F3-9A43-F506B8922ADA}" type="datetime1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05D9-0DEE-41A5-8E7A-63A8066B7DDF}" type="datetime1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ED40-7B79-452C-ADC3-B272070D583E}" type="datetime1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3688-7C9E-4F66-A42D-AF585B1A1703}" type="datetime1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4D4-6C1F-4E72-BE1F-909B81C16B16}" type="datetime1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B6B6-15DD-4731-93CB-03440FEB4C42}" type="datetime1">
              <a:rPr lang="en-US" smtClean="0"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764E-1686-4A3B-9829-05BD05BAFD7E}" type="datetime1">
              <a:rPr lang="en-US" smtClean="0"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81D-61F8-4FA0-A9DE-E28BBBC08830}" type="datetime1">
              <a:rPr lang="en-US" smtClean="0"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0095-0A55-4BA2-9399-93A9AF6D3229}" type="datetime1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936C-936D-4906-8A09-D6EB28E075C8}" type="datetime1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C9A4-B644-41C3-8675-641A1B32EC52}" type="datetime1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String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MOVSB, MOVSW, MOVSD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data from memory location pointed to by SI to memory location pointed to by DI</a:t>
            </a:r>
          </a:p>
          <a:p>
            <a:r>
              <a:rPr lang="en-US" dirty="0" smtClean="0"/>
              <a:t>SI and DI are either incremented or decremented based on the value of DF</a:t>
            </a:r>
          </a:p>
          <a:p>
            <a:r>
              <a:rPr lang="en-US" dirty="0" smtClean="0"/>
              <a:t>SI/DI incremented/decremented by </a:t>
            </a:r>
          </a:p>
          <a:p>
            <a:pPr lvl="1"/>
            <a:r>
              <a:rPr lang="en-US" dirty="0" smtClean="0"/>
              <a:t>1 when used with MOVSB</a:t>
            </a:r>
          </a:p>
          <a:p>
            <a:pPr lvl="1"/>
            <a:r>
              <a:rPr lang="en-US" dirty="0" smtClean="0"/>
              <a:t>2 when used with MOVSW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when used with MOVSD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MOVSB, MOVSW, MOVSD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61093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“Hello World!”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$-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DUP(?)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CX,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SI,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DI,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 MOVSB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CMPSB, CMPSW, CMPSD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memory operand pointed to by SI to memory operand pointed to by DI</a:t>
            </a:r>
          </a:p>
          <a:p>
            <a:r>
              <a:rPr lang="en-US" dirty="0"/>
              <a:t>SI and DI are either incremented or decremented based on the value of DF</a:t>
            </a:r>
            <a:endParaRPr lang="en-US" dirty="0" smtClean="0"/>
          </a:p>
          <a:p>
            <a:r>
              <a:rPr lang="en-US" dirty="0"/>
              <a:t>SI/DI incremented/decremented by </a:t>
            </a:r>
          </a:p>
          <a:p>
            <a:pPr lvl="1"/>
            <a:r>
              <a:rPr lang="en-US" dirty="0"/>
              <a:t>1 when used with </a:t>
            </a:r>
            <a:r>
              <a:rPr lang="en-US" dirty="0" smtClean="0"/>
              <a:t>CMPSB</a:t>
            </a:r>
            <a:endParaRPr lang="en-US" dirty="0"/>
          </a:p>
          <a:p>
            <a:pPr lvl="1"/>
            <a:r>
              <a:rPr lang="en-US" dirty="0"/>
              <a:t>2 when used with CMP</a:t>
            </a:r>
            <a:r>
              <a:rPr lang="en-US" dirty="0" smtClean="0"/>
              <a:t>SW</a:t>
            </a:r>
            <a:endParaRPr lang="en-US" dirty="0"/>
          </a:p>
          <a:p>
            <a:pPr lvl="1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when used with CMP</a:t>
            </a:r>
            <a:r>
              <a:rPr lang="en-US" dirty="0" smtClean="0"/>
              <a:t>SD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CMPSB, CMPSW, CMPSD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61093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“Hello World!”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$-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“Hello! World”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CX,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SI,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DI,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 CMPSB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SCASB, SCASW, SCASD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the value in accumulator to the memory value pointed to by DI</a:t>
            </a:r>
          </a:p>
          <a:p>
            <a:r>
              <a:rPr lang="en-US" dirty="0" smtClean="0"/>
              <a:t>Useful when looking for a single value in string or array</a:t>
            </a:r>
          </a:p>
          <a:p>
            <a:r>
              <a:rPr lang="en-US" dirty="0" smtClean="0"/>
              <a:t>When combined with REPNE prefix, SCAS</a:t>
            </a:r>
            <a:r>
              <a:rPr lang="en-US" b="1" i="1" dirty="0" smtClean="0"/>
              <a:t>X</a:t>
            </a:r>
            <a:r>
              <a:rPr lang="en-US" dirty="0" smtClean="0"/>
              <a:t> scans until either accumulator is matched a value in memory or CX=0</a:t>
            </a:r>
          </a:p>
          <a:p>
            <a:r>
              <a:rPr lang="en-US" dirty="0" smtClean="0"/>
              <a:t>When combined with REPE prefix, string is scanned while CX&gt;0 and value in accumulator matches each subsequent value in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SCASB, SCASW, SCASD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610936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“Hello! World”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CX,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DI,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AL,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REPNE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SCASB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STOSB, STOSW, STOSD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contents of accumulator in the memory addressed by DI</a:t>
            </a:r>
          </a:p>
          <a:p>
            <a:r>
              <a:rPr lang="en-US" dirty="0" smtClean="0"/>
              <a:t>When used with REP prefix, these instructions can be used to fill all elements of string with the same value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STOSB, STOSW, STOSD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5 DUP(?)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dst_len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DW $-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CX,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dst_len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DI, OFFSET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AL, ‘H’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REP STOSB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LODSB, LODSW, LODSD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 byte/word from memory at SI into accumulator register</a:t>
            </a:r>
          </a:p>
          <a:p>
            <a:r>
              <a:rPr lang="en-US" dirty="0" smtClean="0"/>
              <a:t>Used to load a single value because older value is always overwritten in accumulator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9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9.2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Instructions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groups of instructions for processing array of </a:t>
            </a:r>
            <a:r>
              <a:rPr lang="en-US" b="1" dirty="0" smtClean="0"/>
              <a:t>B</a:t>
            </a:r>
            <a:r>
              <a:rPr lang="en-US" dirty="0" smtClean="0"/>
              <a:t>ytes, </a:t>
            </a:r>
            <a:r>
              <a:rPr lang="en-US" b="1" dirty="0" smtClean="0"/>
              <a:t>W</a:t>
            </a:r>
            <a:r>
              <a:rPr lang="en-US" dirty="0" smtClean="0"/>
              <a:t>ords and </a:t>
            </a:r>
            <a:r>
              <a:rPr lang="en-US" b="1" dirty="0" smtClean="0"/>
              <a:t>D</a:t>
            </a:r>
            <a:r>
              <a:rPr lang="en-US" dirty="0" smtClean="0"/>
              <a:t>ouble-words</a:t>
            </a:r>
          </a:p>
          <a:p>
            <a:r>
              <a:rPr lang="en-US" dirty="0" smtClean="0"/>
              <a:t>Called String Primitives but not limited to character arrays only</a:t>
            </a:r>
          </a:p>
          <a:p>
            <a:r>
              <a:rPr lang="en-US" dirty="0" smtClean="0"/>
              <a:t>These instructions use ESI/SI and EDI/DI registers to address memory</a:t>
            </a:r>
          </a:p>
          <a:p>
            <a:r>
              <a:rPr lang="en-US" dirty="0" smtClean="0"/>
              <a:t>Array indexes are repeated and incremented automatically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60438"/>
              </p:ext>
            </p:extLst>
          </p:nvPr>
        </p:nvGraphicFramePr>
        <p:xfrm>
          <a:off x="533400" y="2133600"/>
          <a:ext cx="80010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23"/>
                <a:gridCol w="5060977"/>
              </a:tblGrid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MOVSB, MOVSW, MOVSD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from memory addressed by SI to memory addressed by 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CMPSB, CMPSW, CMPSD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 the contents of memory addressed by SI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memory addressed by 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SCASB, SCASW, SCASD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 the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accumulator register (AL, AX or EAX) to the contents of memory addressed by 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STOSB, STOSW,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 the contents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accumulator register into memory location addressed by 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LODSB,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LODSW, LODSD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contents of memory addressed by SI into the accumulator register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instructions increment/decrement SI and DI based on the state of Direction Flag</a:t>
            </a:r>
          </a:p>
          <a:p>
            <a:r>
              <a:rPr lang="en-US" dirty="0" smtClean="0"/>
              <a:t>DF can be explicitly modified using instructions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CLD</a:t>
            </a:r>
            <a:r>
              <a:rPr lang="en-US" dirty="0" smtClean="0"/>
              <a:t>	;clear Direction Flag (forward direction)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/>
              <a:t>	;set Direction Flag (reverse direction)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59251"/>
              </p:ext>
            </p:extLst>
          </p:nvPr>
        </p:nvGraphicFramePr>
        <p:xfrm>
          <a:off x="3494690" y="4648200"/>
          <a:ext cx="542071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03"/>
                <a:gridCol w="2004344"/>
                <a:gridCol w="2044263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DF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on SI and DI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 Sequence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Low-High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High-Low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3893403"/>
            <a:ext cx="25811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if(DF=0) then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SI=SI+1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DI=DI+1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SI=SI-1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DI=DI-1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 (a repeat prefix) can be used just before MOVSB, MOVSW, MOVSD</a:t>
            </a:r>
          </a:p>
          <a:p>
            <a:r>
              <a:rPr lang="en-US" dirty="0" smtClean="0"/>
              <a:t>By default CX controls the number of repetitions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67569"/>
              </p:ext>
            </p:extLst>
          </p:nvPr>
        </p:nvGraphicFramePr>
        <p:xfrm>
          <a:off x="1752600" y="3733800"/>
          <a:ext cx="5943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396240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while CX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REPZ, REPE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while ZF=1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CX&gt;0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REPNZ, REPNE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while ZF=0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CX&gt;0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9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while CX&gt;0</a:t>
            </a:r>
          </a:p>
          <a:p>
            <a:r>
              <a:rPr lang="en-US" dirty="0" smtClean="0"/>
              <a:t>Value of CX is checked before execution of instruction</a:t>
            </a:r>
          </a:p>
          <a:p>
            <a:r>
              <a:rPr lang="en-US" dirty="0" smtClean="0"/>
              <a:t>If CX is zero, string instruction is not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975318"/>
            <a:ext cx="72731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while(CX≠0)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execute the string instruction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CX = CX – 1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REPE, REPZ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765518"/>
            <a:ext cx="72731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while(CX≠0)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execute the string instruction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CX = CX –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ZF=1)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exit loop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REPNE, REPNZ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765518"/>
            <a:ext cx="72731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while(CX≠0)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execute the string instruction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CX = CX –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ZF=0)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exit loop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836</Words>
  <Application>Microsoft Office PowerPoint</Application>
  <PresentationFormat>On-screen Show (4:3)</PresentationFormat>
  <Paragraphs>163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String Representation</vt:lpstr>
      <vt:lpstr>Book Chapter</vt:lpstr>
      <vt:lpstr>String Instructions (1/2)</vt:lpstr>
      <vt:lpstr>String Instructions (2/2)</vt:lpstr>
      <vt:lpstr>Direction Flag</vt:lpstr>
      <vt:lpstr>Repeat Prefix</vt:lpstr>
      <vt:lpstr>REP Prefix</vt:lpstr>
      <vt:lpstr>REPE, REPZ Prefixes</vt:lpstr>
      <vt:lpstr>REPNE, REPNZ Prefixes</vt:lpstr>
      <vt:lpstr>MOVSB, MOVSW, MOVSD (1/2)</vt:lpstr>
      <vt:lpstr>MOVSB, MOVSW, MOVSD (2/2)</vt:lpstr>
      <vt:lpstr>CMPSB, CMPSW, CMPSD (1/2)</vt:lpstr>
      <vt:lpstr>CMPSB, CMPSW, CMPSD (2/2)</vt:lpstr>
      <vt:lpstr>SCASB, SCASW, SCASD (1/2)</vt:lpstr>
      <vt:lpstr>SCASB, SCASW, SCASD (2/2)</vt:lpstr>
      <vt:lpstr>STOSB, STOSW, STOSD (1/2)</vt:lpstr>
      <vt:lpstr>STOSB, STOSW, STOSD (2/2)</vt:lpstr>
      <vt:lpstr>LODSB, LODSW, LODSD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137</cp:revision>
  <dcterms:created xsi:type="dcterms:W3CDTF">2013-07-22T06:13:10Z</dcterms:created>
  <dcterms:modified xsi:type="dcterms:W3CDTF">2013-10-08T11:11:54Z</dcterms:modified>
</cp:coreProperties>
</file>