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9939C-76B0-49B2-A320-A055A4B53718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81D49-FA8E-4FEE-AF8F-528C5A603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3B27-A4A6-44BA-B78C-50110E4B0554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4174-A8E7-413B-9473-CC4A3D98ED2A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0B34-C19B-4865-A20B-C89C61FDC33A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5202-0F76-4998-B4AD-FA25D33D3BF1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0749-D57B-4310-9CB8-04A3C6876573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2986-BF26-4C9A-BA72-D658CE56B180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551-E0F6-4975-8A82-718BCFC9A536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999F-3BBC-486D-8A00-E28E4A97A51A}" type="datetime1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661D-9A6B-46B2-A018-1C33E16F59A1}" type="datetime1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0B32-25E6-49AC-8B98-2EF1640085E6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9F30-EF3F-4B44-B158-8ED2BC3E00C9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EF10-A5BB-442E-BCCA-B7FEDEC850F1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Base-Index-Displacement </a:t>
            </a:r>
            <a:r>
              <a:rPr lang="en-US" dirty="0"/>
              <a:t>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971800"/>
            <a:ext cx="55626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Read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9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9.4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operands can be used to step through arrays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362200"/>
            <a:ext cx="55547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30h, 40h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0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al,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LOOP L1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 array is high-level abstraction of a one-dimensional array</a:t>
            </a:r>
          </a:p>
          <a:p>
            <a:r>
              <a:rPr lang="en-US" dirty="0" smtClean="0"/>
              <a:t>Two methods to arrange rows and columns</a:t>
            </a:r>
          </a:p>
          <a:p>
            <a:pPr lvl="1"/>
            <a:r>
              <a:rPr lang="en-US" b="1" dirty="0" smtClean="0"/>
              <a:t>Row-Major Order</a:t>
            </a:r>
          </a:p>
          <a:p>
            <a:pPr lvl="1"/>
            <a:r>
              <a:rPr lang="en-US" dirty="0" smtClean="0"/>
              <a:t>Column-Major Order</a:t>
            </a:r>
            <a:endParaRPr lang="en-US" dirty="0"/>
          </a:p>
          <a:p>
            <a:r>
              <a:rPr lang="en-US" dirty="0" smtClean="0"/>
              <a:t>x86 ISA has two operand types, base-index and base-index-displacement which are ideal to use with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20952"/>
              </p:ext>
            </p:extLst>
          </p:nvPr>
        </p:nvGraphicFramePr>
        <p:xfrm>
          <a:off x="4953000" y="1524000"/>
          <a:ext cx="21336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2133600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arrangement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94069"/>
              </p:ext>
            </p:extLst>
          </p:nvPr>
        </p:nvGraphicFramePr>
        <p:xfrm>
          <a:off x="2895600" y="4124960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07468"/>
              </p:ext>
            </p:extLst>
          </p:nvPr>
        </p:nvGraphicFramePr>
        <p:xfrm>
          <a:off x="2895600" y="5496560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3653135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Row-Major 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502473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Column-Major 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Base-Index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Base-Index operand adds the values of two registers to produce an offset</a:t>
            </a:r>
          </a:p>
          <a:p>
            <a:r>
              <a:rPr lang="en-US" dirty="0" smtClean="0"/>
              <a:t>These two registers are called Base and Index</a:t>
            </a:r>
          </a:p>
          <a:p>
            <a:r>
              <a:rPr lang="en-US" dirty="0" smtClean="0"/>
              <a:t>In 32-bit mode, any extended general purpose register may be used as base and index</a:t>
            </a:r>
          </a:p>
          <a:p>
            <a:r>
              <a:rPr lang="en-US" dirty="0" smtClean="0"/>
              <a:t>In 16-bit mode, base register must be either BX or BP and index must be SI or DI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Base+Index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One-Dimensional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847195"/>
            <a:ext cx="61991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30h, 40h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BX,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SI, 2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[BX+SI] 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INC SI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[BX+SI] ;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77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smtClean="0"/>
              <a:t>Two-Dimensional Array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row-major order</a:t>
            </a:r>
          </a:p>
          <a:p>
            <a:pPr lvl="1"/>
            <a:r>
              <a:rPr lang="en-US" dirty="0" smtClean="0"/>
              <a:t>Row-offset is held in base register</a:t>
            </a:r>
          </a:p>
          <a:p>
            <a:pPr lvl="1"/>
            <a:r>
              <a:rPr lang="en-US" dirty="0" smtClean="0"/>
              <a:t>Column-offset is held inside index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392031"/>
            <a:ext cx="51251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=($-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DB 40h, 50h, 60h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DB 70h, 80h, 90h</a:t>
            </a:r>
          </a:p>
        </p:txBody>
      </p:sp>
    </p:spTree>
    <p:extLst>
      <p:ext uri="{BB962C8B-B14F-4D97-AF65-F5344CB8AC3E}">
        <p14:creationId xmlns:p14="http://schemas.microsoft.com/office/powerpoint/2010/main" val="16980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Two-Dimensional Array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01657"/>
            <a:ext cx="74879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r_ind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c_ind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BX,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;BX=100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 BX,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r_ind;BX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=100+3*1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SI,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c_ind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;SI=2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[BX+SI] ;AL=[103+2]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Suppose we want to locate value at row=1 and col=2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73252"/>
              </p:ext>
            </p:extLst>
          </p:nvPr>
        </p:nvGraphicFramePr>
        <p:xfrm>
          <a:off x="1905000" y="5582920"/>
          <a:ext cx="5486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5910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99491"/>
              </p:ext>
            </p:extLst>
          </p:nvPr>
        </p:nvGraphicFramePr>
        <p:xfrm>
          <a:off x="6858000" y="2021840"/>
          <a:ext cx="2133600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36306" y="2259449"/>
            <a:ext cx="26548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=($-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DB 40h, 50h, 60h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DB 70h, 80h, 90h</a:t>
            </a:r>
          </a:p>
        </p:txBody>
      </p:sp>
    </p:spTree>
    <p:extLst>
      <p:ext uri="{BB962C8B-B14F-4D97-AF65-F5344CB8AC3E}">
        <p14:creationId xmlns:p14="http://schemas.microsoft.com/office/powerpoint/2010/main" val="29975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453</Words>
  <Application>Microsoft Office PowerPoint</Application>
  <PresentationFormat>On-screen Show (4:3)</PresentationFormat>
  <Paragraphs>167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Two Dimensional Arrays</vt:lpstr>
      <vt:lpstr>Book Chapter</vt:lpstr>
      <vt:lpstr>Arrays</vt:lpstr>
      <vt:lpstr>Two Dimensional Arrays (1/2)</vt:lpstr>
      <vt:lpstr>Two Dimensional Arrays (2/2)</vt:lpstr>
      <vt:lpstr>Base-Index Operands</vt:lpstr>
      <vt:lpstr>Accessing One-Dimensional Array</vt:lpstr>
      <vt:lpstr>Accessing Two-Dimensional Array (1/2)</vt:lpstr>
      <vt:lpstr>Accessing Two-Dimensional Array (2/2)</vt:lpstr>
      <vt:lpstr>Base-Index-Displacement Operands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111</cp:revision>
  <dcterms:created xsi:type="dcterms:W3CDTF">2013-07-22T06:13:10Z</dcterms:created>
  <dcterms:modified xsi:type="dcterms:W3CDTF">2013-10-29T07:44:06Z</dcterms:modified>
</cp:coreProperties>
</file>