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51d390c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51d390c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51d390c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51d390c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51d390c8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851d390c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51d390c8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51d390c8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51d390c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851d390c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51d390c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51d390c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1ebda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1ebda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1ebda6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1ebda6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3c0e3f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3c0e3f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3c0e3f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3c0e3f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3c0e3f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3c0e3f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51d390c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51d390c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51d390c8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51d390c8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51d390c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51d390c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035975"/>
            <a:ext cx="8520600" cy="11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9</a:t>
            </a:r>
            <a:endParaRPr sz="1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</a:t>
            </a:r>
            <a:r>
              <a:rPr lang="en">
                <a:solidFill>
                  <a:schemeClr val="lt1"/>
                </a:solidFill>
              </a:rPr>
              <a:t>Sumaiyah Zahid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" y="102825"/>
            <a:ext cx="2861075" cy="1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331300"/>
            <a:ext cx="2185250" cy="17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475" y="235750"/>
            <a:ext cx="3001301" cy="21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#include </a:t>
            </a:r>
            <a:r>
              <a:rPr lang="en" sz="6250">
                <a:solidFill>
                  <a:srgbClr val="98C379"/>
                </a:solidFill>
                <a:highlight>
                  <a:schemeClr val="dk1"/>
                </a:highlight>
              </a:rPr>
              <a:t>&lt;stdio.h&gt;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main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marks[5]={90,86,89,76,91},i,</a:t>
            </a:r>
            <a:r>
              <a:rPr lang="en" sz="6250">
                <a:solidFill>
                  <a:srgbClr val="980000"/>
                </a:solidFill>
                <a:highlight>
                  <a:schemeClr val="dk1"/>
                </a:highlight>
              </a:rPr>
              <a:t>high=0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FFFF00"/>
                </a:solidFill>
                <a:highlight>
                  <a:schemeClr val="dk1"/>
                </a:highlight>
              </a:rPr>
              <a:t>for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(i=0; i&lt;5; i++)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if(</a:t>
            </a:r>
            <a:r>
              <a:rPr lang="en" sz="6250">
                <a:solidFill>
                  <a:srgbClr val="3C78D8"/>
                </a:solidFill>
                <a:highlight>
                  <a:schemeClr val="dk1"/>
                </a:highlight>
              </a:rPr>
              <a:t>marks[i] &gt; high </a:t>
            </a:r>
            <a:r>
              <a:rPr lang="en" sz="6250">
                <a:solidFill>
                  <a:schemeClr val="lt1"/>
                </a:solidFill>
                <a:highlight>
                  <a:schemeClr val="dk1"/>
                </a:highlight>
              </a:rPr>
              <a:t>)</a:t>
            </a:r>
            <a:endParaRPr sz="62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  </a:t>
            </a:r>
            <a:r>
              <a:rPr lang="en" sz="6250">
                <a:solidFill>
                  <a:srgbClr val="A61C00"/>
                </a:solidFill>
                <a:highlight>
                  <a:schemeClr val="dk1"/>
                </a:highlight>
              </a:rPr>
              <a:t>  </a:t>
            </a:r>
            <a:r>
              <a:rPr lang="en" sz="6250">
                <a:solidFill>
                  <a:srgbClr val="A64D79"/>
                </a:solidFill>
                <a:highlight>
                  <a:schemeClr val="dk1"/>
                </a:highlight>
              </a:rPr>
              <a:t>high=marks[i];</a:t>
            </a:r>
            <a:endParaRPr sz="6250">
              <a:solidFill>
                <a:srgbClr val="A64D79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printf("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%d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", 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high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);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return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D19A66"/>
                </a:solidFill>
                <a:highlight>
                  <a:schemeClr val="dk1"/>
                </a:highlight>
              </a:rPr>
              <a:t>0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3D3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3D3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Assignment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Make a c program to find the lowest marks and display the output.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00" y="2223488"/>
            <a:ext cx="3716400" cy="1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 an Array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Make a c program to find the marks=86 and display the index of array where it exist.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375" y="2223488"/>
            <a:ext cx="3716400" cy="1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#include </a:t>
            </a:r>
            <a:r>
              <a:rPr lang="en" sz="6250">
                <a:solidFill>
                  <a:srgbClr val="98C379"/>
                </a:solidFill>
                <a:highlight>
                  <a:schemeClr val="dk1"/>
                </a:highlight>
              </a:rPr>
              <a:t>&lt;stdio.h&gt;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main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marks[5]={90,86,89,76,91},i;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FFFF00"/>
                </a:solidFill>
                <a:highlight>
                  <a:schemeClr val="dk1"/>
                </a:highlight>
              </a:rPr>
              <a:t>for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(i=0; i&lt;5; i++)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if(</a:t>
            </a:r>
            <a:r>
              <a:rPr lang="en" sz="6250">
                <a:solidFill>
                  <a:srgbClr val="3C78D8"/>
                </a:solidFill>
                <a:highlight>
                  <a:schemeClr val="dk1"/>
                </a:highlight>
              </a:rPr>
              <a:t>marks[i] == 86 </a:t>
            </a:r>
            <a:r>
              <a:rPr lang="en" sz="6250">
                <a:solidFill>
                  <a:schemeClr val="lt1"/>
                </a:solidFill>
                <a:highlight>
                  <a:schemeClr val="dk1"/>
                </a:highlight>
              </a:rPr>
              <a:t>)</a:t>
            </a:r>
            <a:endParaRPr sz="62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  </a:t>
            </a:r>
            <a:r>
              <a:rPr lang="en" sz="6250">
                <a:solidFill>
                  <a:srgbClr val="A61C00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E06666"/>
                </a:solidFill>
                <a:highlight>
                  <a:schemeClr val="dk1"/>
                </a:highlight>
              </a:rPr>
              <a:t>break;</a:t>
            </a:r>
            <a:endParaRPr sz="6250">
              <a:solidFill>
                <a:srgbClr val="E06666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printf("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%d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", 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i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);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return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D19A66"/>
                </a:solidFill>
                <a:highlight>
                  <a:schemeClr val="dk1"/>
                </a:highlight>
              </a:rPr>
              <a:t>0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Array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char name[30]="FAST NUCES"; //10 characters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int i;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for(i=0; i&lt;10; i++)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printf("%c",name[i]); </a:t>
            </a:r>
            <a:r>
              <a:rPr lang="en">
                <a:solidFill>
                  <a:srgbClr val="6AA84F"/>
                </a:solidFill>
              </a:rPr>
              <a:t>// FAST NUCES will print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printf("%s",name);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// FAST NUCES will print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watch this video before coming to next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https://www.youtube.com/watch?v=9I2oOAr2okY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Definition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37950" y="1152475"/>
            <a:ext cx="71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80">
                <a:solidFill>
                  <a:schemeClr val="dk1"/>
                </a:solidFill>
              </a:rPr>
              <a:t>Consecutive memory location with same name and type just like consecutive bars of chocolates with same taste and size.</a:t>
            </a:r>
            <a:endParaRPr sz="22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8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000" y="2528875"/>
            <a:ext cx="3715775" cy="1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100" y="1051800"/>
            <a:ext cx="1214250" cy="33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Definition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15275" y="1228675"/>
            <a:ext cx="5860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houses lanes for 80 yds, 120 yds, 240 yds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Similarly we have int array , char array, float array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.g int array-&gt;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775" y="225025"/>
            <a:ext cx="3018950" cy="210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6697" y="3320447"/>
            <a:ext cx="5805251" cy="1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27600" y="1197575"/>
            <a:ext cx="8130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Datatype ArrayName [NumberOfElements];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marks[5];</a:t>
            </a:r>
            <a:r>
              <a:rPr lang="en">
                <a:solidFill>
                  <a:srgbClr val="38761D"/>
                </a:solidFill>
              </a:rPr>
              <a:t> // Declaration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marks[5]={90,86,89,76,91}; </a:t>
            </a:r>
            <a:r>
              <a:rPr lang="en" sz="1600">
                <a:solidFill>
                  <a:srgbClr val="38761D"/>
                </a:solidFill>
              </a:rPr>
              <a:t>//Declaration &amp;</a:t>
            </a:r>
            <a:r>
              <a:rPr lang="en" sz="1600">
                <a:solidFill>
                  <a:srgbClr val="38761D"/>
                </a:solidFill>
              </a:rPr>
              <a:t> </a:t>
            </a:r>
            <a:r>
              <a:rPr lang="en" sz="1600">
                <a:solidFill>
                  <a:srgbClr val="38761D"/>
                </a:solidFill>
              </a:rPr>
              <a:t>initialization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marks[]={90,86,89,76,91}; 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printf(“%d”, marks[2]);</a:t>
            </a:r>
            <a:endParaRPr sz="1600">
              <a:solidFill>
                <a:srgbClr val="38761D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200" y="2571750"/>
            <a:ext cx="3716400" cy="1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Array Element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Make a c program to add all the marks into another variable sum and display the output.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00" y="2223488"/>
            <a:ext cx="3716400" cy="1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#include </a:t>
            </a:r>
            <a:r>
              <a:rPr lang="en" sz="6250">
                <a:solidFill>
                  <a:srgbClr val="98C379"/>
                </a:solidFill>
                <a:highlight>
                  <a:schemeClr val="dk1"/>
                </a:highlight>
              </a:rPr>
              <a:t>&lt;stdio.h&gt;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main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marks[5]={90,86,89,76,91},i,sum=0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FFFF00"/>
                </a:solidFill>
                <a:highlight>
                  <a:schemeClr val="dk1"/>
                </a:highlight>
              </a:rPr>
              <a:t>for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(i=0; i&lt;5; i++)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 sum=sum + </a:t>
            </a:r>
            <a:r>
              <a:rPr lang="en" sz="6250">
                <a:solidFill>
                  <a:srgbClr val="1155CC"/>
                </a:solidFill>
                <a:highlight>
                  <a:schemeClr val="dk1"/>
                </a:highlight>
              </a:rPr>
              <a:t>marks[i]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printf("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%d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", 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sum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);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return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D19A66"/>
                </a:solidFill>
                <a:highlight>
                  <a:schemeClr val="dk1"/>
                </a:highlight>
              </a:rPr>
              <a:t>0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3D3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3D3D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Array Element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Make a c program to declare an array of size 5 and then take user input to initialize that array.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#include </a:t>
            </a:r>
            <a:r>
              <a:rPr lang="en" sz="6250">
                <a:solidFill>
                  <a:srgbClr val="98C379"/>
                </a:solidFill>
                <a:highlight>
                  <a:schemeClr val="dk1"/>
                </a:highlight>
              </a:rPr>
              <a:t>&lt;stdio.h&gt;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61AEEE"/>
                </a:solidFill>
                <a:highlight>
                  <a:schemeClr val="dk1"/>
                </a:highlight>
              </a:rPr>
              <a:t>main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int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marks[5],i;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FFFF00"/>
                </a:solidFill>
                <a:highlight>
                  <a:schemeClr val="dk1"/>
                </a:highlight>
              </a:rPr>
              <a:t>for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(i=0; i&lt;5; i++)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{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</a:t>
            </a:r>
            <a:r>
              <a:rPr lang="en" sz="6250">
                <a:solidFill>
                  <a:srgbClr val="FFE599"/>
                </a:solidFill>
                <a:highlight>
                  <a:schemeClr val="dk1"/>
                </a:highlight>
              </a:rPr>
              <a:t>printf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("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Enter number at %d location 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", i);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   </a:t>
            </a:r>
            <a:r>
              <a:rPr lang="en" sz="6250">
                <a:solidFill>
                  <a:srgbClr val="EA9999"/>
                </a:solidFill>
                <a:highlight>
                  <a:schemeClr val="dk1"/>
                </a:highlight>
              </a:rPr>
              <a:t>scanf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("%d",</a:t>
            </a:r>
            <a:r>
              <a:rPr lang="en" sz="6250">
                <a:solidFill>
                  <a:srgbClr val="6AA84F"/>
                </a:solidFill>
                <a:highlight>
                  <a:schemeClr val="dk1"/>
                </a:highlight>
              </a:rPr>
              <a:t>&amp;marks[i]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);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  </a:t>
            </a:r>
            <a:r>
              <a:rPr lang="en" sz="6250">
                <a:solidFill>
                  <a:srgbClr val="C678DD"/>
                </a:solidFill>
                <a:highlight>
                  <a:schemeClr val="dk1"/>
                </a:highlight>
              </a:rPr>
              <a:t>return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 </a:t>
            </a:r>
            <a:r>
              <a:rPr lang="en" sz="6250">
                <a:solidFill>
                  <a:srgbClr val="D19A66"/>
                </a:solidFill>
                <a:highlight>
                  <a:schemeClr val="dk1"/>
                </a:highlight>
              </a:rPr>
              <a:t>0</a:t>
            </a: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;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50">
                <a:solidFill>
                  <a:srgbClr val="D3D3D3"/>
                </a:solidFill>
                <a:highlight>
                  <a:schemeClr val="dk1"/>
                </a:highlight>
              </a:rPr>
              <a:t>}</a:t>
            </a:r>
            <a:endParaRPr sz="6250">
              <a:solidFill>
                <a:srgbClr val="D3D3D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Linear Search an Array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Make a c program to find the highest marks and display the output.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375" y="2223488"/>
            <a:ext cx="3716400" cy="1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